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Sales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1500</c:v>
                </c:pt>
                <c:pt idx="1">
                  <c:v>4600</c:v>
                </c:pt>
                <c:pt idx="2">
                  <c:v>5156</c:v>
                </c:pt>
                <c:pt idx="3">
                  <c:v>3167</c:v>
                </c:pt>
                <c:pt idx="4">
                  <c:v>8510</c:v>
                </c:pt>
                <c:pt idx="5">
                  <c:v>8009</c:v>
                </c:pt>
                <c:pt idx="6">
                  <c:v>6006</c:v>
                </c:pt>
                <c:pt idx="7">
                  <c:v>7855</c:v>
                </c:pt>
                <c:pt idx="8">
                  <c:v>12102</c:v>
                </c:pt>
                <c:pt idx="9">
                  <c:v>127102</c:v>
                </c:pt>
                <c:pt idx="10">
                  <c:v>12789</c:v>
                </c:pt>
                <c:pt idx="11">
                  <c:v>10123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Projected Sales</c:v>
                </c:pt>
              </c:strCache>
            </c:strRef>
          </c:tx>
          <c:invertIfNegative val="0"/>
          <c:spPr>
            <a:solidFill>
              <a:srgbClr val="4F81BD"/>
            </a:solidFill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1000</c:v>
                </c:pt>
                <c:pt idx="1">
                  <c:v>2600</c:v>
                </c:pt>
                <c:pt idx="2">
                  <c:v>3456</c:v>
                </c:pt>
                <c:pt idx="3">
                  <c:v>4567</c:v>
                </c:pt>
                <c:pt idx="4">
                  <c:v>5010</c:v>
                </c:pt>
                <c:pt idx="5">
                  <c:v>6009</c:v>
                </c:pt>
                <c:pt idx="6">
                  <c:v>7006</c:v>
                </c:pt>
                <c:pt idx="7">
                  <c:v>8855</c:v>
                </c:pt>
                <c:pt idx="8">
                  <c:v>9102</c:v>
                </c:pt>
                <c:pt idx="9">
                  <c:v>10789</c:v>
                </c:pt>
                <c:pt idx="10">
                  <c:v>11123</c:v>
                </c:pt>
                <c:pt idx="11">
                  <c:v>12121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2-1.jpe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88CC"/>
          </a:solidFill>
          <a:ln/>
        </p:spPr>
      </p:sp>
      <p:pic>
        <p:nvPicPr>
          <p:cNvPr id="3" name="Object 2" descr="https://images.pexels.com/photos/1337380/pexels-photo-1337380.jpeg?auto=compress&amp;cs=tinysrgb&amp;dpr=2&amp;h=650&amp;w=94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0800" y="0"/>
            <a:ext cx="1527048" cy="685800"/>
          </a:xfrm>
          <a:prstGeom prst="rect">
            <a:avLst/>
          </a:prstGeom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45720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b="0" lang="en-US"/>
              <a:t>1002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45720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b="0" lang="en-US"/>
              <a:t>null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dirty="0">
                <a:solidFill>
                  <a:srgbClr val="363636"/>
                </a:solidFill>
              </a:rPr>
              <a:t>Hello World! How are you ?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45720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b="0" lang="en-US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914400" y="914400"/>
          <a:ext cx="8229600" cy="9144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TH1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0088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TH2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0088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TH3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0088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Complex-Title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ROW#:1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LNE#:1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ROW#:1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LNE#:2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ROW#:1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LNE#:3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ROW#:1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LNE#:4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ROW#:1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LNE#:5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ROW#:1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LNE#:6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ROW#:1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LNE#:7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ROW#:1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LNE#:8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ROW#:1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LNE#:9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Complex-Title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ROW#:2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LNE#:1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ROW#:2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LNE#:2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ROW#:2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LNE#:3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ROW#:2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LNE#:4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ROW#:2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LNE#:5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ROW#:2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LNE#:6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ROW#:2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LNE#:7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45720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b="0" lang="en-US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914400" y="457200"/>
          <a:ext cx="8229600" cy="9144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TH1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0088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TH2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0088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TH3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0088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ROW#:2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LNE#:8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ROW#:2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LNE#:9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Complex-Title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ROW#:3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LNE#:1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ROW#:3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LNE#:2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ROW#:3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LNE#:3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ROW#:3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LNE#:4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ROW#:3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LNE#:5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ROW#:3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LNE#:6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ROW#:3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LNE#:7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ROW#:3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LNE#:8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ROW#:3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LNE#:9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Complex-Title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ROW#:4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LNE#:1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ROW#:4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LNE#:2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ROW#:4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LNE#:3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ROW#:4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LNE#:4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ROW#:4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LNE#:5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ROW#:4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LNE#:6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ROW#:4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LNE#:7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ROW#:4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LNE#:8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ROW#:4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LNE#:9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45720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b="0" lang="en-US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914400" y="457200"/>
          <a:ext cx="8229600" cy="9144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TH1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0088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TH2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0088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TH3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0088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Complex-Title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ROW#:5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LNE#:1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ROW#:5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LNE#:2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ROW#:5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LNE#:3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ROW#:5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LNE#:4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ROW#:5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LNE#:5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ROW#:5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LNE#:6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ROW#:5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LNE#:7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ROW#:5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LNE#:8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ROW#:5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LNE#:9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Complex-Title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ROW#:6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LNE#:1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ROW#:6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LNE#:2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ROW#:6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LNE#:3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ROW#:6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LNE#:4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ROW#:6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LNE#:5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ROW#:6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LNE#:6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ROW#:6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LNE#:7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ROW#:6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LNE#:8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ROW#:6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LNE#:9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Complex-Title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ROW#:7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LNE#:1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45720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b="0" lang="en-US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914400" y="457200"/>
          <a:ext cx="8229600" cy="9144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TH1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0088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TH2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0088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TH3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0088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ROW#:7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LNE#:2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ROW#:7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LNE#:3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ROW#:7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LNE#:4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ROW#:7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LNE#:5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ROW#:7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LNE#:6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ROW#:7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LNE#:7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ROW#:7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LNE#:8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ROW#:7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LNE#:9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Complex-Title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ROW#:8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LNE#:1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ROW#:8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LNE#:2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ROW#:8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LNE#:3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ROW#:8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LNE#:4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ROW#:8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LNE#:5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ROW#:8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LNE#:6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ROW#:8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LNE#:7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ROW#:8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LNE#:8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ROW#:8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LNE#:9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Complex-Title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ROW#:9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LNE#:1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ROW#:9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LNE#:2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ROW#:9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LNE#:3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45720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b="0" lang="en-US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914400" y="457200"/>
          <a:ext cx="8229600" cy="9144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TH1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0088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TH2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0088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TH3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0088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ROW#:9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LNE#:4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ROW#:9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LNE#:5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ROW#:9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LNE#:6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ROW#:9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LNE#:7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ROW#:9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LNE#:8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ROW#:9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LNE#:9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45720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b="0" lang="en-US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0" y="914400"/>
          <a:ext cx="7315200" cy="36576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45720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b="0" lang="en-US"/>
              <a:t>7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2022-01-12T17:24:08Z</dcterms:created>
  <dcterms:modified xsi:type="dcterms:W3CDTF">2022-01-12T17:24:08Z</dcterms:modified>
</cp:coreProperties>
</file>