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2-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88CC"/>
          </a:solidFill>
          <a:ln/>
        </p:spPr>
      </p:sp>
      <p:pic>
        <p:nvPicPr>
          <p:cNvPr id="3" name="Object 2" descr="https://images.pexels.com/photos/1337380/pexels-photo-1337380.jpeg?auto=compress&amp;cs=tinysrgb&amp;dpr=2&amp;h=650&amp;w=94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0" y="0"/>
            <a:ext cx="1527048" cy="685800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45720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1002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45720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dirty="0">
                <a:solidFill>
                  <a:srgbClr val="363636"/>
                </a:solidFill>
              </a:rPr>
              <a:t>Hello World! How are you ?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45720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14400" y="914400"/>
          <a:ext cx="8229600" cy="9144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Cell 1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Cell 2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Cell 3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45720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2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2022-01-12T16:39:13Z</dcterms:created>
  <dcterms:modified xsi:type="dcterms:W3CDTF">2022-01-12T16:39:13Z</dcterms:modified>
</cp:coreProperties>
</file>