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ITLE_AND_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ITLE_AND_TWO_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_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Clean Code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y="2152262" x="177555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Meaningful names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y="2392000" x="2308200"/>
            <a:ext cy="1143000" cx="43136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Functions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y="2671612" x="170895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Function Arguments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790887" x="2374775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Classes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857487" x="1402675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Level of Abstraction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857500" x="2001925"/>
            <a:ext cy="1143000" cx="47666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Code Smells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