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Test Driven Development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Typical facts about test driven clean code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Code coverage should be near 100%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Changing meaning of a line of code should lead to failure of a test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Tips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Create Test List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Use triangulation for testing multiple scenarios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Assert First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Use mocks to verify behaviour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Factors that can limit you from doing TDD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Increased development time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Insufficient TDD experience/knowledge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Insufficient developer testing skills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Insufficient adherence to TDD protocol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Domain and Tool specific limitations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Legacy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Convincing Managers/Business for TDD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15 - 35 % of up-front loss is overshadowed by short and long terms benefits i.e.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Pre release defect density reduced between  40% and  90% 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Decrease in overall project time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Higher Quality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TDD Laws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You are not allowed to write any production code unless it is to make a failing unit test pass.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You are not allowed to write any more of a unit test than is sufficient to fail; and compilation failures are failures.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</a:rPr>
              <a:t>You are not allowed to write any more production code than is sufficient to pass the one failing unit test.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Simple Rules for TDD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Design organically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Write your own tests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Development environment should rapidly  respond to small changes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Design must consist of highly cohesive, loosely coupled components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Steps in TDD</a:t>
            </a: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Quickly add a test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Run all the tests and see the new one fail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Make a little change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Run all the test and see them all succeed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Refactor to remove duplication and make code clean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Benefits of TDD (Developer)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Development is more predictable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You concentrate on one problem at a time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Makes it easier for the developer who will work on the code later on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Gives team and developer more confidence by giving constant feedback.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Makes one feel good.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Benefits of TDD (Overall)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Higher quality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Less number of pre release bugs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TDD limitations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Developing code for Concurrency 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Developing code for Security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Fixing Legacy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Disadvantages of TDD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Development takes more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Typical facts about test driven clean code 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Lines of test code is roughly same as production code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Cyclomatic complexity of test is 1 and very low for production code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Smaller Classes and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Average length of 4-5 lines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Average length of test function 5-6 lines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