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slide" Target="slides/slide9.xml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312347fc9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312347fc9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312347fc9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312347fc9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312347fc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312347fc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312347f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312347f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312347fc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312347fc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312347fc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312347fc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312347fc9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312347fc9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312347fc9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312347fc9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Relationship Id="rId6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Relationship Id="rId6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DunyaHalleri WebScraping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1250" y="4312900"/>
            <a:ext cx="2179824" cy="73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557400" y="63675"/>
            <a:ext cx="202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İşlemler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1250" y="4312900"/>
            <a:ext cx="2179824" cy="73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/>
          <p:nvPr/>
        </p:nvSpPr>
        <p:spPr>
          <a:xfrm>
            <a:off x="477750" y="684750"/>
            <a:ext cx="2645400" cy="355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Haberler / Kategori Sayfa-1/100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782654" y="1161698"/>
            <a:ext cx="564900" cy="506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HABER</a:t>
            </a:r>
            <a:endParaRPr sz="1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1517995" y="1161698"/>
            <a:ext cx="564900" cy="506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HABER</a:t>
            </a:r>
            <a:endParaRPr sz="1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2208732" y="1161698"/>
            <a:ext cx="564900" cy="506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HABER</a:t>
            </a:r>
            <a:endParaRPr sz="1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782654" y="1828925"/>
            <a:ext cx="564900" cy="506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HABER</a:t>
            </a:r>
            <a:endParaRPr sz="1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1517995" y="1828925"/>
            <a:ext cx="564900" cy="506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HABER</a:t>
            </a:r>
            <a:endParaRPr sz="1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2253336" y="1828925"/>
            <a:ext cx="564900" cy="506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HABER</a:t>
            </a:r>
            <a:endParaRPr sz="1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782654" y="2496152"/>
            <a:ext cx="564900" cy="506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HABER</a:t>
            </a:r>
            <a:endParaRPr sz="1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782654" y="3163380"/>
            <a:ext cx="564900" cy="5067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HABER</a:t>
            </a:r>
            <a:endParaRPr sz="1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1517995" y="2496152"/>
            <a:ext cx="564900" cy="506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HABER</a:t>
            </a:r>
            <a:endParaRPr sz="1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2253336" y="2496152"/>
            <a:ext cx="564900" cy="506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HABER</a:t>
            </a:r>
            <a:endParaRPr sz="1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1517995" y="3163380"/>
            <a:ext cx="564900" cy="5067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HABER</a:t>
            </a:r>
            <a:endParaRPr sz="1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2253336" y="3163380"/>
            <a:ext cx="564900" cy="5067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HABER</a:t>
            </a:r>
            <a:endParaRPr sz="100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75" name="Google Shape;75;p14"/>
          <p:cNvCxnSpPr>
            <a:stCxn id="72" idx="3"/>
          </p:cNvCxnSpPr>
          <p:nvPr/>
        </p:nvCxnSpPr>
        <p:spPr>
          <a:xfrm flipH="1" rot="10800000">
            <a:off x="2818236" y="2403902"/>
            <a:ext cx="663900" cy="34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4"/>
          <p:cNvCxnSpPr>
            <a:stCxn id="65" idx="3"/>
          </p:cNvCxnSpPr>
          <p:nvPr/>
        </p:nvCxnSpPr>
        <p:spPr>
          <a:xfrm>
            <a:off x="2773632" y="1415048"/>
            <a:ext cx="735300" cy="99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4"/>
          <p:cNvCxnSpPr>
            <a:stCxn id="68" idx="3"/>
          </p:cNvCxnSpPr>
          <p:nvPr/>
        </p:nvCxnSpPr>
        <p:spPr>
          <a:xfrm>
            <a:off x="2818236" y="2082275"/>
            <a:ext cx="636900" cy="3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4"/>
          <p:cNvCxnSpPr>
            <a:stCxn id="74" idx="3"/>
          </p:cNvCxnSpPr>
          <p:nvPr/>
        </p:nvCxnSpPr>
        <p:spPr>
          <a:xfrm flipH="1" rot="10800000">
            <a:off x="2818236" y="2403930"/>
            <a:ext cx="672600" cy="101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4"/>
          <p:cNvCxnSpPr/>
          <p:nvPr/>
        </p:nvCxnSpPr>
        <p:spPr>
          <a:xfrm>
            <a:off x="2082975" y="1415009"/>
            <a:ext cx="1363200" cy="101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4"/>
          <p:cNvCxnSpPr>
            <a:stCxn id="67" idx="3"/>
          </p:cNvCxnSpPr>
          <p:nvPr/>
        </p:nvCxnSpPr>
        <p:spPr>
          <a:xfrm>
            <a:off x="2082895" y="2082275"/>
            <a:ext cx="1380900" cy="3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4"/>
          <p:cNvCxnSpPr/>
          <p:nvPr/>
        </p:nvCxnSpPr>
        <p:spPr>
          <a:xfrm flipH="1" rot="10800000">
            <a:off x="2082975" y="2384064"/>
            <a:ext cx="1425900" cy="36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4"/>
          <p:cNvCxnSpPr/>
          <p:nvPr/>
        </p:nvCxnSpPr>
        <p:spPr>
          <a:xfrm flipH="1" rot="10800000">
            <a:off x="2082975" y="2374191"/>
            <a:ext cx="1398900" cy="104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4"/>
          <p:cNvCxnSpPr>
            <a:stCxn id="63" idx="3"/>
          </p:cNvCxnSpPr>
          <p:nvPr/>
        </p:nvCxnSpPr>
        <p:spPr>
          <a:xfrm>
            <a:off x="1347554" y="1415048"/>
            <a:ext cx="2098500" cy="98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4"/>
          <p:cNvCxnSpPr/>
          <p:nvPr/>
        </p:nvCxnSpPr>
        <p:spPr>
          <a:xfrm>
            <a:off x="1347634" y="2082236"/>
            <a:ext cx="2152200" cy="34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4"/>
          <p:cNvCxnSpPr>
            <a:stCxn id="69" idx="3"/>
          </p:cNvCxnSpPr>
          <p:nvPr/>
        </p:nvCxnSpPr>
        <p:spPr>
          <a:xfrm flipH="1" rot="10800000">
            <a:off x="1347554" y="2384102"/>
            <a:ext cx="2134500" cy="36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4"/>
          <p:cNvCxnSpPr/>
          <p:nvPr/>
        </p:nvCxnSpPr>
        <p:spPr>
          <a:xfrm flipH="1" rot="10800000">
            <a:off x="1347634" y="2394291"/>
            <a:ext cx="2116800" cy="102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4"/>
          <p:cNvSpPr/>
          <p:nvPr/>
        </p:nvSpPr>
        <p:spPr>
          <a:xfrm>
            <a:off x="3157179" y="2082236"/>
            <a:ext cx="789000" cy="643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"/>
                <a:ea typeface="Oswald"/>
                <a:cs typeface="Oswald"/>
                <a:sym typeface="Oswald"/>
              </a:rPr>
              <a:t>Linkler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8" name="Google Shape;88;p14"/>
          <p:cNvSpPr/>
          <p:nvPr/>
        </p:nvSpPr>
        <p:spPr>
          <a:xfrm>
            <a:off x="5977206" y="2030750"/>
            <a:ext cx="735300" cy="64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HABER-1</a:t>
            </a:r>
            <a:endParaRPr sz="100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89" name="Google Shape;89;p14"/>
          <p:cNvCxnSpPr>
            <a:stCxn id="87" idx="0"/>
            <a:endCxn id="88" idx="1"/>
          </p:cNvCxnSpPr>
          <p:nvPr/>
        </p:nvCxnSpPr>
        <p:spPr>
          <a:xfrm flipH="1" rot="10800000">
            <a:off x="3946179" y="2352386"/>
            <a:ext cx="2031000" cy="5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" name="Google Shape;90;p14"/>
          <p:cNvSpPr/>
          <p:nvPr/>
        </p:nvSpPr>
        <p:spPr>
          <a:xfrm>
            <a:off x="5365342" y="1400218"/>
            <a:ext cx="735300" cy="268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"/>
                <a:ea typeface="Oswald"/>
                <a:cs typeface="Oswald"/>
                <a:sym typeface="Oswald"/>
              </a:rPr>
              <a:t>Başlık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6712490" y="1415009"/>
            <a:ext cx="735300" cy="268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"/>
                <a:ea typeface="Oswald"/>
                <a:cs typeface="Oswald"/>
                <a:sym typeface="Oswald"/>
              </a:rPr>
              <a:t>Metin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5241921" y="3088148"/>
            <a:ext cx="735300" cy="268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"/>
                <a:ea typeface="Oswald"/>
                <a:cs typeface="Oswald"/>
                <a:sym typeface="Oswald"/>
              </a:rPr>
              <a:t>Özet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6795080" y="2895278"/>
            <a:ext cx="735300" cy="268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"/>
                <a:ea typeface="Oswald"/>
                <a:cs typeface="Oswald"/>
                <a:sym typeface="Oswald"/>
              </a:rPr>
              <a:t>Tarih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7226812" y="2218534"/>
            <a:ext cx="735300" cy="268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"/>
                <a:ea typeface="Oswald"/>
                <a:cs typeface="Oswald"/>
                <a:sym typeface="Oswald"/>
              </a:rPr>
              <a:t>Kategori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95" name="Google Shape;95;p14"/>
          <p:cNvCxnSpPr>
            <a:stCxn id="88" idx="0"/>
            <a:endCxn id="90" idx="2"/>
          </p:cNvCxnSpPr>
          <p:nvPr/>
        </p:nvCxnSpPr>
        <p:spPr>
          <a:xfrm rot="10800000">
            <a:off x="5732856" y="1668350"/>
            <a:ext cx="612000" cy="36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4"/>
          <p:cNvCxnSpPr>
            <a:stCxn id="88" idx="0"/>
            <a:endCxn id="91" idx="2"/>
          </p:cNvCxnSpPr>
          <p:nvPr/>
        </p:nvCxnSpPr>
        <p:spPr>
          <a:xfrm flipH="1" rot="10800000">
            <a:off x="6344856" y="1683350"/>
            <a:ext cx="735300" cy="34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4"/>
          <p:cNvCxnSpPr>
            <a:stCxn id="88" idx="2"/>
            <a:endCxn id="92" idx="0"/>
          </p:cNvCxnSpPr>
          <p:nvPr/>
        </p:nvCxnSpPr>
        <p:spPr>
          <a:xfrm flipH="1">
            <a:off x="5609556" y="2674250"/>
            <a:ext cx="735300" cy="41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4"/>
          <p:cNvCxnSpPr>
            <a:stCxn id="88" idx="2"/>
            <a:endCxn id="93" idx="0"/>
          </p:cNvCxnSpPr>
          <p:nvPr/>
        </p:nvCxnSpPr>
        <p:spPr>
          <a:xfrm>
            <a:off x="6344856" y="2674250"/>
            <a:ext cx="817800" cy="22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4"/>
          <p:cNvCxnSpPr>
            <a:stCxn id="88" idx="3"/>
            <a:endCxn id="94" idx="1"/>
          </p:cNvCxnSpPr>
          <p:nvPr/>
        </p:nvCxnSpPr>
        <p:spPr>
          <a:xfrm>
            <a:off x="6712506" y="2352500"/>
            <a:ext cx="51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6801250" y="0"/>
            <a:ext cx="202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Link Scraping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1250" y="4312900"/>
            <a:ext cx="2179824" cy="73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675" y="638075"/>
            <a:ext cx="577215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 rotWithShape="1">
          <a:blip r:embed="rId5">
            <a:alphaModFix/>
          </a:blip>
          <a:srcRect b="37624" l="0" r="0" t="0"/>
          <a:stretch/>
        </p:blipFill>
        <p:spPr>
          <a:xfrm>
            <a:off x="303675" y="2252250"/>
            <a:ext cx="6143625" cy="1348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15"/>
          <p:cNvCxnSpPr/>
          <p:nvPr/>
        </p:nvCxnSpPr>
        <p:spPr>
          <a:xfrm flipH="1" rot="10800000">
            <a:off x="2842450" y="2770900"/>
            <a:ext cx="1433100" cy="27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9" name="Google Shape;109;p15"/>
          <p:cNvSpPr txBox="1"/>
          <p:nvPr/>
        </p:nvSpPr>
        <p:spPr>
          <a:xfrm>
            <a:off x="4227775" y="2372700"/>
            <a:ext cx="20781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Sectiondaki /page/1-2-3 gibi sayıları ekleyip sayfa değiştirmek için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10" name="Google Shape;110;p15"/>
          <p:cNvCxnSpPr/>
          <p:nvPr/>
        </p:nvCxnSpPr>
        <p:spPr>
          <a:xfrm flipH="1" rot="10800000">
            <a:off x="2165675" y="2085925"/>
            <a:ext cx="1250100" cy="59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1" name="Google Shape;111;p15"/>
          <p:cNvSpPr txBox="1"/>
          <p:nvPr/>
        </p:nvSpPr>
        <p:spPr>
          <a:xfrm>
            <a:off x="3376950" y="1796988"/>
            <a:ext cx="20781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100 Sayfaya Bakıyor.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12" name="Google Shape;112;p15"/>
          <p:cNvCxnSpPr/>
          <p:nvPr/>
        </p:nvCxnSpPr>
        <p:spPr>
          <a:xfrm flipH="1" rot="10800000">
            <a:off x="3543125" y="3288300"/>
            <a:ext cx="3344100" cy="17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3" name="Google Shape;113;p15"/>
          <p:cNvSpPr txBox="1"/>
          <p:nvPr/>
        </p:nvSpPr>
        <p:spPr>
          <a:xfrm>
            <a:off x="6852113" y="3065725"/>
            <a:ext cx="20781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Url’ye git html’i indir.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6801250" y="0"/>
            <a:ext cx="202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Link Scraping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19" name="Google Shape;11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1250" y="4312900"/>
            <a:ext cx="2179824" cy="73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200" y="169975"/>
            <a:ext cx="2179824" cy="4803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81075" y="169963"/>
            <a:ext cx="3147500" cy="335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71625" y="603700"/>
            <a:ext cx="3272375" cy="280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14974" y="3779313"/>
            <a:ext cx="4846871" cy="4846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p16"/>
          <p:cNvCxnSpPr/>
          <p:nvPr/>
        </p:nvCxnSpPr>
        <p:spPr>
          <a:xfrm flipH="1">
            <a:off x="2977850" y="3829750"/>
            <a:ext cx="414000" cy="3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5" name="Google Shape;125;p16"/>
          <p:cNvSpPr txBox="1"/>
          <p:nvPr/>
        </p:nvSpPr>
        <p:spPr>
          <a:xfrm>
            <a:off x="2438025" y="4018450"/>
            <a:ext cx="11949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Bütün Haberleri Çek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26" name="Google Shape;126;p16"/>
          <p:cNvCxnSpPr/>
          <p:nvPr/>
        </p:nvCxnSpPr>
        <p:spPr>
          <a:xfrm>
            <a:off x="5955625" y="4248275"/>
            <a:ext cx="8100" cy="3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7" name="Google Shape;127;p16"/>
          <p:cNvSpPr txBox="1"/>
          <p:nvPr/>
        </p:nvSpPr>
        <p:spPr>
          <a:xfrm>
            <a:off x="5392475" y="4472125"/>
            <a:ext cx="12639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Haberlerdeki Linkleri Kaydet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8" name="Google Shape;128;p16"/>
          <p:cNvSpPr/>
          <p:nvPr/>
        </p:nvSpPr>
        <p:spPr>
          <a:xfrm>
            <a:off x="2581076" y="572700"/>
            <a:ext cx="260225" cy="716600"/>
          </a:xfrm>
          <a:custGeom>
            <a:rect b="b" l="l" r="r" t="t"/>
            <a:pathLst>
              <a:path extrusionOk="0" h="28664" w="10409">
                <a:moveTo>
                  <a:pt x="10409" y="0"/>
                </a:moveTo>
                <a:cubicBezTo>
                  <a:pt x="6290" y="3294"/>
                  <a:pt x="964" y="6881"/>
                  <a:pt x="217" y="12102"/>
                </a:cubicBezTo>
                <a:cubicBezTo>
                  <a:pt x="-651" y="18166"/>
                  <a:pt x="2369" y="26723"/>
                  <a:pt x="8179" y="2866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" name="Google Shape;129;p16"/>
          <p:cNvSpPr/>
          <p:nvPr/>
        </p:nvSpPr>
        <p:spPr>
          <a:xfrm>
            <a:off x="2534426" y="1242625"/>
            <a:ext cx="260225" cy="716600"/>
          </a:xfrm>
          <a:custGeom>
            <a:rect b="b" l="l" r="r" t="t"/>
            <a:pathLst>
              <a:path extrusionOk="0" h="28664" w="10409">
                <a:moveTo>
                  <a:pt x="10409" y="0"/>
                </a:moveTo>
                <a:cubicBezTo>
                  <a:pt x="6290" y="3294"/>
                  <a:pt x="964" y="6881"/>
                  <a:pt x="217" y="12102"/>
                </a:cubicBezTo>
                <a:cubicBezTo>
                  <a:pt x="-651" y="18166"/>
                  <a:pt x="2369" y="26723"/>
                  <a:pt x="8179" y="2866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Google Shape;130;p16"/>
          <p:cNvSpPr/>
          <p:nvPr/>
        </p:nvSpPr>
        <p:spPr>
          <a:xfrm>
            <a:off x="2534426" y="1959225"/>
            <a:ext cx="260225" cy="716600"/>
          </a:xfrm>
          <a:custGeom>
            <a:rect b="b" l="l" r="r" t="t"/>
            <a:pathLst>
              <a:path extrusionOk="0" h="28664" w="10409">
                <a:moveTo>
                  <a:pt x="10409" y="0"/>
                </a:moveTo>
                <a:cubicBezTo>
                  <a:pt x="6290" y="3294"/>
                  <a:pt x="964" y="6881"/>
                  <a:pt x="217" y="12102"/>
                </a:cubicBezTo>
                <a:cubicBezTo>
                  <a:pt x="-651" y="18166"/>
                  <a:pt x="2369" y="26723"/>
                  <a:pt x="8179" y="2866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1" name="Google Shape;131;p16"/>
          <p:cNvSpPr/>
          <p:nvPr/>
        </p:nvSpPr>
        <p:spPr>
          <a:xfrm>
            <a:off x="2488876" y="2630538"/>
            <a:ext cx="260225" cy="716600"/>
          </a:xfrm>
          <a:custGeom>
            <a:rect b="b" l="l" r="r" t="t"/>
            <a:pathLst>
              <a:path extrusionOk="0" h="28664" w="10409">
                <a:moveTo>
                  <a:pt x="10409" y="0"/>
                </a:moveTo>
                <a:cubicBezTo>
                  <a:pt x="6290" y="3294"/>
                  <a:pt x="964" y="6881"/>
                  <a:pt x="217" y="12102"/>
                </a:cubicBezTo>
                <a:cubicBezTo>
                  <a:pt x="-651" y="18166"/>
                  <a:pt x="2369" y="26723"/>
                  <a:pt x="8179" y="2866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Google Shape;132;p16"/>
          <p:cNvSpPr txBox="1"/>
          <p:nvPr/>
        </p:nvSpPr>
        <p:spPr>
          <a:xfrm rot="-5400000">
            <a:off x="1716025" y="1692325"/>
            <a:ext cx="11949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Haberler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/>
          <p:nvPr>
            <p:ph type="title"/>
          </p:nvPr>
        </p:nvSpPr>
        <p:spPr>
          <a:xfrm>
            <a:off x="311700" y="62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İç Scraper - Metin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8" name="Google Shape;13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1250" y="4312900"/>
            <a:ext cx="2179824" cy="73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7"/>
          <p:cNvPicPr preferRelativeResize="0"/>
          <p:nvPr/>
        </p:nvPicPr>
        <p:blipFill rotWithShape="1">
          <a:blip r:embed="rId4">
            <a:alphaModFix/>
          </a:blip>
          <a:srcRect b="0" l="0" r="2066" t="0"/>
          <a:stretch/>
        </p:blipFill>
        <p:spPr>
          <a:xfrm>
            <a:off x="5023050" y="445025"/>
            <a:ext cx="3090300" cy="3623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669600"/>
            <a:ext cx="4068513" cy="3623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7"/>
          <p:cNvPicPr preferRelativeResize="0"/>
          <p:nvPr/>
        </p:nvPicPr>
        <p:blipFill rotWithShape="1">
          <a:blip r:embed="rId6">
            <a:alphaModFix/>
          </a:blip>
          <a:srcRect b="51420" l="0" r="0" t="0"/>
          <a:stretch/>
        </p:blipFill>
        <p:spPr>
          <a:xfrm>
            <a:off x="248000" y="3493149"/>
            <a:ext cx="4669774" cy="819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" name="Google Shape;143;p17"/>
          <p:cNvCxnSpPr/>
          <p:nvPr/>
        </p:nvCxnSpPr>
        <p:spPr>
          <a:xfrm>
            <a:off x="4251750" y="4033300"/>
            <a:ext cx="684600" cy="26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17"/>
          <p:cNvSpPr txBox="1"/>
          <p:nvPr/>
        </p:nvSpPr>
        <p:spPr>
          <a:xfrm>
            <a:off x="4467750" y="4291588"/>
            <a:ext cx="20781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Bütün P’leri Bul.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Ardından Bunları Bir String’te Birleştir.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45" name="Google Shape;145;p17"/>
          <p:cNvCxnSpPr/>
          <p:nvPr/>
        </p:nvCxnSpPr>
        <p:spPr>
          <a:xfrm>
            <a:off x="7269375" y="2484175"/>
            <a:ext cx="54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Google Shape;146;p17"/>
          <p:cNvSpPr txBox="1"/>
          <p:nvPr/>
        </p:nvSpPr>
        <p:spPr>
          <a:xfrm>
            <a:off x="7728900" y="2304150"/>
            <a:ext cx="14151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Özet Burada Saklı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00" y="1186225"/>
            <a:ext cx="4866651" cy="166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İç Scraper - Özet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53" name="Google Shape;15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1250" y="4312900"/>
            <a:ext cx="2179824" cy="73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2050" y="89625"/>
            <a:ext cx="4381500" cy="3333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5" name="Google Shape;155;p18"/>
          <p:cNvCxnSpPr/>
          <p:nvPr/>
        </p:nvCxnSpPr>
        <p:spPr>
          <a:xfrm>
            <a:off x="3033550" y="2229375"/>
            <a:ext cx="0" cy="77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18"/>
          <p:cNvSpPr txBox="1"/>
          <p:nvPr/>
        </p:nvSpPr>
        <p:spPr>
          <a:xfrm>
            <a:off x="2262250" y="3017763"/>
            <a:ext cx="20781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Burada Direkt Tek P var, o yüzden .text ile alıyoruz. Eğer p (özet) yoksa, AttributeError veriyor. Ondada Haftalık Özet Olarak Döndürüyoruz.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İç Scraper - Başlık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62" name="Google Shape;16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2798" y="366450"/>
            <a:ext cx="3819300" cy="4502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470" y="1434233"/>
            <a:ext cx="4752375" cy="1248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920" y="2907070"/>
            <a:ext cx="4999475" cy="173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1250" y="4312900"/>
            <a:ext cx="2179824" cy="737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6" name="Google Shape;166;p19"/>
          <p:cNvCxnSpPr/>
          <p:nvPr/>
        </p:nvCxnSpPr>
        <p:spPr>
          <a:xfrm flipH="1">
            <a:off x="4809250" y="3192800"/>
            <a:ext cx="1289700" cy="7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19"/>
          <p:cNvCxnSpPr/>
          <p:nvPr/>
        </p:nvCxnSpPr>
        <p:spPr>
          <a:xfrm>
            <a:off x="3145025" y="3797900"/>
            <a:ext cx="1664100" cy="13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" name="Google Shape;168;p19"/>
          <p:cNvSpPr txBox="1"/>
          <p:nvPr/>
        </p:nvSpPr>
        <p:spPr>
          <a:xfrm>
            <a:off x="3759125" y="3933188"/>
            <a:ext cx="20781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Direkt Sınıf adından bulduk.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İç Scraper - Zaman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74" name="Google Shape;17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1250" y="4312900"/>
            <a:ext cx="2179824" cy="73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5425" y="1017725"/>
            <a:ext cx="3626925" cy="125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0"/>
          <p:cNvPicPr preferRelativeResize="0"/>
          <p:nvPr/>
        </p:nvPicPr>
        <p:blipFill rotWithShape="1">
          <a:blip r:embed="rId5">
            <a:alphaModFix/>
          </a:blip>
          <a:srcRect b="74164" l="0" r="0" t="13379"/>
          <a:stretch/>
        </p:blipFill>
        <p:spPr>
          <a:xfrm>
            <a:off x="3902425" y="2420500"/>
            <a:ext cx="5078651" cy="23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0"/>
          <p:cNvPicPr preferRelativeResize="0"/>
          <p:nvPr/>
        </p:nvPicPr>
        <p:blipFill rotWithShape="1">
          <a:blip r:embed="rId5">
            <a:alphaModFix/>
          </a:blip>
          <a:srcRect b="37227" l="0" r="0" t="54551"/>
          <a:stretch/>
        </p:blipFill>
        <p:spPr>
          <a:xfrm>
            <a:off x="3902425" y="2651400"/>
            <a:ext cx="5078651" cy="15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Google Shape;178;p20"/>
          <p:cNvCxnSpPr/>
          <p:nvPr/>
        </p:nvCxnSpPr>
        <p:spPr>
          <a:xfrm flipH="1" rot="10800000">
            <a:off x="6680175" y="2261275"/>
            <a:ext cx="676800" cy="42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20"/>
          <p:cNvCxnSpPr/>
          <p:nvPr/>
        </p:nvCxnSpPr>
        <p:spPr>
          <a:xfrm>
            <a:off x="6919050" y="1568525"/>
            <a:ext cx="414000" cy="66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" name="Google Shape;180;p20"/>
          <p:cNvSpPr txBox="1"/>
          <p:nvPr/>
        </p:nvSpPr>
        <p:spPr>
          <a:xfrm>
            <a:off x="7356975" y="1933025"/>
            <a:ext cx="11949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Tarihin bulunduğu elementi al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1" name="Google Shape;181;p20"/>
          <p:cNvSpPr txBox="1"/>
          <p:nvPr/>
        </p:nvSpPr>
        <p:spPr>
          <a:xfrm>
            <a:off x="4053825" y="2985875"/>
            <a:ext cx="11949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Linki yükle, kaynak kodu al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82" name="Google Shape;182;p20"/>
          <p:cNvCxnSpPr>
            <a:endCxn id="181" idx="1"/>
          </p:cNvCxnSpPr>
          <p:nvPr/>
        </p:nvCxnSpPr>
        <p:spPr>
          <a:xfrm rot="5400000">
            <a:off x="3811875" y="2765825"/>
            <a:ext cx="729600" cy="245700"/>
          </a:xfrm>
          <a:prstGeom prst="curvedConnector4">
            <a:avLst>
              <a:gd fmla="val 31661" name="adj1"/>
              <a:gd fmla="val 196917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183" name="Google Shape;18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8850" y="1305475"/>
            <a:ext cx="2676900" cy="1576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" name="Google Shape;184;p20"/>
          <p:cNvCxnSpPr/>
          <p:nvPr/>
        </p:nvCxnSpPr>
        <p:spPr>
          <a:xfrm>
            <a:off x="1990525" y="1592425"/>
            <a:ext cx="5223000" cy="66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3184825" y="1999050"/>
            <a:ext cx="314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Oswald"/>
                <a:ea typeface="Oswald"/>
                <a:cs typeface="Oswald"/>
                <a:sym typeface="Oswald"/>
              </a:rPr>
              <a:t>Teşekkürler</a:t>
            </a:r>
            <a:endParaRPr sz="48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90" name="Google Shape;1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1250" y="4312900"/>
            <a:ext cx="2179824" cy="73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