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959-BF9D-4B45-B21F-AB796744D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5ADB5-E6BB-4761-A422-01AB16CED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47FE-77AF-42D1-B6F2-858245D2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ED3B-488C-46E9-A5AD-8262963D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C686-D172-43A9-A20A-0FC2502B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7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C51C-8B22-4F16-9A64-0A1DA17F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761CC-8E90-4EE4-82F4-4734EC12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A589-D131-4C23-A6F6-7BA8DDE0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08C4-92A7-474D-9737-9631BAB0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E958-22E8-4101-99CE-30BF6339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3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F7BF9-8962-48CF-9ECD-EE21A9BC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357F-1D11-402B-AD43-EED2EDEF0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3844-4979-49FA-96C5-0678DFAB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93FA-36BF-45C2-B2B1-EE7369D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8B00-12B1-4606-BB95-12C58E7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39CC-35EA-4034-9EDD-9F91D2D9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65CA-CC7B-4DC6-ACBF-3FC4DDB6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068-11A5-4BEF-B27C-62087A83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C7A9-D290-4D6A-AF32-105CE906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47F6-464C-4DDE-A46E-478EE0B3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874F-95EF-4437-A80E-C3FE5746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DF4B-EE0B-4022-834C-9A654C60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56D0-5A91-4656-84DF-2C1F519F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07E0-5700-45C2-AB14-0A66CC51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51B6-8A14-45A4-A63C-3DEB2BD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5D26-3E7A-42AC-940A-97442F8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49CB-9125-44BD-B45C-1A3CCA8E7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2A746-DF1C-4B9B-B7F5-BD529F17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B7FCA-B161-48C1-BD2C-3BF60979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483F-F65C-4C00-A5FD-0B72F66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C496-E077-4BFB-86B4-66E8A609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F5FC-5B34-4C98-BA8E-ED963D92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2E9DB-593D-477B-9B91-563B0B3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9AE36-DC0B-4446-A321-997C369E3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D2857-DFEB-4A5F-8232-107C858FA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4AF0F-AF82-41CA-8A1D-D81B3329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924F4-FA80-417B-A7D0-62801616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D1161-B067-4940-9C43-47358334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CBC0-F3B5-464F-A016-073389AC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36F-221B-4BBF-8300-2A5C689D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88FC-8826-49E1-BBFD-40B995D9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35CED-424A-40D1-953F-727CE290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31626-7631-48CF-B905-B579F2D3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B4470-F226-4E06-ADA1-66CBCF83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BD706-451E-4F27-A904-A0A3B001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F811E-2F4C-4619-AAF8-739FEF0F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2D4-62A0-4CDD-B83C-E3583345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6811-D269-485F-B51B-BAE69B28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AD65-BAF8-44FA-8DD5-E635BBF9A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AC9A-8E17-423A-BD9F-A9CC2D57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4670-07C7-4364-A8B5-08431685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82B47-FD92-4751-9A41-C49252B1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C2C-A1B2-4A3C-8761-EF140255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CF24-3174-49B1-A0B1-BCE3DAAF3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6F029-D317-4D83-9063-B13ACA0A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08895-2218-4773-9FBE-8474AFC9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2E8F-C6A9-40BC-A769-65D95BB1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C202D-8ABE-4D39-9BF1-B49A88F2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EF4AC-DB5D-43A8-B2AD-DE8DFBA2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50EF-C9D0-49A5-941A-CE095D14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1756-D149-4187-876D-443476DD5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C916-2538-42CF-B82E-A3A816BF6F3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D0E3-4064-43FF-892D-C039044F5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A862-1711-41C9-B5C8-3BB08C0C8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681A-900D-4B6B-A3A6-0BD5A7D6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6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06446-4940-4BCA-B7BD-88416824D8E4}"/>
              </a:ext>
            </a:extLst>
          </p:cNvPr>
          <p:cNvSpPr/>
          <p:nvPr/>
        </p:nvSpPr>
        <p:spPr>
          <a:xfrm>
            <a:off x="830510" y="1166070"/>
            <a:ext cx="1904301" cy="461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55C54-FE52-4CF2-A80B-EA4D1C4B92C6}"/>
              </a:ext>
            </a:extLst>
          </p:cNvPr>
          <p:cNvSpPr/>
          <p:nvPr/>
        </p:nvSpPr>
        <p:spPr>
          <a:xfrm>
            <a:off x="830509" y="1775670"/>
            <a:ext cx="1904301" cy="461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C1782-BE3B-487F-98EB-678D2F03DFB8}"/>
              </a:ext>
            </a:extLst>
          </p:cNvPr>
          <p:cNvSpPr/>
          <p:nvPr/>
        </p:nvSpPr>
        <p:spPr>
          <a:xfrm>
            <a:off x="830508" y="2385270"/>
            <a:ext cx="1904301" cy="461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Weapons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47DCC-FAE4-4908-A94F-B4472C9E39FC}"/>
              </a:ext>
            </a:extLst>
          </p:cNvPr>
          <p:cNvSpPr/>
          <p:nvPr/>
        </p:nvSpPr>
        <p:spPr>
          <a:xfrm>
            <a:off x="830507" y="2994870"/>
            <a:ext cx="1904301" cy="461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FDFAC-E3D5-4F7A-BAF0-8DCC3408371A}"/>
              </a:ext>
            </a:extLst>
          </p:cNvPr>
          <p:cNvSpPr/>
          <p:nvPr/>
        </p:nvSpPr>
        <p:spPr>
          <a:xfrm>
            <a:off x="3199002" y="1052384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The Agency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A36D3-8295-4532-A04E-B5ED2E21E09C}"/>
              </a:ext>
            </a:extLst>
          </p:cNvPr>
          <p:cNvSpPr/>
          <p:nvPr/>
        </p:nvSpPr>
        <p:spPr>
          <a:xfrm>
            <a:off x="3199002" y="1887618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The Insurgency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1FE51-B31F-4F25-949C-A0E8D8BA190E}"/>
              </a:ext>
            </a:extLst>
          </p:cNvPr>
          <p:cNvSpPr/>
          <p:nvPr/>
        </p:nvSpPr>
        <p:spPr>
          <a:xfrm>
            <a:off x="3199002" y="2722852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MERC</a:t>
            </a:r>
            <a:r>
              <a:rPr lang="en-GB" dirty="0"/>
              <a:t> </a:t>
            </a:r>
            <a:br>
              <a:rPr lang="en-GB" dirty="0"/>
            </a:br>
            <a:r>
              <a:rPr lang="en-GB" sz="800" dirty="0"/>
              <a:t>(Matter and Energy Reclamation Corporation)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B2FE2-06B7-4E13-86AE-42B8692EE80A}"/>
              </a:ext>
            </a:extLst>
          </p:cNvPr>
          <p:cNvSpPr/>
          <p:nvPr/>
        </p:nvSpPr>
        <p:spPr>
          <a:xfrm>
            <a:off x="3199002" y="3558086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TRCC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2B1DC-7623-4389-885A-1E44C1E3B98D}"/>
              </a:ext>
            </a:extLst>
          </p:cNvPr>
          <p:cNvSpPr/>
          <p:nvPr/>
        </p:nvSpPr>
        <p:spPr>
          <a:xfrm>
            <a:off x="3199002" y="4393320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M.A.E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A43F6D-CF24-4D32-B00A-D851270F9276}"/>
              </a:ext>
            </a:extLst>
          </p:cNvPr>
          <p:cNvSpPr/>
          <p:nvPr/>
        </p:nvSpPr>
        <p:spPr>
          <a:xfrm>
            <a:off x="3199002" y="5228554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Environment/Other</a:t>
            </a:r>
          </a:p>
        </p:txBody>
      </p:sp>
    </p:spTree>
    <p:extLst>
      <p:ext uri="{BB962C8B-B14F-4D97-AF65-F5344CB8AC3E}">
        <p14:creationId xmlns:p14="http://schemas.microsoft.com/office/powerpoint/2010/main" val="399935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FDFAC-E3D5-4F7A-BAF0-8DCC3408371A}"/>
              </a:ext>
            </a:extLst>
          </p:cNvPr>
          <p:cNvSpPr/>
          <p:nvPr/>
        </p:nvSpPr>
        <p:spPr>
          <a:xfrm>
            <a:off x="3199002" y="1052384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Melee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A36D3-8295-4532-A04E-B5ED2E21E09C}"/>
              </a:ext>
            </a:extLst>
          </p:cNvPr>
          <p:cNvSpPr/>
          <p:nvPr/>
        </p:nvSpPr>
        <p:spPr>
          <a:xfrm>
            <a:off x="3199002" y="1887618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Unnamed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6FF45-D31A-414F-8DE6-A3619AC08BB3}"/>
              </a:ext>
            </a:extLst>
          </p:cNvPr>
          <p:cNvSpPr/>
          <p:nvPr/>
        </p:nvSpPr>
        <p:spPr>
          <a:xfrm>
            <a:off x="3199002" y="2722852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Unnamed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223B4-F1D2-4F2B-BD08-FEE5C99ECC21}"/>
              </a:ext>
            </a:extLst>
          </p:cNvPr>
          <p:cNvSpPr/>
          <p:nvPr/>
        </p:nvSpPr>
        <p:spPr>
          <a:xfrm>
            <a:off x="3199002" y="3558086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Unnamed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130B2-3874-4B8D-B8EE-4982DDF2F780}"/>
              </a:ext>
            </a:extLst>
          </p:cNvPr>
          <p:cNvSpPr/>
          <p:nvPr/>
        </p:nvSpPr>
        <p:spPr>
          <a:xfrm>
            <a:off x="3199002" y="4393320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Unnamed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541BF-90FB-4908-A1BD-8269D1730214}"/>
              </a:ext>
            </a:extLst>
          </p:cNvPr>
          <p:cNvSpPr/>
          <p:nvPr/>
        </p:nvSpPr>
        <p:spPr>
          <a:xfrm>
            <a:off x="3199002" y="5228554"/>
            <a:ext cx="5793996" cy="6887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Unnamed</a:t>
            </a:r>
          </a:p>
        </p:txBody>
      </p:sp>
    </p:spTree>
    <p:extLst>
      <p:ext uri="{BB962C8B-B14F-4D97-AF65-F5344CB8AC3E}">
        <p14:creationId xmlns:p14="http://schemas.microsoft.com/office/powerpoint/2010/main" val="352568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</dc:creator>
  <cp:lastModifiedBy>Daniel Lake</cp:lastModifiedBy>
  <cp:revision>8</cp:revision>
  <dcterms:created xsi:type="dcterms:W3CDTF">2023-01-26T12:43:02Z</dcterms:created>
  <dcterms:modified xsi:type="dcterms:W3CDTF">2024-03-04T11:25:25Z</dcterms:modified>
</cp:coreProperties>
</file>