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7CC29-21D1-4910-AA97-527700983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8FB08-7666-49B2-A826-EAD12CA7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E6A50-D24D-46E0-8CF1-970DF95F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63E6E9-FF6F-4EF9-BE94-AC008468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9BD0B-4225-4DF2-9272-3DDFE3A7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75111-0922-41D5-80E9-B7039B10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7DC4C3-87D0-4C96-8BB8-BAB0F9CB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2E21D-BCBA-4B92-9C3F-F29BAB48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69B04-48A6-46DA-9E77-42D3FAE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70353-268A-4653-B321-221A3C7C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E7FC73-60AD-42BC-9807-B69F38F74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9D2AD9-FC3D-48DF-8D9D-85D9F0E6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04092-2B03-4067-8168-940057EE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00CA0-2C29-42C0-88D3-B2F955A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98C9E-2D71-4622-B7E6-44AF5721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6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3A682-0F8C-40FB-AEAE-280FA2C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73E80-7ED9-4376-B0C3-F4A9515B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3A0A-29AB-4042-8925-7105F37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C0388-A46B-4CEF-BE41-8EBEC28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69463-B1D8-4BF6-9471-0E3BBAB9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009D0-53F8-44AA-83F8-F7B64CB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B47763-9931-4923-8D2D-EF9989C9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E2E3D-754C-4580-BA6B-6890F07F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2B9AB-BAE9-4C7F-B12C-46F6DF92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A6F0-7F42-4EBC-BF9F-E67D2E5F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6194-4553-4F15-B0B1-057E9F7F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5DB23-5A14-4FB4-AB85-05F7EB57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099357-D847-49F4-B33B-CA412B8A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071DEC-9CFD-4438-A05E-EF4730B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0EC5BA-AA0C-48E3-8BCA-D73DC36E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954E5-1C55-4E5E-A438-9966874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588C0-6936-4698-84E4-0E3045C5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0C60C-43D0-4D55-A984-C910D1E6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9E4803-22EF-4C4C-A32C-F96BFC2B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4F60B9-0E38-4ED1-B2C3-FBEC55C05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E15557-8880-43F4-9CBE-D52292541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1FBF8F-6EAF-417D-858D-A24C6481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2E1D3B-A4FB-4356-8570-5C38CBCF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37FE1-22D1-4BA4-97A3-84F7041C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BA492-EBB5-4595-8B6C-59209C82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65B8F0-E621-4CF4-8019-C1595A95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94B77A-F8F7-4DEB-9C68-575841F3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7DD486-5980-4B52-8E08-DD497224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F7FA59-31A3-4482-BED9-E490A59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1DA00E-1309-4080-8B45-EE671A4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038FC-15A2-46CA-87E6-D493EABE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5B066-EB02-42B9-AE61-08049C0F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7165A-31DF-4A20-81F9-09DC53E8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EB007A-C117-4B50-A646-F2F9CD29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FE88A-52AB-4D19-BCA4-AB074348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BDF4E-CEF5-4718-A9DE-2FFCFAE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13868-9C87-42B1-B9C4-927DB925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1DD5F-F18F-473E-972A-1869D9AA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73D726-79AA-44F4-84C2-82626B591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EA90C3-5F17-48A9-8DC4-2019E754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9BAAF-9F3E-4BF7-AA66-BB35FCF5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AE318-4B58-4737-87BF-BCAEC2B9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05289-AF9B-49C5-9328-263103E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51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D61B9-23CD-49FB-B0ED-C7343257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1E463B-0434-4884-B31C-C7B9C64A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B2090-F09F-4AD2-8BE2-D2A1F79B2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2267-F7D5-4E3A-8DDC-4B30699BB68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49786C-1572-4E84-AE2F-AF41D4B3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20AA7-8406-46BC-B90E-19FF48A9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C0A1-E778-4394-97EE-A2C6608A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2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E9EDE-3449-4EEA-9E8F-0ECA7B26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5EA60B-526E-4339-8664-1AFDF1B8F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906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76C17-3929-453E-BE4C-CA8EA1C2DB58}"/>
              </a:ext>
            </a:extLst>
          </p:cNvPr>
          <p:cNvSpPr txBox="1"/>
          <p:nvPr/>
        </p:nvSpPr>
        <p:spPr>
          <a:xfrm>
            <a:off x="1042737" y="673768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Уникальный текст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7BB33-6BC7-4EDF-AC23-F8B2FD9EA932}"/>
              </a:ext>
            </a:extLst>
          </p:cNvPr>
          <p:cNvSpPr txBox="1"/>
          <p:nvPr/>
        </p:nvSpPr>
        <p:spPr>
          <a:xfrm>
            <a:off x="1042737" y="1692442"/>
            <a:ext cx="234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Повторяющийся текст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8600E-58CE-42A0-A5A0-96FEB50833C2}"/>
              </a:ext>
            </a:extLst>
          </p:cNvPr>
          <p:cNvSpPr txBox="1"/>
          <p:nvPr/>
        </p:nvSpPr>
        <p:spPr>
          <a:xfrm>
            <a:off x="3537285" y="1692442"/>
            <a:ext cx="234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Повторяющийся текст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4B1DF-49EF-498C-ADD5-F7DF1A893584}"/>
              </a:ext>
            </a:extLst>
          </p:cNvPr>
          <p:cNvSpPr txBox="1"/>
          <p:nvPr/>
        </p:nvSpPr>
        <p:spPr>
          <a:xfrm>
            <a:off x="6031833" y="1692442"/>
            <a:ext cx="234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Повторяющийся текст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A9B4F-D4F9-4E20-AB12-67AE170BF6CA}"/>
              </a:ext>
            </a:extLst>
          </p:cNvPr>
          <p:cNvSpPr txBox="1"/>
          <p:nvPr/>
        </p:nvSpPr>
        <p:spPr>
          <a:xfrm>
            <a:off x="1042737" y="2696900"/>
            <a:ext cx="1074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dolor sit,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Est, </a:t>
            </a:r>
            <a:r>
              <a:rPr lang="en-US" dirty="0" err="1"/>
              <a:t>voluptatem</a:t>
            </a:r>
            <a:r>
              <a:rPr lang="en-US" dirty="0"/>
              <a:t> nemo.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,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 nihil </a:t>
            </a:r>
            <a:r>
              <a:rPr lang="en-US" dirty="0" err="1"/>
              <a:t>cupiditate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?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qui </a:t>
            </a:r>
            <a:r>
              <a:rPr lang="en-US" dirty="0" err="1"/>
              <a:t>commodi</a:t>
            </a:r>
            <a:r>
              <a:rPr lang="en-US" dirty="0"/>
              <a:t>, nostrum </a:t>
            </a:r>
            <a:r>
              <a:rPr lang="en-US" dirty="0" err="1"/>
              <a:t>quibusdam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 quo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itaque</a:t>
            </a:r>
            <a:r>
              <a:rPr lang="en-US" dirty="0"/>
              <a:t> </a:t>
            </a:r>
            <a:r>
              <a:rPr lang="en-US" dirty="0" err="1"/>
              <a:t>doloribus</a:t>
            </a:r>
            <a:r>
              <a:rPr lang="en-US" dirty="0"/>
              <a:t>.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ad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officiis</a:t>
            </a:r>
            <a:r>
              <a:rPr lang="en-US" dirty="0"/>
              <a:t>, quo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deserunt</a:t>
            </a:r>
            <a:r>
              <a:rPr lang="en-US" dirty="0"/>
              <a:t> libero nihil </a:t>
            </a:r>
            <a:r>
              <a:rPr lang="en-US" dirty="0" err="1"/>
              <a:t>iusto</a:t>
            </a:r>
            <a:r>
              <a:rPr lang="en-US" dirty="0"/>
              <a:t>! Vel </a:t>
            </a:r>
            <a:r>
              <a:rPr lang="en-US" dirty="0" err="1"/>
              <a:t>cupiditate</a:t>
            </a:r>
            <a:r>
              <a:rPr lang="en-US" dirty="0"/>
              <a:t> delectus provident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reiciendis</a:t>
            </a:r>
            <a:r>
              <a:rPr lang="en-US" dirty="0"/>
              <a:t> culpa </a:t>
            </a:r>
            <a:r>
              <a:rPr lang="en-US" dirty="0" err="1"/>
              <a:t>sequi</a:t>
            </a:r>
            <a:r>
              <a:rPr lang="en-US" dirty="0"/>
              <a:t>,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facere</a:t>
            </a:r>
            <a:r>
              <a:rPr lang="en-US" dirty="0"/>
              <a:t> beatae sunt </a:t>
            </a:r>
            <a:r>
              <a:rPr lang="en-US" dirty="0" err="1"/>
              <a:t>voluptas</a:t>
            </a:r>
            <a:r>
              <a:rPr lang="en-US" dirty="0"/>
              <a:t>,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nemo </a:t>
            </a:r>
            <a:r>
              <a:rPr lang="en-US" dirty="0" err="1"/>
              <a:t>itaque</a:t>
            </a:r>
            <a:r>
              <a:rPr lang="en-US" dirty="0"/>
              <a:t> nostrum nihil </a:t>
            </a:r>
            <a:r>
              <a:rPr lang="en-US" dirty="0" err="1"/>
              <a:t>repellat</a:t>
            </a:r>
            <a:r>
              <a:rPr lang="en-US" dirty="0"/>
              <a:t> </a:t>
            </a:r>
            <a:r>
              <a:rPr lang="en-US" dirty="0" err="1"/>
              <a:t>dolorum</a:t>
            </a:r>
            <a:r>
              <a:rPr lang="en-US" dirty="0"/>
              <a:t>? </a:t>
            </a:r>
            <a:r>
              <a:rPr lang="en-US" dirty="0" err="1"/>
              <a:t>Sapiente</a:t>
            </a:r>
            <a:r>
              <a:rPr lang="en-US" dirty="0"/>
              <a:t> sit </a:t>
            </a:r>
            <a:r>
              <a:rPr lang="en-US" dirty="0" err="1"/>
              <a:t>incidunt</a:t>
            </a:r>
            <a:r>
              <a:rPr lang="en-US" dirty="0"/>
              <a:t> fugit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 nisi, rem </a:t>
            </a:r>
            <a:r>
              <a:rPr lang="en-US" dirty="0" err="1"/>
              <a:t>amet</a:t>
            </a:r>
            <a:r>
              <a:rPr lang="en-US" dirty="0"/>
              <a:t> alias </a:t>
            </a:r>
            <a:r>
              <a:rPr lang="en-US" dirty="0" err="1"/>
              <a:t>ullam</a:t>
            </a:r>
            <a:r>
              <a:rPr lang="en-US" dirty="0"/>
              <a:t> nostrum? Minus?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84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9A9B4F-D4F9-4E20-AB12-67AE170BF6CA}"/>
              </a:ext>
            </a:extLst>
          </p:cNvPr>
          <p:cNvSpPr txBox="1"/>
          <p:nvPr/>
        </p:nvSpPr>
        <p:spPr>
          <a:xfrm>
            <a:off x="1054312" y="3877518"/>
            <a:ext cx="1008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sit,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Est, </a:t>
            </a:r>
            <a:r>
              <a:rPr lang="en-US" dirty="0" err="1"/>
              <a:t>voluptatem</a:t>
            </a:r>
            <a:r>
              <a:rPr lang="en-US" dirty="0"/>
              <a:t> nemo.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 </a:t>
            </a:r>
            <a:r>
              <a:rPr lang="en-US" dirty="0" err="1"/>
              <a:t>voluptates</a:t>
            </a:r>
            <a:r>
              <a:rPr lang="en-US" dirty="0"/>
              <a:t>,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 nihil </a:t>
            </a:r>
            <a:r>
              <a:rPr lang="en-US" dirty="0" err="1"/>
              <a:t>cupiditate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?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qui </a:t>
            </a:r>
            <a:r>
              <a:rPr lang="en-US" dirty="0" err="1"/>
              <a:t>commodi</a:t>
            </a:r>
            <a:r>
              <a:rPr lang="en-US" dirty="0"/>
              <a:t>, nostrum </a:t>
            </a:r>
            <a:r>
              <a:rPr lang="en-US" dirty="0" err="1"/>
              <a:t>quibusdam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iure</a:t>
            </a:r>
            <a:r>
              <a:rPr lang="en-US" dirty="0"/>
              <a:t> quo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itaque</a:t>
            </a:r>
            <a:r>
              <a:rPr lang="en-US" dirty="0"/>
              <a:t> </a:t>
            </a:r>
            <a:r>
              <a:rPr lang="en-US" dirty="0" err="1"/>
              <a:t>doloribus</a:t>
            </a:r>
            <a:r>
              <a:rPr lang="en-US" dirty="0"/>
              <a:t>.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saepe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ad </a:t>
            </a:r>
            <a:r>
              <a:rPr lang="en-US" dirty="0" err="1"/>
              <a:t>placeat</a:t>
            </a:r>
            <a:r>
              <a:rPr lang="en-US" dirty="0"/>
              <a:t>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officiis</a:t>
            </a:r>
            <a:r>
              <a:rPr lang="en-US" dirty="0"/>
              <a:t>, quo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deserunt</a:t>
            </a:r>
            <a:r>
              <a:rPr lang="en-US" dirty="0"/>
              <a:t> libero nihil </a:t>
            </a:r>
            <a:r>
              <a:rPr lang="en-US" dirty="0" err="1"/>
              <a:t>iusto</a:t>
            </a:r>
            <a:r>
              <a:rPr lang="en-US" dirty="0"/>
              <a:t>! Vel </a:t>
            </a:r>
            <a:r>
              <a:rPr lang="en-US" dirty="0" err="1"/>
              <a:t>cupiditate</a:t>
            </a:r>
            <a:r>
              <a:rPr lang="en-US" dirty="0"/>
              <a:t> delectus provident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temporibus</a:t>
            </a:r>
            <a:r>
              <a:rPr lang="en-US" dirty="0"/>
              <a:t> </a:t>
            </a:r>
            <a:r>
              <a:rPr lang="en-US" dirty="0" err="1"/>
              <a:t>reiciendis</a:t>
            </a:r>
            <a:r>
              <a:rPr lang="en-US" dirty="0"/>
              <a:t> culpa </a:t>
            </a:r>
            <a:r>
              <a:rPr lang="en-US" dirty="0" err="1"/>
              <a:t>sequi</a:t>
            </a:r>
            <a:r>
              <a:rPr lang="en-US" dirty="0"/>
              <a:t>,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facere</a:t>
            </a:r>
            <a:r>
              <a:rPr lang="en-US" dirty="0"/>
              <a:t> beatae sunt </a:t>
            </a:r>
            <a:r>
              <a:rPr lang="en-US" dirty="0" err="1"/>
              <a:t>voluptas</a:t>
            </a:r>
            <a:r>
              <a:rPr lang="en-US" dirty="0"/>
              <a:t>,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nemo </a:t>
            </a:r>
            <a:r>
              <a:rPr lang="en-US" dirty="0" err="1"/>
              <a:t>itaque</a:t>
            </a:r>
            <a:r>
              <a:rPr lang="en-US" dirty="0"/>
              <a:t> nostrum nihil </a:t>
            </a:r>
            <a:r>
              <a:rPr lang="en-US" dirty="0" err="1"/>
              <a:t>repellat</a:t>
            </a:r>
            <a:r>
              <a:rPr lang="en-US" dirty="0"/>
              <a:t> </a:t>
            </a:r>
            <a:r>
              <a:rPr lang="en-US" dirty="0" err="1"/>
              <a:t>dolorum</a:t>
            </a:r>
            <a:r>
              <a:rPr lang="en-US" dirty="0"/>
              <a:t>? </a:t>
            </a:r>
            <a:r>
              <a:rPr lang="en-US" dirty="0" err="1"/>
              <a:t>Sapiente</a:t>
            </a:r>
            <a:r>
              <a:rPr lang="en-US" dirty="0"/>
              <a:t> sit </a:t>
            </a:r>
            <a:r>
              <a:rPr lang="en-US" dirty="0" err="1"/>
              <a:t>incidunt</a:t>
            </a:r>
            <a:r>
              <a:rPr lang="en-US" dirty="0"/>
              <a:t> fugit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earum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veniam</a:t>
            </a:r>
            <a:r>
              <a:rPr lang="en-US" dirty="0"/>
              <a:t> nisi, rem </a:t>
            </a:r>
            <a:r>
              <a:rPr lang="en-US" dirty="0" err="1"/>
              <a:t>amet</a:t>
            </a:r>
            <a:r>
              <a:rPr lang="en-US" dirty="0"/>
              <a:t> alias </a:t>
            </a:r>
            <a:r>
              <a:rPr lang="en-US" dirty="0" err="1"/>
              <a:t>ullam</a:t>
            </a:r>
            <a:r>
              <a:rPr lang="en-US" dirty="0"/>
              <a:t> nostrum? Minus?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FA4939-F461-4BD4-B157-4B8FA01B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2" y="625918"/>
            <a:ext cx="4204624" cy="28030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E3A1C1-1500-44BA-A380-837C8F3A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64" y="620573"/>
            <a:ext cx="4204624" cy="28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761605-E50F-403E-AD17-FA18F24899C6}"/>
              </a:ext>
            </a:extLst>
          </p:cNvPr>
          <p:cNvSpPr txBox="1"/>
          <p:nvPr/>
        </p:nvSpPr>
        <p:spPr>
          <a:xfrm>
            <a:off x="1136248" y="2257064"/>
            <a:ext cx="965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ru-RU" dirty="0"/>
              <a:t>Элемент списка </a:t>
            </a:r>
            <a:r>
              <a:rPr lang="en-US" dirty="0"/>
              <a:t>a</a:t>
            </a:r>
          </a:p>
          <a:p>
            <a:pPr marL="342900" indent="-342900">
              <a:buAutoNum type="alphaLcPeriod"/>
            </a:pPr>
            <a:r>
              <a:rPr lang="ru-RU" dirty="0"/>
              <a:t>Элемент списка </a:t>
            </a:r>
            <a:r>
              <a:rPr lang="en-US" dirty="0"/>
              <a:t>b</a:t>
            </a:r>
          </a:p>
          <a:p>
            <a:pPr marL="342900" indent="-342900">
              <a:buAutoNum type="alphaLcPeriod"/>
            </a:pPr>
            <a:r>
              <a:rPr lang="ru-RU" dirty="0"/>
              <a:t>Элемент списка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F058B-19C0-42CF-8AB6-B40F179B3869}"/>
              </a:ext>
            </a:extLst>
          </p:cNvPr>
          <p:cNvSpPr txBox="1"/>
          <p:nvPr/>
        </p:nvSpPr>
        <p:spPr>
          <a:xfrm>
            <a:off x="1136248" y="1078375"/>
            <a:ext cx="9653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Элемент списка 1</a:t>
            </a:r>
          </a:p>
          <a:p>
            <a:pPr marL="342900" indent="-342900">
              <a:buAutoNum type="arabicPeriod"/>
            </a:pPr>
            <a:r>
              <a:rPr lang="ru-RU" dirty="0"/>
              <a:t>Элемент списка 2</a:t>
            </a:r>
          </a:p>
          <a:p>
            <a:pPr marL="342900" indent="-342900">
              <a:buAutoNum type="arabicPeriod"/>
            </a:pPr>
            <a:r>
              <a:rPr lang="ru-RU" dirty="0"/>
              <a:t>Элемент списка 3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EFD5BFF4-9406-4C4D-A9E0-5F317E52F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65086"/>
              </p:ext>
            </p:extLst>
          </p:nvPr>
        </p:nvGraphicFramePr>
        <p:xfrm>
          <a:off x="1898891" y="39605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63670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99564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670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Столбец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Столбец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Столбец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3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Ячейка11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7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4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Ячейка33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0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82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283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Заголовок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Ale Sayan</dc:creator>
  <cp:lastModifiedBy>Ale Sayan</cp:lastModifiedBy>
  <cp:revision>1</cp:revision>
  <dcterms:created xsi:type="dcterms:W3CDTF">2025-04-18T06:23:22Z</dcterms:created>
  <dcterms:modified xsi:type="dcterms:W3CDTF">2025-04-18T06:31:30Z</dcterms:modified>
</cp:coreProperties>
</file>