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4F0CB70E-7A4C-4A0C-8D76-DF2E3BE42282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60D35BD-A027-4DA0-8A6B-2BD6567B69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6623D95-2C9E-41CD-89A1-D07B18DF2B4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828800" y="1371600"/>
            <a:ext cx="6400800" cy="137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5400" spc="-1" strike="noStrike" cap="all">
                <a:solidFill>
                  <a:srgbClr val="ff0000"/>
                </a:solidFill>
                <a:latin typeface="MingLiU_HKSCS-ExtB"/>
              </a:rPr>
              <a:t>Kind of fighting</a:t>
            </a:r>
            <a:endParaRPr b="1" lang="en-US" sz="5400" spc="-1" strike="noStrike" cap="all">
              <a:solidFill>
                <a:srgbClr val="ff0000"/>
              </a:solidFill>
              <a:latin typeface="MingLiU_HKSCS-ExtB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828800" y="4225680"/>
            <a:ext cx="2605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Габдулвалеев Эмиль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6308640" y="4206240"/>
            <a:ext cx="1920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Гафуров Айрат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2651760" y="4754880"/>
            <a:ext cx="97776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Arial"/>
              </a:rPr>
              <a:t>XeemPad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6386040" y="4740480"/>
            <a:ext cx="184356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Arial"/>
              </a:rPr>
              <a:t>ayrAtMasterGog63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126" name="TextShape 6"/>
          <p:cNvSpPr txBox="1"/>
          <p:nvPr/>
        </p:nvSpPr>
        <p:spPr>
          <a:xfrm>
            <a:off x="5303520" y="440856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14400" y="1828800"/>
            <a:ext cx="8248680" cy="228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2200" spc="-1" strike="noStrike">
                <a:latin typeface="Microsoft YaHei UI"/>
              </a:rPr>
              <a:t>Наш проект представляет собой компьютерную игру на двоих в жанре файтинг (наиболее известный по серии игр Mortal Kombat). Игровой </a:t>
            </a:r>
            <a:r>
              <a:rPr b="0" lang="ru-RU" sz="2200" spc="-1" strike="noStrike">
                <a:latin typeface="Microsoft YaHei UI"/>
              </a:rPr>
              <a:t>процесс</a:t>
            </a:r>
            <a:r>
              <a:rPr b="0" lang="en-US" sz="2200" spc="-1" strike="noStrike">
                <a:latin typeface="Microsoft YaHei UI"/>
              </a:rPr>
              <a:t> заключается в битве двух персонажей, которыми управляют игроки, а целью является - победа над противником путём вывода его из строя.</a:t>
            </a:r>
            <a:endParaRPr b="0" lang="en-US" sz="2200" spc="-1" strike="noStrike">
              <a:latin typeface="Microsoft YaHei U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657600" y="662400"/>
            <a:ext cx="2834640" cy="12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400" spc="-1" strike="noStrike">
                <a:solidFill>
                  <a:srgbClr val="ff972f"/>
                </a:solidFill>
                <a:latin typeface="PMingLiU-ExtB"/>
              </a:rPr>
              <a:t>        </a:t>
            </a:r>
            <a:endParaRPr b="0" lang="ru-RU" sz="2400" spc="-1" strike="noStrike">
              <a:solidFill>
                <a:srgbClr val="ff972f"/>
              </a:solidFill>
              <a:latin typeface="PMingLiU-ExtB"/>
            </a:endParaRPr>
          </a:p>
          <a:p>
            <a:r>
              <a:rPr b="0" lang="ru-RU" sz="2400" spc="-1" strike="noStrike">
                <a:solidFill>
                  <a:srgbClr val="ff972f"/>
                </a:solidFill>
                <a:latin typeface="PMingLiU-ExtB"/>
              </a:rPr>
              <a:t>     </a:t>
            </a:r>
            <a:r>
              <a:rPr b="0" lang="ru-RU" sz="3600" spc="-1" strike="noStrike">
                <a:solidFill>
                  <a:srgbClr val="ff972f"/>
                </a:solidFill>
                <a:latin typeface="PMingLiU-ExtB"/>
              </a:rPr>
              <a:t>Введение</a:t>
            </a:r>
            <a:endParaRPr b="0" lang="ru-RU" sz="3600" spc="-1" strike="noStrike">
              <a:solidFill>
                <a:srgbClr val="ff972f"/>
              </a:solidFill>
              <a:latin typeface="PMingLiU-ExtB"/>
            </a:endParaRPr>
          </a:p>
          <a:p>
            <a:endParaRPr b="0" lang="ru-RU" sz="3600" spc="-1" strike="noStrike">
              <a:solidFill>
                <a:srgbClr val="ff972f"/>
              </a:solidFill>
              <a:latin typeface="PMingLiU-ExtB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33480" y="4206240"/>
            <a:ext cx="822960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latin typeface="Microsoft YaHei UI"/>
              </a:rPr>
              <a:t>    </a:t>
            </a:r>
            <a:r>
              <a:rPr b="0" lang="en-US" sz="2200" spc="-1" strike="noStrike">
                <a:latin typeface="Microsoft YaHei UI"/>
              </a:rPr>
              <a:t>Испытайте себя и своих друзей на прочность.</a:t>
            </a:r>
            <a:endParaRPr b="0" lang="en-US" sz="2200" spc="-1" strike="noStrike">
              <a:latin typeface="Microsoft YaHei UI"/>
            </a:endParaRPr>
          </a:p>
        </p:txBody>
      </p:sp>
      <p:sp>
        <p:nvSpPr>
          <p:cNvPr id="130" name="Freeform 4"/>
          <p:cNvSpPr/>
          <p:nvPr/>
        </p:nvSpPr>
        <p:spPr>
          <a:xfrm>
            <a:off x="914400" y="1828800"/>
            <a:ext cx="183600" cy="183600"/>
          </a:xfrm>
          <a:custGeom>
            <a:avLst/>
            <a:gdLst/>
            <a:ahLst/>
            <a:rect l="0" t="0" r="r" b="b"/>
            <a:pathLst>
              <a:path w="510" h="510">
                <a:moveTo>
                  <a:pt x="254" y="0"/>
                </a:moveTo>
                <a:cubicBezTo>
                  <a:pt x="301" y="0"/>
                  <a:pt x="341" y="10"/>
                  <a:pt x="381" y="34"/>
                </a:cubicBezTo>
                <a:cubicBezTo>
                  <a:pt x="422" y="57"/>
                  <a:pt x="451" y="86"/>
                  <a:pt x="474" y="127"/>
                </a:cubicBezTo>
                <a:cubicBezTo>
                  <a:pt x="498" y="167"/>
                  <a:pt x="509" y="207"/>
                  <a:pt x="509" y="254"/>
                </a:cubicBezTo>
                <a:cubicBezTo>
                  <a:pt x="509" y="301"/>
                  <a:pt x="498" y="341"/>
                  <a:pt x="474" y="381"/>
                </a:cubicBezTo>
                <a:cubicBezTo>
                  <a:pt x="451" y="422"/>
                  <a:pt x="422" y="451"/>
                  <a:pt x="381" y="474"/>
                </a:cubicBezTo>
                <a:cubicBezTo>
                  <a:pt x="341" y="498"/>
                  <a:pt x="301" y="509"/>
                  <a:pt x="254" y="509"/>
                </a:cubicBezTo>
                <a:cubicBezTo>
                  <a:pt x="207" y="509"/>
                  <a:pt x="167" y="498"/>
                  <a:pt x="127" y="474"/>
                </a:cubicBezTo>
                <a:cubicBezTo>
                  <a:pt x="86" y="451"/>
                  <a:pt x="57" y="422"/>
                  <a:pt x="34" y="381"/>
                </a:cubicBezTo>
                <a:cubicBezTo>
                  <a:pt x="10" y="341"/>
                  <a:pt x="0" y="301"/>
                  <a:pt x="0" y="254"/>
                </a:cubicBezTo>
                <a:cubicBezTo>
                  <a:pt x="0" y="207"/>
                  <a:pt x="10" y="167"/>
                  <a:pt x="34" y="127"/>
                </a:cubicBezTo>
                <a:cubicBezTo>
                  <a:pt x="57" y="86"/>
                  <a:pt x="86" y="57"/>
                  <a:pt x="127" y="34"/>
                </a:cubicBezTo>
                <a:cubicBezTo>
                  <a:pt x="167" y="10"/>
                  <a:pt x="207" y="0"/>
                  <a:pt x="254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1" name="CustomShape 5"/>
          <p:cNvSpPr/>
          <p:nvPr/>
        </p:nvSpPr>
        <p:spPr>
          <a:xfrm>
            <a:off x="914400" y="4297680"/>
            <a:ext cx="182880" cy="1828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778560" y="274320"/>
            <a:ext cx="252324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600" spc="-1" strike="noStrike">
                <a:solidFill>
                  <a:srgbClr val="ff972f"/>
                </a:solidFill>
                <a:latin typeface="PMingLiU-ExtB"/>
              </a:rPr>
              <a:t>Реализация</a:t>
            </a:r>
            <a:endParaRPr b="0" lang="en-US" sz="3600" spc="-1" strike="noStrike">
              <a:solidFill>
                <a:srgbClr val="ff972f"/>
              </a:solidFill>
              <a:latin typeface="PMingLiU-ExtB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914400" y="1375200"/>
            <a:ext cx="36576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Microsoft YaHei UI"/>
              </a:rPr>
              <a:t>Библиотеки:</a:t>
            </a:r>
            <a:endParaRPr b="0" lang="en-US" sz="28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Microsoft YaHei UI"/>
              </a:rPr>
              <a:t> </a:t>
            </a:r>
            <a:endParaRPr b="0" lang="en-US" sz="28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Microsoft YaHei UI"/>
              </a:rPr>
              <a:t>PyGame</a:t>
            </a:r>
            <a:endParaRPr b="0" lang="en-US" sz="28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Microsoft YaHei UI"/>
              </a:rPr>
              <a:t>random</a:t>
            </a:r>
            <a:endParaRPr b="0" lang="en-US" sz="28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Microsoft YaHei UI"/>
              </a:rPr>
              <a:t>sys</a:t>
            </a:r>
            <a:endParaRPr b="0" lang="en-US" sz="28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Microsoft YaHei UI"/>
              </a:rPr>
              <a:t>os</a:t>
            </a:r>
            <a:endParaRPr b="0" lang="en-US" sz="2800" spc="-1" strike="noStrike">
              <a:latin typeface="Microsoft YaHei U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5029200" y="1280160"/>
            <a:ext cx="41148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Microsoft YaHei UI"/>
              </a:rPr>
              <a:t>Классы:</a:t>
            </a:r>
            <a:endParaRPr b="0" lang="en-US" sz="22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Microsoft YaHei UI"/>
              </a:rPr>
              <a:t>Fighter -  класс персонажа, главный класс, в котором происходят все процессы при событиях</a:t>
            </a:r>
            <a:endParaRPr b="0" lang="en-US" sz="22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Microsoft YaHei UI"/>
              </a:rPr>
              <a:t>HealthBar – класс индикатора состояния здоровья персонажа</a:t>
            </a:r>
            <a:endParaRPr b="0" lang="en-US" sz="22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Microsoft YaHei UI"/>
              </a:rPr>
              <a:t>Button – класс кнопки начала боя</a:t>
            </a:r>
            <a:endParaRPr b="0" lang="en-US" sz="2200" spc="-1" strike="noStrike">
              <a:latin typeface="Microsoft YaHei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740400" y="72000"/>
            <a:ext cx="25992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600" spc="-1" strike="noStrike">
                <a:solidFill>
                  <a:srgbClr val="ff972f"/>
                </a:solidFill>
                <a:latin typeface="PMingLiU-ExtB"/>
              </a:rPr>
              <a:t>Заключение</a:t>
            </a:r>
            <a:endParaRPr b="0" lang="en-US" sz="3600" spc="-1" strike="noStrike">
              <a:solidFill>
                <a:srgbClr val="ff972f"/>
              </a:solidFill>
              <a:latin typeface="PMingLiU-ExtB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1440" y="914400"/>
            <a:ext cx="484632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Microsoft YaHei UI"/>
              </a:rPr>
              <a:t>Выводы:</a:t>
            </a:r>
            <a:endParaRPr b="0" lang="en-US" sz="26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Microsoft YaHei UI"/>
              </a:rPr>
              <a:t>Мы научились работать в команде и использовать систему git</a:t>
            </a:r>
            <a:endParaRPr b="0" lang="en-US" sz="26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Microsoft YaHei UI"/>
              </a:rPr>
              <a:t>Мы реализовали поставленную задачу по созданию игры </a:t>
            </a:r>
            <a:endParaRPr b="0" lang="en-US" sz="2600" spc="-1" strike="noStrike">
              <a:latin typeface="Microsoft YaHei U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5029200" y="822960"/>
            <a:ext cx="438912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Microsoft YaHei UI"/>
              </a:rPr>
              <a:t>Возможности развития:</a:t>
            </a:r>
            <a:endParaRPr b="0" lang="en-US" sz="26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Microsoft YaHei UI"/>
              </a:rPr>
              <a:t>Добавить меню выбора персонажей</a:t>
            </a:r>
            <a:endParaRPr b="0" lang="en-US" sz="2600" spc="-1" strike="noStrike">
              <a:latin typeface="Microsoft YaHei UI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Microsoft YaHei UI"/>
              </a:rPr>
              <a:t>Добавить сетевой режим</a:t>
            </a:r>
            <a:endParaRPr b="0" lang="en-US" sz="2600" spc="-1" strike="noStrike">
              <a:latin typeface="Microsoft YaHei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2021-01-15T18:47:37Z</dcterms:created>
  <dc:creator/>
  <dc:description/>
  <dc:language>en-US</dc:language>
  <cp:lastModifiedBy/>
  <dcterms:modified xsi:type="dcterms:W3CDTF">2021-01-15T20:10:56Z</dcterms:modified>
  <cp:revision>2</cp:revision>
  <dc:subject/>
  <dc:title>Portfolio</dc:title>
</cp:coreProperties>
</file>