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BC0E-8691-43AA-944F-5CA64A92F3DE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2F49-14FB-4A14-AD8A-B9F3BD7BC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22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BC0E-8691-43AA-944F-5CA64A92F3DE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2F49-14FB-4A14-AD8A-B9F3BD7BC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75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BC0E-8691-43AA-944F-5CA64A92F3DE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2F49-14FB-4A14-AD8A-B9F3BD7BCAA5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529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BC0E-8691-43AA-944F-5CA64A92F3DE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2F49-14FB-4A14-AD8A-B9F3BD7BC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530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BC0E-8691-43AA-944F-5CA64A92F3DE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2F49-14FB-4A14-AD8A-B9F3BD7BCAA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9380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BC0E-8691-43AA-944F-5CA64A92F3DE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2F49-14FB-4A14-AD8A-B9F3BD7BC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719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BC0E-8691-43AA-944F-5CA64A92F3DE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2F49-14FB-4A14-AD8A-B9F3BD7BC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42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BC0E-8691-43AA-944F-5CA64A92F3DE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2F49-14FB-4A14-AD8A-B9F3BD7BC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BC0E-8691-43AA-944F-5CA64A92F3DE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2F49-14FB-4A14-AD8A-B9F3BD7BC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14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BC0E-8691-43AA-944F-5CA64A92F3DE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2F49-14FB-4A14-AD8A-B9F3BD7BC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04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BC0E-8691-43AA-944F-5CA64A92F3DE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2F49-14FB-4A14-AD8A-B9F3BD7BC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11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BC0E-8691-43AA-944F-5CA64A92F3DE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2F49-14FB-4A14-AD8A-B9F3BD7BC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47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BC0E-8691-43AA-944F-5CA64A92F3DE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2F49-14FB-4A14-AD8A-B9F3BD7BC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73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BC0E-8691-43AA-944F-5CA64A92F3DE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2F49-14FB-4A14-AD8A-B9F3BD7BC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04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BC0E-8691-43AA-944F-5CA64A92F3DE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2F49-14FB-4A14-AD8A-B9F3BD7BC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34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BC0E-8691-43AA-944F-5CA64A92F3DE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2F49-14FB-4A14-AD8A-B9F3BD7BC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97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7BC0E-8691-43AA-944F-5CA64A92F3DE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3E2F49-14FB-4A14-AD8A-B9F3BD7BC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54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340D-7E5E-2D41-4236-6219D5595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039" y="205620"/>
            <a:ext cx="7766936" cy="1646302"/>
          </a:xfrm>
        </p:spPr>
        <p:txBody>
          <a:bodyPr/>
          <a:lstStyle/>
          <a:p>
            <a:r>
              <a:rPr lang="en-GB" dirty="0" err="1"/>
              <a:t>Szív</a:t>
            </a:r>
            <a:r>
              <a:rPr lang="en-GB" dirty="0"/>
              <a:t> MRI </a:t>
            </a:r>
            <a:r>
              <a:rPr lang="en-GB" dirty="0" err="1"/>
              <a:t>Szuperrezolúció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226F5-688F-51DA-DC45-50F5A019D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4039" y="1907698"/>
            <a:ext cx="7766936" cy="1096899"/>
          </a:xfrm>
        </p:spPr>
        <p:txBody>
          <a:bodyPr/>
          <a:lstStyle/>
          <a:p>
            <a:r>
              <a:rPr lang="en-GB" dirty="0"/>
              <a:t>Horváth Bence, Sipos </a:t>
            </a:r>
            <a:r>
              <a:rPr lang="en-GB" dirty="0" err="1"/>
              <a:t>Levente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56A642-9439-60A6-742C-8B0842484F50}"/>
              </a:ext>
            </a:extLst>
          </p:cNvPr>
          <p:cNvSpPr txBox="1"/>
          <p:nvPr/>
        </p:nvSpPr>
        <p:spPr>
          <a:xfrm>
            <a:off x="1224039" y="2667000"/>
            <a:ext cx="7766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/>
              <a:t>Célok</a:t>
            </a:r>
            <a:r>
              <a:rPr lang="en-GB" sz="2400" b="1" dirty="0"/>
              <a:t>:</a:t>
            </a:r>
          </a:p>
          <a:p>
            <a:r>
              <a:rPr lang="en-GB" sz="2400" dirty="0"/>
              <a:t>- State of the art </a:t>
            </a:r>
            <a:r>
              <a:rPr lang="en-GB" sz="2400" dirty="0" err="1"/>
              <a:t>neurális</a:t>
            </a:r>
            <a:r>
              <a:rPr lang="en-GB" sz="2400" dirty="0"/>
              <a:t> </a:t>
            </a:r>
            <a:r>
              <a:rPr lang="en-GB" sz="2400" dirty="0" err="1"/>
              <a:t>hálók</a:t>
            </a:r>
            <a:r>
              <a:rPr lang="en-GB" sz="2400" dirty="0"/>
              <a:t> </a:t>
            </a:r>
            <a:r>
              <a:rPr lang="en-GB" sz="2400" dirty="0" err="1"/>
              <a:t>megismerése</a:t>
            </a:r>
            <a:endParaRPr lang="en-GB" sz="2400" dirty="0"/>
          </a:p>
          <a:p>
            <a:r>
              <a:rPr lang="en-GB" sz="2400" dirty="0"/>
              <a:t>- </a:t>
            </a:r>
            <a:r>
              <a:rPr lang="en-GB" sz="2400" dirty="0" err="1"/>
              <a:t>Szemmel</a:t>
            </a:r>
            <a:r>
              <a:rPr lang="en-GB" sz="2400" dirty="0"/>
              <a:t> </a:t>
            </a:r>
            <a:r>
              <a:rPr lang="en-GB" sz="2400" dirty="0" err="1"/>
              <a:t>látható</a:t>
            </a:r>
            <a:r>
              <a:rPr lang="en-GB" sz="2400" dirty="0"/>
              <a:t> </a:t>
            </a:r>
            <a:r>
              <a:rPr lang="en-GB" sz="2400" dirty="0" err="1"/>
              <a:t>eredmény</a:t>
            </a:r>
            <a:r>
              <a:rPr lang="en-GB" sz="2400" dirty="0"/>
              <a:t> </a:t>
            </a:r>
            <a:r>
              <a:rPr lang="en-GB" sz="2400" dirty="0" err="1"/>
              <a:t>elérése</a:t>
            </a:r>
            <a:endParaRPr lang="en-GB" sz="2400" dirty="0"/>
          </a:p>
          <a:p>
            <a:r>
              <a:rPr lang="en-GB" sz="2400" b="1" dirty="0" err="1"/>
              <a:t>Motiváció</a:t>
            </a:r>
            <a:r>
              <a:rPr lang="en-GB" sz="2400" b="1" dirty="0"/>
              <a:t>:</a:t>
            </a:r>
          </a:p>
          <a:p>
            <a:r>
              <a:rPr lang="en-GB" sz="2400" dirty="0"/>
              <a:t>- A </a:t>
            </a:r>
            <a:r>
              <a:rPr lang="en-GB" sz="2400" dirty="0" err="1"/>
              <a:t>jelenlegi</a:t>
            </a:r>
            <a:r>
              <a:rPr lang="en-GB" sz="2400" dirty="0"/>
              <a:t> </a:t>
            </a:r>
            <a:r>
              <a:rPr lang="en-GB" sz="2400" dirty="0" err="1"/>
              <a:t>egészségügyi</a:t>
            </a:r>
            <a:r>
              <a:rPr lang="en-GB" sz="2400" dirty="0"/>
              <a:t> </a:t>
            </a:r>
            <a:r>
              <a:rPr lang="en-GB" sz="2400" dirty="0" err="1"/>
              <a:t>technológiák</a:t>
            </a:r>
            <a:r>
              <a:rPr lang="en-GB" sz="2400" dirty="0"/>
              <a:t> </a:t>
            </a:r>
            <a:r>
              <a:rPr lang="en-GB" sz="2400" dirty="0" err="1"/>
              <a:t>kapcsolata</a:t>
            </a:r>
            <a:r>
              <a:rPr lang="en-GB" sz="2400" dirty="0"/>
              <a:t> a </a:t>
            </a:r>
            <a:r>
              <a:rPr lang="en-GB" sz="2400" dirty="0" err="1"/>
              <a:t>neurális</a:t>
            </a:r>
            <a:r>
              <a:rPr lang="en-GB" sz="2400" dirty="0"/>
              <a:t> </a:t>
            </a:r>
            <a:r>
              <a:rPr lang="en-GB" sz="2400" dirty="0" err="1"/>
              <a:t>hálókhoz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4361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7A0D1-6068-D725-413D-383F463F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Korábbi</a:t>
            </a:r>
            <a:r>
              <a:rPr lang="en-GB" dirty="0"/>
              <a:t> </a:t>
            </a:r>
            <a:r>
              <a:rPr lang="en-GB" dirty="0" err="1"/>
              <a:t>megoldások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32CBB-177C-1A3F-9100-CFC08ED77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400" dirty="0" err="1"/>
              <a:t>Superrezolution</a:t>
            </a:r>
            <a:r>
              <a:rPr lang="en-GB" sz="2400" dirty="0"/>
              <a:t> </a:t>
            </a:r>
            <a:r>
              <a:rPr lang="en-GB" sz="2400" dirty="0" err="1"/>
              <a:t>általánosan</a:t>
            </a:r>
            <a:endParaRPr lang="en-GB" sz="2400" dirty="0"/>
          </a:p>
          <a:p>
            <a:r>
              <a:rPr lang="en-GB" sz="2400" dirty="0" err="1"/>
              <a:t>Kissebb</a:t>
            </a:r>
            <a:r>
              <a:rPr lang="en-GB" sz="2400" dirty="0"/>
              <a:t> resolution</a:t>
            </a:r>
          </a:p>
          <a:p>
            <a:r>
              <a:rPr lang="en-GB" sz="2400" dirty="0"/>
              <a:t>Transformer</a:t>
            </a:r>
          </a:p>
          <a:p>
            <a:endParaRPr lang="en-GB" sz="2400" dirty="0"/>
          </a:p>
          <a:p>
            <a:r>
              <a:rPr lang="en-GB" sz="2400" dirty="0"/>
              <a:t>MRI </a:t>
            </a:r>
            <a:r>
              <a:rPr lang="en-GB" sz="2400" dirty="0" err="1"/>
              <a:t>superresolution</a:t>
            </a:r>
            <a:endParaRPr lang="en-GB" sz="2400" dirty="0"/>
          </a:p>
          <a:p>
            <a:r>
              <a:rPr lang="en-GB" sz="2400" dirty="0"/>
              <a:t>K-space</a:t>
            </a:r>
          </a:p>
          <a:p>
            <a:r>
              <a:rPr lang="en-GB" sz="2400" dirty="0" err="1"/>
              <a:t>DenseNet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GAN</a:t>
            </a:r>
          </a:p>
        </p:txBody>
      </p:sp>
    </p:spTree>
    <p:extLst>
      <p:ext uri="{BB962C8B-B14F-4D97-AF65-F5344CB8AC3E}">
        <p14:creationId xmlns:p14="http://schemas.microsoft.com/office/powerpoint/2010/main" val="172935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03D8-6E70-F64F-BE4B-72BAA2B7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Rendszer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B1807-9324-90D2-75F6-E9FBEDFA3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800" dirty="0" err="1"/>
              <a:t>DenseNet</a:t>
            </a:r>
            <a:endParaRPr lang="en-GB" sz="2800" dirty="0"/>
          </a:p>
          <a:p>
            <a:pPr>
              <a:buFontTx/>
              <a:buChar char="-"/>
            </a:pPr>
            <a:r>
              <a:rPr lang="en-GB" sz="2800" dirty="0"/>
              <a:t>Dense Block</a:t>
            </a:r>
          </a:p>
          <a:p>
            <a:pPr>
              <a:buFontTx/>
              <a:buChar char="-"/>
            </a:pPr>
            <a:r>
              <a:rPr lang="en-GB" sz="2800" dirty="0" err="1"/>
              <a:t>Concolutional</a:t>
            </a:r>
            <a:r>
              <a:rPr lang="en-GB" sz="2800" dirty="0"/>
              <a:t> Block</a:t>
            </a:r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D2C2</a:t>
            </a:r>
          </a:p>
          <a:p>
            <a:r>
              <a:rPr lang="en-GB" sz="2800" dirty="0"/>
              <a:t>D4C4</a:t>
            </a:r>
          </a:p>
          <a:p>
            <a:r>
              <a:rPr lang="en-GB" sz="2800" dirty="0"/>
              <a:t>D6C4</a:t>
            </a:r>
          </a:p>
          <a:p>
            <a:r>
              <a:rPr lang="en-GB" sz="2800" dirty="0"/>
              <a:t>D6C6</a:t>
            </a:r>
          </a:p>
        </p:txBody>
      </p:sp>
    </p:spTree>
    <p:extLst>
      <p:ext uri="{BB962C8B-B14F-4D97-AF65-F5344CB8AC3E}">
        <p14:creationId xmlns:p14="http://schemas.microsoft.com/office/powerpoint/2010/main" val="327836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9E683-218F-7E08-074F-27CC6223C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Adatbázis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63E90-B917-74E2-7E60-1A0F0E5DE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ACDC </a:t>
            </a:r>
            <a:r>
              <a:rPr lang="en-GB" sz="2800" dirty="0" err="1"/>
              <a:t>adatbázis</a:t>
            </a:r>
            <a:endParaRPr lang="en-GB" sz="2800" dirty="0"/>
          </a:p>
          <a:p>
            <a:r>
              <a:rPr lang="en-GB" sz="2800" dirty="0"/>
              <a:t>University Hospital of Dijon</a:t>
            </a:r>
          </a:p>
          <a:p>
            <a:r>
              <a:rPr lang="en-GB" sz="2800" dirty="0" err="1"/>
              <a:t>Szegmentáció</a:t>
            </a:r>
            <a:endParaRPr lang="en-GB" sz="2800" dirty="0"/>
          </a:p>
          <a:p>
            <a:r>
              <a:rPr lang="en-GB" sz="2800" dirty="0" err="1"/>
              <a:t>Verseny</a:t>
            </a:r>
            <a:endParaRPr lang="en-GB" sz="2800" dirty="0"/>
          </a:p>
          <a:p>
            <a:r>
              <a:rPr lang="en-GB" sz="2800" dirty="0"/>
              <a:t>150 MRI – 100 </a:t>
            </a:r>
            <a:r>
              <a:rPr lang="en-GB" sz="2800" dirty="0" err="1"/>
              <a:t>Tanító</a:t>
            </a:r>
            <a:r>
              <a:rPr lang="en-GB" sz="2800" dirty="0"/>
              <a:t>, 50 </a:t>
            </a:r>
            <a:r>
              <a:rPr lang="en-GB" sz="2800" dirty="0" err="1"/>
              <a:t>Teszt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00198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F5B5-1F58-6496-08F8-DF509462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Tanítás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EF3D-8420-CFBB-F842-CEEE26B73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TensorFlow</a:t>
            </a:r>
          </a:p>
          <a:p>
            <a:r>
              <a:rPr lang="en-GB" sz="2800" dirty="0" err="1"/>
              <a:t>Adatok</a:t>
            </a:r>
            <a:r>
              <a:rPr lang="en-GB" sz="2800" dirty="0"/>
              <a:t> </a:t>
            </a:r>
            <a:r>
              <a:rPr lang="en-GB" sz="2800" dirty="0" err="1"/>
              <a:t>letöltése</a:t>
            </a:r>
            <a:r>
              <a:rPr lang="en-GB" sz="2800" dirty="0"/>
              <a:t>, </a:t>
            </a:r>
            <a:r>
              <a:rPr lang="en-GB" sz="2800" dirty="0" err="1"/>
              <a:t>kicsomagolása</a:t>
            </a:r>
            <a:endParaRPr lang="en-GB" sz="2800" dirty="0"/>
          </a:p>
          <a:p>
            <a:r>
              <a:rPr lang="en-GB" sz="2800" dirty="0" err="1"/>
              <a:t>Adatok</a:t>
            </a:r>
            <a:r>
              <a:rPr lang="en-GB" sz="2800" dirty="0"/>
              <a:t> </a:t>
            </a:r>
            <a:r>
              <a:rPr lang="en-GB" sz="2800" dirty="0" err="1"/>
              <a:t>szétvágása</a:t>
            </a:r>
            <a:endParaRPr lang="en-GB" sz="2800" dirty="0"/>
          </a:p>
          <a:p>
            <a:r>
              <a:rPr lang="en-GB" sz="2800" dirty="0" err="1"/>
              <a:t>Háló</a:t>
            </a:r>
            <a:r>
              <a:rPr lang="en-GB" sz="2800" dirty="0"/>
              <a:t> </a:t>
            </a:r>
            <a:r>
              <a:rPr lang="en-GB" sz="2800" dirty="0" err="1"/>
              <a:t>mérete</a:t>
            </a:r>
            <a:endParaRPr lang="en-GB" sz="2800" dirty="0"/>
          </a:p>
          <a:p>
            <a:r>
              <a:rPr lang="en-GB" sz="2800" dirty="0"/>
              <a:t>Google Cloud </a:t>
            </a:r>
            <a:r>
              <a:rPr lang="en-GB" sz="2800" dirty="0" err="1"/>
              <a:t>használata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7556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96CF-F7FA-5138-A65D-88627190E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Kiértékelés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CBC52-D809-3761-0AE3-9B5EB2CAE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PSNR</a:t>
            </a:r>
          </a:p>
          <a:p>
            <a:r>
              <a:rPr lang="en-GB" sz="3200" dirty="0" err="1"/>
              <a:t>Nem</a:t>
            </a:r>
            <a:r>
              <a:rPr lang="en-GB" sz="3200" dirty="0"/>
              <a:t> </a:t>
            </a:r>
            <a:r>
              <a:rPr lang="en-GB" sz="3200" dirty="0" err="1"/>
              <a:t>lehet</a:t>
            </a:r>
            <a:r>
              <a:rPr lang="en-GB" sz="3200" dirty="0"/>
              <a:t> </a:t>
            </a:r>
            <a:r>
              <a:rPr lang="en-GB" sz="3200" dirty="0" err="1"/>
              <a:t>nagyon</a:t>
            </a:r>
            <a:r>
              <a:rPr lang="en-GB" sz="3200" dirty="0"/>
              <a:t> </a:t>
            </a:r>
            <a:r>
              <a:rPr lang="en-GB" sz="3200" dirty="0" err="1"/>
              <a:t>pontosan</a:t>
            </a:r>
            <a:r>
              <a:rPr lang="en-GB" sz="3200" dirty="0"/>
              <a:t> </a:t>
            </a:r>
            <a:r>
              <a:rPr lang="en-GB" sz="3200" dirty="0" err="1"/>
              <a:t>numerikusan</a:t>
            </a:r>
            <a:endParaRPr lang="en-GB" sz="3200" dirty="0"/>
          </a:p>
          <a:p>
            <a:r>
              <a:rPr lang="en-GB" sz="3200" dirty="0" err="1"/>
              <a:t>Összehasonlítás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30763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8031-C923-453F-D116-93CF1ED4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D0A5A-D7ED-0F26-8E96-39EAFFC91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32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A4C5E-389E-590A-79E4-4C73C4BF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Összefoglalás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0AD3-A382-503B-EB5D-399D97BE4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4364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259</TotalTime>
  <Words>96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Szív MRI Szuperrezolúció</vt:lpstr>
      <vt:lpstr>Korábbi megoldások</vt:lpstr>
      <vt:lpstr>Rendszer</vt:lpstr>
      <vt:lpstr>Adatbázis</vt:lpstr>
      <vt:lpstr>Tanítás</vt:lpstr>
      <vt:lpstr>Kiértékelés</vt:lpstr>
      <vt:lpstr>DEMO</vt:lpstr>
      <vt:lpstr>Összefoglalás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Szív MRI Szuperrezolúció</dc:title>
  <dc:creator>Bence Horváth</dc:creator>
  <cp:lastModifiedBy>Bence Horváth</cp:lastModifiedBy>
  <cp:revision>3</cp:revision>
  <dcterms:created xsi:type="dcterms:W3CDTF">2023-01-09T15:57:26Z</dcterms:created>
  <dcterms:modified xsi:type="dcterms:W3CDTF">2023-01-09T20:17:26Z</dcterms:modified>
</cp:coreProperties>
</file>