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2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FDBD-D039-FA4B-A74C-585377EDE84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7CAF-86C1-254A-A26F-CC259CAD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19" y="4069147"/>
            <a:ext cx="3216153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5590" y="6401482"/>
            <a:ext cx="808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</a:t>
            </a:r>
            <a:r>
              <a:rPr lang="en-US" b="1" dirty="0" smtClean="0"/>
              <a:t>   Fusion of Unsupervised Feature Maps </a:t>
            </a:r>
            <a:r>
              <a:rPr lang="en-US" b="1" dirty="0" smtClean="0"/>
              <a:t>For within-category </a:t>
            </a:r>
            <a:r>
              <a:rPr lang="en-US" b="1" dirty="0"/>
              <a:t>s</a:t>
            </a:r>
            <a:r>
              <a:rPr lang="en-US" b="1" dirty="0" smtClean="0"/>
              <a:t>imilarity </a:t>
            </a:r>
            <a:r>
              <a:rPr lang="en-US" b="1" dirty="0"/>
              <a:t>d</a:t>
            </a:r>
            <a:r>
              <a:rPr lang="en-US" b="1" dirty="0" smtClean="0"/>
              <a:t>etection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91" y="927100"/>
            <a:ext cx="2948363" cy="1328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19" y="2256028"/>
            <a:ext cx="3216152" cy="18592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63593" y="2952315"/>
            <a:ext cx="1039883" cy="571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Fusion Layer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Arrow Connector 8"/>
          <p:cNvCxnSpPr>
            <a:stCxn id="2" idx="3"/>
          </p:cNvCxnSpPr>
          <p:nvPr/>
        </p:nvCxnSpPr>
        <p:spPr>
          <a:xfrm>
            <a:off x="5644054" y="1591564"/>
            <a:ext cx="1376848" cy="136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07463" y="3248720"/>
            <a:ext cx="1113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5864772" y="3545127"/>
            <a:ext cx="1156130" cy="189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7462" y="3351243"/>
            <a:ext cx="677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" y="2852002"/>
            <a:ext cx="710876" cy="99848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619598" y="2952315"/>
            <a:ext cx="986858" cy="59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Reduction   Layer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3" name="Straight Arrow Connector 22"/>
          <p:cNvCxnSpPr>
            <a:stCxn id="7" idx="3"/>
            <a:endCxn id="17" idx="1"/>
          </p:cNvCxnSpPr>
          <p:nvPr/>
        </p:nvCxnSpPr>
        <p:spPr>
          <a:xfrm>
            <a:off x="8103476" y="3238210"/>
            <a:ext cx="516122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34489" y="104972"/>
            <a:ext cx="4832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High-Level Diagrammatic Abstract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972139" y="2952315"/>
            <a:ext cx="937601" cy="59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Similarity Detection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>
            <a:stCxn id="17" idx="3"/>
          </p:cNvCxnSpPr>
          <p:nvPr/>
        </p:nvCxnSpPr>
        <p:spPr>
          <a:xfrm flipV="1">
            <a:off x="9606456" y="3248720"/>
            <a:ext cx="3468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423" y="2779440"/>
            <a:ext cx="822688" cy="917539"/>
          </a:xfrm>
          <a:prstGeom prst="rect">
            <a:avLst/>
          </a:prstGeom>
        </p:spPr>
      </p:pic>
      <p:cxnSp>
        <p:nvCxnSpPr>
          <p:cNvPr id="42" name="Straight Arrow Connector 41"/>
          <p:cNvCxnSpPr>
            <a:stCxn id="32" idx="3"/>
          </p:cNvCxnSpPr>
          <p:nvPr/>
        </p:nvCxnSpPr>
        <p:spPr>
          <a:xfrm>
            <a:off x="10909740" y="3248721"/>
            <a:ext cx="365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880805" y="1910977"/>
            <a:ext cx="768040" cy="14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880805" y="3351243"/>
            <a:ext cx="712878" cy="145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07167" y="2493545"/>
            <a:ext cx="887191" cy="571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Down-Sizing 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91330" y="3390275"/>
            <a:ext cx="204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" y="3885006"/>
            <a:ext cx="700607" cy="8131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29" y="3743347"/>
            <a:ext cx="802581" cy="9143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" y="1996068"/>
            <a:ext cx="677414" cy="783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28" y="1910977"/>
            <a:ext cx="812387" cy="81924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07167" y="3058540"/>
            <a:ext cx="891137" cy="571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object detection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3221" y="3630330"/>
            <a:ext cx="891137" cy="571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object extraction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60810" y="1672683"/>
            <a:ext cx="11151" cy="82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601" y="1209163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Pre-Processing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07596" y="4219705"/>
            <a:ext cx="891137" cy="850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object </a:t>
            </a:r>
          </a:p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edge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extraction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2017-12-27T05:08:06Z</cp:lastPrinted>
  <dcterms:created xsi:type="dcterms:W3CDTF">2017-12-09T01:42:04Z</dcterms:created>
  <dcterms:modified xsi:type="dcterms:W3CDTF">2017-12-27T05:11:37Z</dcterms:modified>
</cp:coreProperties>
</file>