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6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DD73B4-5F16-4736-829B-148AC15902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37D18C-0D48-4026-8D62-9F4505D529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A3ADB5-DE2B-4666-BD57-7562C21AF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113D-A951-479E-AF6B-2D36FDEBCAB2}" type="datetimeFigureOut">
              <a:rPr lang="pt-BR" smtClean="0"/>
              <a:t>16/02/2023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D2FAC9-C112-46D7-905F-3F5A313B4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48C4F2-EE5B-4548-B7A6-041D02F09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34F5-BCE5-43EF-911C-7094766C5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3456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3973C0-1721-46A8-A1A5-36BBC28A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3847242-9AD2-4388-A1B5-22AB7EC94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381B61-EBE2-4FB8-BA25-D544DB80E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113D-A951-479E-AF6B-2D36FDEBCAB2}" type="datetimeFigureOut">
              <a:rPr lang="pt-BR" smtClean="0"/>
              <a:t>16/02/2023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443BF5-AB8F-4D20-9D7F-BEA9B5CC0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B69423-09B5-4A7D-BD33-97D0B1966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34F5-BCE5-43EF-911C-7094766C5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4904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527CCDD-42E8-4107-B40E-A2EDD8F246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AF471BA-2177-4FDB-A4E6-E310F6F13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6FA226-B223-46E7-8F48-0AF70856C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113D-A951-479E-AF6B-2D36FDEBCAB2}" type="datetimeFigureOut">
              <a:rPr lang="pt-BR" smtClean="0"/>
              <a:t>16/02/2023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0AFD15-5EFF-4728-ADD6-2775A0046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B32D77-0E9F-4EEB-BA3F-A48DC8C90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34F5-BCE5-43EF-911C-7094766C5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3043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3BF1B7-A5C1-4B53-8234-1235800AA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9EB09D-A5A5-4E01-9A17-D251AD78E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26A3E0-95CE-4B32-8E63-74969442B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113D-A951-479E-AF6B-2D36FDEBCAB2}" type="datetimeFigureOut">
              <a:rPr lang="pt-BR" smtClean="0"/>
              <a:t>16/02/2023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E686C1-C3B4-4F80-9EA0-AD5D282D3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7696D4-9467-422D-81CD-AE1397473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34F5-BCE5-43EF-911C-7094766C5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5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A787D0-9EFD-466C-87A7-5CA68D4BE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FC6DFA5-02D8-44FF-9477-10A5EFFB0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C9DFCA-8DA0-4874-9484-DCDEBC00B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113D-A951-479E-AF6B-2D36FDEBCAB2}" type="datetimeFigureOut">
              <a:rPr lang="pt-BR" smtClean="0"/>
              <a:t>16/02/2023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4F0C97-908F-4DED-A2AF-C95E876DE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3E1BAA-3BA8-489D-A842-118C1C6F5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34F5-BCE5-43EF-911C-7094766C5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74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B714E1-2232-43D8-9E1C-26FD8953E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B4DAF0-3412-4CB9-AAA0-E74BFEF6F0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71A090D-E1C9-4A86-A0D0-BF6AB4969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793478-0DC3-4883-9A39-2D8A20905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113D-A951-479E-AF6B-2D36FDEBCAB2}" type="datetimeFigureOut">
              <a:rPr lang="pt-BR" smtClean="0"/>
              <a:t>16/02/2023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025A620-10F8-42B7-9128-CE3B746E6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23C4A54-A0AD-41D7-B29B-D11E8D0B8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34F5-BCE5-43EF-911C-7094766C5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837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380D11-2CB5-4284-9DA8-75E0AF25F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18C04A7-3F63-4ED7-A1A4-8B4F18790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A6F7B85-59DF-4AE9-9053-7A7469AC0F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E18C7C2-D61F-420F-8637-7F644D59C8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5DB81CE-6250-45FF-A648-E17D8473B7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2A0DAA4-8C5C-497B-A736-CB66FB287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113D-A951-479E-AF6B-2D36FDEBCAB2}" type="datetimeFigureOut">
              <a:rPr lang="pt-BR" smtClean="0"/>
              <a:t>16/02/2023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447C81D-3C9E-43D2-9A16-0B1911894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3421E02-916A-4B73-8DFF-1895232E0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34F5-BCE5-43EF-911C-7094766C5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302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DED2B1-523B-4B42-9329-C7F78A6F7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EB99233-03A5-4731-AFAE-D5922863F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113D-A951-479E-AF6B-2D36FDEBCAB2}" type="datetimeFigureOut">
              <a:rPr lang="pt-BR" smtClean="0"/>
              <a:t>16/02/2023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6375271-BE05-42C6-AADB-FF90882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2EF874D-EB01-4002-8079-E4F683D0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34F5-BCE5-43EF-911C-7094766C5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160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3F4916B-FAE2-4A41-9ACE-A24DA008D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113D-A951-479E-AF6B-2D36FDEBCAB2}" type="datetimeFigureOut">
              <a:rPr lang="pt-BR" smtClean="0"/>
              <a:t>16/02/2023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4027F7E-CB5B-43BF-9C18-45436760B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24F4183-276A-4C30-ADB6-E00D75601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34F5-BCE5-43EF-911C-7094766C5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3410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DE33B4-B9B1-4546-835B-55E0A447C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1FFB95-11D6-4C3F-AD0E-7FF574FE3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832266D-3EB3-4D44-A0E4-316F513AF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A25295A-CE49-4074-8805-957498E79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113D-A951-479E-AF6B-2D36FDEBCAB2}" type="datetimeFigureOut">
              <a:rPr lang="pt-BR" smtClean="0"/>
              <a:t>16/02/2023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1D9A9FD-5251-4AA2-A3CA-13470C49E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D39204D-82D0-4F5C-9780-3C9C9D910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34F5-BCE5-43EF-911C-7094766C5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487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AB634B-F38F-42FA-A668-36FAE72EB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2CD29FA-0D1B-4E8F-B73F-939339993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6A0603C-6A7D-42E7-B764-F81D7C372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48A6300-E338-46E1-8E25-F2C883FAB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113D-A951-479E-AF6B-2D36FDEBCAB2}" type="datetimeFigureOut">
              <a:rPr lang="pt-BR" smtClean="0"/>
              <a:t>16/02/2023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648CAF-A52D-4546-B859-463539C02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331B5FE-FBCD-4F05-A4E7-5F03C8F78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34F5-BCE5-43EF-911C-7094766C5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061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2B112A1-590A-4D2B-BAFF-183A56DF0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EDD237B-9C0B-4532-88CE-182BDDDBF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8DEB20-4A0D-444E-8923-97EDCBBEC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3113D-A951-479E-AF6B-2D36FDEBCAB2}" type="datetimeFigureOut">
              <a:rPr lang="pt-BR" smtClean="0"/>
              <a:t>16/02/2023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1E62F4-3A4C-4FCC-8E6E-6DD1C8896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0C8E21-E282-420D-9C84-DF794A9B80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734F5-BCE5-43EF-911C-7094766C5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0154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A4C024-333B-4599-9884-476F4764B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20532"/>
            <a:ext cx="9143999" cy="1307054"/>
          </a:xfrm>
        </p:spPr>
        <p:txBody>
          <a:bodyPr>
            <a:normAutofit/>
          </a:bodyPr>
          <a:lstStyle/>
          <a:p>
            <a:pPr algn="l"/>
            <a:r>
              <a:rPr lang="pt-BR" sz="3600" dirty="0"/>
              <a:t>1 – Crie um algoritmo que descreva os passos de: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ADD75E-6571-4EA8-8D9C-79EACF526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527586"/>
            <a:ext cx="3808207" cy="5109882"/>
          </a:xfrm>
        </p:spPr>
        <p:txBody>
          <a:bodyPr>
            <a:normAutofit lnSpcReduction="10000"/>
          </a:bodyPr>
          <a:lstStyle/>
          <a:p>
            <a:pPr marL="457200" indent="-457200" algn="l">
              <a:buAutoNum type="alphaLcParenR"/>
            </a:pPr>
            <a:r>
              <a:rPr lang="pt-BR" dirty="0"/>
              <a:t>Como trocar uma lâmpada:</a:t>
            </a:r>
          </a:p>
          <a:p>
            <a:pPr marL="457200" indent="-457200" algn="l">
              <a:buFont typeface="+mj-lt"/>
              <a:buAutoNum type="arabicPeriod"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Vá a algum lugar que venda lâmpadas</a:t>
            </a:r>
          </a:p>
          <a:p>
            <a:pPr marL="457200" indent="-457200" algn="l">
              <a:buFont typeface="+mj-lt"/>
              <a:buAutoNum type="arabicPeriod"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Compre uma lâmpada</a:t>
            </a:r>
          </a:p>
          <a:p>
            <a:pPr marL="457200" indent="-457200" algn="l">
              <a:buFont typeface="+mj-lt"/>
              <a:buAutoNum type="arabicPeriod"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Volte ao local de troca da lâmpada</a:t>
            </a:r>
          </a:p>
          <a:p>
            <a:pPr marL="457200" indent="-457200" algn="l">
              <a:buFont typeface="+mj-lt"/>
              <a:buAutoNum type="arabicPeriod"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Desligue a energia</a:t>
            </a:r>
          </a:p>
          <a:p>
            <a:pPr marL="457200" indent="-457200" algn="l">
              <a:buFont typeface="+mj-lt"/>
              <a:buAutoNum type="arabicPeriod"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 algum apoio para alcançar a lâmpada</a:t>
            </a:r>
          </a:p>
          <a:p>
            <a:pPr marL="457200" indent="-457200" algn="l">
              <a:buFont typeface="+mj-lt"/>
              <a:buAutoNum type="arabicPeriod"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Remova a lâmpada velha</a:t>
            </a:r>
          </a:p>
          <a:p>
            <a:pPr marL="457200" indent="-457200" algn="l">
              <a:buFont typeface="+mj-lt"/>
              <a:buAutoNum type="arabicPeriod"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Instale a lâmpada nova</a:t>
            </a:r>
          </a:p>
          <a:p>
            <a:pPr marL="457200" indent="-457200" algn="l">
              <a:buFont typeface="+mj-lt"/>
              <a:buAutoNum type="arabicPeriod"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Ligue a energia.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174781B-F362-40D9-9D18-E85B629EB775}"/>
              </a:ext>
            </a:extLst>
          </p:cNvPr>
          <p:cNvSpPr txBox="1"/>
          <p:nvPr/>
        </p:nvSpPr>
        <p:spPr>
          <a:xfrm>
            <a:off x="4191894" y="1527586"/>
            <a:ext cx="38082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b) Como chegar ao Senai: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Saia de casa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Vá ao ponto de ônibus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Pegue qualquer ônibus que vá ao terminal central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Espere o ônibus chegar ao terminal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Vá a pé até o Senai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CFB1587-7849-47F6-A689-2A1643B64E41}"/>
              </a:ext>
            </a:extLst>
          </p:cNvPr>
          <p:cNvSpPr txBox="1"/>
          <p:nvPr/>
        </p:nvSpPr>
        <p:spPr>
          <a:xfrm>
            <a:off x="8383790" y="1527587"/>
            <a:ext cx="380821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c) Como fazer um churrasco: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Compre carne e carvão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Coloque o carvão na churrasqueira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Acenda o carvão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Tempere a carne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Coloque a carne na churrasqueira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Espere a carne assar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Sirva</a:t>
            </a:r>
          </a:p>
        </p:txBody>
      </p:sp>
    </p:spTree>
    <p:extLst>
      <p:ext uri="{BB962C8B-B14F-4D97-AF65-F5344CB8AC3E}">
        <p14:creationId xmlns:p14="http://schemas.microsoft.com/office/powerpoint/2010/main" val="1783849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32B357-EDEB-4BEB-BA79-BB0298127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robô:</a:t>
            </a:r>
            <a:br>
              <a:rPr lang="pt-BR" dirty="0"/>
            </a:b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objetivo: buscar o copo no fundo da sala e trazer à primeira mesa.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4FBED0-948C-4D21-8CC3-93944E0D9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Centralizar à frente da porta de entrada da sala;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Estender o braço, pegar e girar a maçaneta 45° em sentido anti-horário;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Inclinar o corpo e empurrar a porta, soltar a maçaneta;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Entrar na sala, olhar 90° para a direita e então alinhar o corpo com a cabeça;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Andar até o lado direito do quadro e parar, virar 90° à esquerda e andar até o fundo da sala;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Estender qualquer braço e abrir a mão, pegar o copo, girar o corpo 180°;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Andar até a parte da frente da sala;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Posicionar o copo em cima da primeira mesa mais próxima do quadro, soltar.</a:t>
            </a:r>
          </a:p>
        </p:txBody>
      </p:sp>
    </p:spTree>
    <p:extLst>
      <p:ext uri="{BB962C8B-B14F-4D97-AF65-F5344CB8AC3E}">
        <p14:creationId xmlns:p14="http://schemas.microsoft.com/office/powerpoint/2010/main" val="33973281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261</Words>
  <Application>Microsoft Office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1 – Crie um algoritmo que descreva os passos de:</vt:lpstr>
      <vt:lpstr>Algoritmo robô: objetivo: buscar o copo no fundo da sala e trazer à primeira mesa.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</dc:title>
  <dc:creator>Senai</dc:creator>
  <cp:lastModifiedBy>Senai</cp:lastModifiedBy>
  <cp:revision>5</cp:revision>
  <dcterms:created xsi:type="dcterms:W3CDTF">2023-02-15T20:01:32Z</dcterms:created>
  <dcterms:modified xsi:type="dcterms:W3CDTF">2023-02-16T19:44:13Z</dcterms:modified>
</cp:coreProperties>
</file>