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i" initials="S" lastIdx="1" clrIdx="0">
    <p:extLst>
      <p:ext uri="{19B8F6BF-5375-455C-9EA6-DF929625EA0E}">
        <p15:presenceInfo xmlns:p15="http://schemas.microsoft.com/office/powerpoint/2012/main" userId="Sen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1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23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6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88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6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6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4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07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9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9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0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59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9EC9-3220-4AF1-A992-D09E3103B41E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018058-37C2-41F5-A6B7-17E340765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5CCC-4D3F-45B3-BCB3-5E334FEA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414" y="552207"/>
            <a:ext cx="9144000" cy="2387600"/>
          </a:xfrm>
        </p:spPr>
        <p:txBody>
          <a:bodyPr/>
          <a:lstStyle/>
          <a:p>
            <a:r>
              <a:rPr lang="pt-BR" dirty="0"/>
              <a:t>História e Evolução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56149-6B90-4E0A-B528-30942476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É fato que ao longo dos anos, nos tornamos cada vez mais dependentes da tecnologia e de seu potencial quase infinito, mas nem sempre foi assim, e os computadores como os que vemos até dentro de nossas casas já foram bem diferentes do que são hoje.</a:t>
            </a:r>
          </a:p>
        </p:txBody>
      </p:sp>
    </p:spTree>
    <p:extLst>
      <p:ext uri="{BB962C8B-B14F-4D97-AF65-F5344CB8AC3E}">
        <p14:creationId xmlns:p14="http://schemas.microsoft.com/office/powerpoint/2010/main" val="8043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8FEAE-0497-4480-BEA2-4364319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dos problemas dos primeiros computadores: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7D30F-E3D7-48F9-842D-67548678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236"/>
            <a:ext cx="8596668" cy="1950971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Grande espaço ocupado;</a:t>
            </a:r>
          </a:p>
          <a:p>
            <a:r>
              <a:rPr lang="pt-BR" dirty="0"/>
              <a:t>Dificuldade na manutenção;</a:t>
            </a:r>
          </a:p>
          <a:p>
            <a:r>
              <a:rPr lang="pt-BR" dirty="0"/>
              <a:t>Superaquecimento;</a:t>
            </a:r>
          </a:p>
          <a:p>
            <a:r>
              <a:rPr lang="pt-BR" dirty="0"/>
              <a:t>Grande incidência de mau funcionamento</a:t>
            </a:r>
          </a:p>
          <a:p>
            <a:r>
              <a:rPr lang="pt-BR" dirty="0"/>
              <a:t>Fazia uso de válvulas.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1F0CA2-EE8D-4B49-8800-A61F0FA33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001845"/>
            <a:ext cx="4946032" cy="27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6F91-9002-41D8-A8A1-C0CD931E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a 1ª e a 2ª geração de computadores.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383D6-A5C6-41BA-99F4-C05AD906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1498600"/>
          </a:xfrm>
        </p:spPr>
        <p:txBody>
          <a:bodyPr/>
          <a:lstStyle/>
          <a:p>
            <a:r>
              <a:rPr lang="pt-BR" dirty="0"/>
              <a:t>Tamanho significativamente menor;</a:t>
            </a:r>
          </a:p>
          <a:p>
            <a:r>
              <a:rPr lang="pt-BR" dirty="0"/>
              <a:t>Maior eficiência;</a:t>
            </a:r>
          </a:p>
          <a:p>
            <a:r>
              <a:rPr lang="pt-BR" dirty="0"/>
              <a:t>Fazia uso de transistores.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C5BAA6-F338-42E8-B216-E2A3CC1E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28" y="3429000"/>
            <a:ext cx="3015279" cy="33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ED2CC-D401-43DA-8A2A-1302958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 com que os computadores sejam menores que seus antecessores?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2427A-7A81-4A63-B491-0AC03249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	Os computadores passaram a serem menores por conta do desenvolvimento e aumento de eficácia e do uso de materiais melhores para a construção de seus componentes, isso faz com que o tamanho seja reduzido significativamente.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764DB4-30C5-4997-B993-DE73705E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32" y="3225328"/>
            <a:ext cx="4543836" cy="363267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2F94C87-1D91-4D68-8F9D-A5A52EDA71F2}"/>
              </a:ext>
            </a:extLst>
          </p:cNvPr>
          <p:cNvSpPr/>
          <p:nvPr/>
        </p:nvSpPr>
        <p:spPr>
          <a:xfrm>
            <a:off x="3367144" y="3905026"/>
            <a:ext cx="1237129" cy="8713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F3645-C0CF-4CEE-AB1E-2D48506E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que marcaram a evolução dos computadores: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872C8-97CE-4A83-8891-4C8D1045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Uso de microprocessadores;</a:t>
            </a:r>
          </a:p>
          <a:p>
            <a:r>
              <a:rPr lang="pt-BR" dirty="0"/>
              <a:t>Circuitos integrados;</a:t>
            </a:r>
          </a:p>
          <a:p>
            <a:r>
              <a:rPr lang="pt-BR" dirty="0"/>
              <a:t>A comercialização de peças e/ou computadores domésticos;</a:t>
            </a:r>
          </a:p>
          <a:p>
            <a:r>
              <a:rPr lang="pt-BR" dirty="0"/>
              <a:t>A miniaturização dos componentes.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52B26F-B1BE-4D57-990C-E57E4C06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9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BA581-2299-4479-9EBA-9360C0E5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Resumo: História dos computadores.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3D0FD-9C45-41D1-8280-80A067D9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38171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/>
              <a:t>1ª Geração - ENIAC (1946). Usava válvulas grandes e lentas;</a:t>
            </a:r>
          </a:p>
          <a:p>
            <a:r>
              <a:rPr lang="pt-BR" sz="2000" dirty="0"/>
              <a:t>2ª Geração – 1959. Fazia uso dos transistores, ocupando menos espaço, gerando menos calor e sendo mais rápidos;</a:t>
            </a:r>
          </a:p>
          <a:p>
            <a:r>
              <a:rPr lang="pt-BR" sz="2000" dirty="0"/>
              <a:t>3ª Geração – 1965. Marcada pela criação dos circuitos integrados e do primeiro microprocessador, iniciando a próxima geração;</a:t>
            </a:r>
          </a:p>
          <a:p>
            <a:r>
              <a:rPr lang="pt-BR" sz="2000" dirty="0"/>
              <a:t>4ª Geração – 1975 aos dias atuais.</a:t>
            </a:r>
          </a:p>
          <a:p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48C45-6FB7-4BD8-9BA8-11274313EE8E}"/>
              </a:ext>
            </a:extLst>
          </p:cNvPr>
          <p:cNvSpPr txBox="1"/>
          <p:nvPr/>
        </p:nvSpPr>
        <p:spPr>
          <a:xfrm>
            <a:off x="677333" y="4128949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partir da 4ª Geração os computadores continuaram evoluindo, cada vez menores e mais eficientes com melhores componentes e gasto de energia reduzido.</a:t>
            </a:r>
          </a:p>
        </p:txBody>
      </p:sp>
    </p:spTree>
    <p:extLst>
      <p:ext uri="{BB962C8B-B14F-4D97-AF65-F5344CB8AC3E}">
        <p14:creationId xmlns:p14="http://schemas.microsoft.com/office/powerpoint/2010/main" val="162796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D8A5-377C-4D92-A432-F32096C2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Invenções importantes.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8F7A0-F236-489D-9E65-8295EC68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02330"/>
          </a:xfrm>
        </p:spPr>
        <p:txBody>
          <a:bodyPr/>
          <a:lstStyle/>
          <a:p>
            <a:pPr algn="ctr"/>
            <a:r>
              <a:rPr lang="pt-BR" dirty="0"/>
              <a:t>Os Circuitos Integrados;</a:t>
            </a:r>
          </a:p>
          <a:p>
            <a:pPr algn="ctr"/>
            <a:r>
              <a:rPr lang="pt-BR" dirty="0"/>
              <a:t>Os microprocessadores;</a:t>
            </a:r>
          </a:p>
          <a:p>
            <a:pPr algn="ctr"/>
            <a:r>
              <a:rPr lang="pt-BR" dirty="0"/>
              <a:t>Os computadores domésticos;</a:t>
            </a:r>
          </a:p>
          <a:p>
            <a:pPr marL="0" indent="0" algn="ctr">
              <a:buNone/>
            </a:pPr>
            <a:r>
              <a:rPr lang="pt-BR" dirty="0"/>
              <a:t>Essas invenções são muito importantes por terem acelerado o processo de evolução dos computadores, possibilitando a criação de hardware e softwares mais avançados dos quais realizam funções importantes em nossas vidas, sejam em nossos trabalhos, estudos ou na vida cotidiana em si.</a:t>
            </a:r>
          </a:p>
        </p:txBody>
      </p:sp>
    </p:spTree>
    <p:extLst>
      <p:ext uri="{BB962C8B-B14F-4D97-AF65-F5344CB8AC3E}">
        <p14:creationId xmlns:p14="http://schemas.microsoft.com/office/powerpoint/2010/main" val="327200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5F57-3D0B-4EEF-B6E0-B3329729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5" y="1223996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Finalização.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EC4D0-6CA1-440B-A5EB-6AC222AC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63" y="4118343"/>
            <a:ext cx="8596668" cy="144676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Não somente os computadores mas a tecnologia em geral, hoje cumpre um papel importante na sociedade e na vida das pessoas, como a automação de tarefas, a resolução de problemas e a melhora em funções e/ou cargos de pessoas, como a Medicina, Segurança, Educação, Construção e muitas outras coisas.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60D826-AA80-4358-B90B-EBE3733F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28" y="2063762"/>
            <a:ext cx="2577042" cy="17180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34AA32-875C-42DC-9E1B-721046FEF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22"/>
          <a:stretch/>
        </p:blipFill>
        <p:spPr>
          <a:xfrm>
            <a:off x="6324270" y="2056369"/>
            <a:ext cx="2638906" cy="1718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0F9810-0A9C-42C1-8CDC-9401BE7CC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86" y="2063762"/>
            <a:ext cx="2577042" cy="17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908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402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Trebuchet MS</vt:lpstr>
      <vt:lpstr>Wingdings 3</vt:lpstr>
      <vt:lpstr>Facetado</vt:lpstr>
      <vt:lpstr>História e Evolução da Computação</vt:lpstr>
      <vt:lpstr>Alguns dos problemas dos primeiros computadores:</vt:lpstr>
      <vt:lpstr>Diferenças entre a 1ª e a 2ª geração de computadores.</vt:lpstr>
      <vt:lpstr>O que faz com que os computadores sejam menores que seus antecessores?</vt:lpstr>
      <vt:lpstr>Características que marcaram a evolução dos computadores:</vt:lpstr>
      <vt:lpstr>Resumo: História dos computadores.</vt:lpstr>
      <vt:lpstr>Invenções importantes.</vt:lpstr>
      <vt:lpstr>Finalização.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e Evolução da Computação</dc:title>
  <dc:creator>Senai</dc:creator>
  <cp:lastModifiedBy>Senai</cp:lastModifiedBy>
  <cp:revision>12</cp:revision>
  <dcterms:created xsi:type="dcterms:W3CDTF">2023-02-14T19:47:12Z</dcterms:created>
  <dcterms:modified xsi:type="dcterms:W3CDTF">2023-02-15T17:39:01Z</dcterms:modified>
</cp:coreProperties>
</file>