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1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Nützliche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KeePass</a:t>
            </a:r>
            <a:r>
              <a:rPr lang="de-DE" dirty="0" smtClean="0"/>
              <a:t> zum verwalten von Accounts und Passwörtern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versiondog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76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-Versionskontrolle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GitHub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/>
              <a:t>GitHub</a:t>
            </a:r>
            <a:r>
              <a:rPr lang="de-DE" dirty="0"/>
              <a:t> ist eine Code-Hosting-Plattform für Versionskontrolle und Zusammenarbeit. Damit können Sie und andere von überall aus an Projekten arbeiten.</a:t>
            </a:r>
          </a:p>
        </p:txBody>
      </p:sp>
    </p:spTree>
    <p:extLst>
      <p:ext uri="{BB962C8B-B14F-4D97-AF65-F5344CB8AC3E}">
        <p14:creationId xmlns:p14="http://schemas.microsoft.com/office/powerpoint/2010/main" val="193552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</a:t>
            </a:r>
            <a:r>
              <a:rPr lang="de-DE" dirty="0" smtClean="0"/>
              <a:t>– Wichtige 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err="1" smtClean="0"/>
              <a:t>Repositories</a:t>
            </a:r>
            <a:r>
              <a:rPr lang="de-DE" dirty="0" smtClean="0"/>
              <a:t> – Quelle</a:t>
            </a:r>
          </a:p>
          <a:p>
            <a:pPr lvl="1"/>
            <a:r>
              <a:rPr lang="de-DE" dirty="0" smtClean="0"/>
              <a:t>Es verwaltet ein Projekt, dass Ordner, Dateien, Bilder usw. enthält</a:t>
            </a:r>
          </a:p>
          <a:p>
            <a:r>
              <a:rPr lang="de-DE" dirty="0" err="1" smtClean="0"/>
              <a:t>Branches</a:t>
            </a:r>
            <a:r>
              <a:rPr lang="de-DE" dirty="0" smtClean="0"/>
              <a:t> – Ast, Abzweigung</a:t>
            </a:r>
          </a:p>
          <a:p>
            <a:pPr lvl="1"/>
            <a:r>
              <a:rPr lang="de-DE" dirty="0" smtClean="0"/>
              <a:t>Bevor wir neue Programmänderungen einem Hauptprojekt(</a:t>
            </a:r>
            <a:r>
              <a:rPr lang="de-DE" dirty="0" err="1" smtClean="0"/>
              <a:t>master</a:t>
            </a:r>
            <a:r>
              <a:rPr lang="de-DE" dirty="0" smtClean="0"/>
              <a:t>) hinzufügen, erzeugt man  einen </a:t>
            </a:r>
            <a:r>
              <a:rPr lang="de-DE" dirty="0" err="1" smtClean="0"/>
              <a:t>branch</a:t>
            </a:r>
            <a:r>
              <a:rPr lang="de-DE" dirty="0" smtClean="0"/>
              <a:t>. Diesen </a:t>
            </a:r>
            <a:r>
              <a:rPr lang="de-DE" dirty="0" err="1" smtClean="0"/>
              <a:t>tetstet</a:t>
            </a:r>
            <a:r>
              <a:rPr lang="de-DE" dirty="0" smtClean="0"/>
              <a:t> man und bei erfolgt verbindet man diesen wieder mit dem </a:t>
            </a:r>
            <a:r>
              <a:rPr lang="de-DE" dirty="0" err="1" smtClean="0"/>
              <a:t>master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– </a:t>
            </a:r>
            <a:r>
              <a:rPr lang="de-DE" dirty="0" err="1" smtClean="0"/>
              <a:t>bestätigung</a:t>
            </a:r>
            <a:r>
              <a:rPr lang="de-DE" dirty="0" smtClean="0"/>
              <a:t>, Freigabe</a:t>
            </a:r>
          </a:p>
          <a:p>
            <a:pPr lvl="1"/>
            <a:r>
              <a:rPr lang="de-DE" dirty="0" smtClean="0"/>
              <a:t>Bedeutet gespeicherte Änderungen im Projektordner. Jeder </a:t>
            </a:r>
            <a:r>
              <a:rPr lang="de-DE" dirty="0" err="1" smtClean="0"/>
              <a:t>commit</a:t>
            </a:r>
            <a:r>
              <a:rPr lang="de-DE" dirty="0" smtClean="0"/>
              <a:t> hat ein Kommentar, welches die Änderung beschreibt.</a:t>
            </a:r>
          </a:p>
          <a:p>
            <a:r>
              <a:rPr lang="de-DE" dirty="0" err="1" smtClean="0"/>
              <a:t>Mergen</a:t>
            </a:r>
            <a:r>
              <a:rPr lang="de-DE" dirty="0" smtClean="0"/>
              <a:t> – verbinden</a:t>
            </a:r>
          </a:p>
          <a:p>
            <a:pPr lvl="1"/>
            <a:r>
              <a:rPr lang="de-DE" dirty="0" smtClean="0"/>
              <a:t>Begriff, das eine Versionsverzeigung mit dem Hauptprojekt verbindet.</a:t>
            </a:r>
          </a:p>
          <a:p>
            <a:r>
              <a:rPr lang="de-DE" dirty="0" smtClean="0"/>
              <a:t>Pull Request – Anfrage zum Herunterladen</a:t>
            </a:r>
          </a:p>
          <a:p>
            <a:pPr lvl="1"/>
            <a:r>
              <a:rPr lang="de-DE" dirty="0"/>
              <a:t>Pull </a:t>
            </a:r>
            <a:r>
              <a:rPr lang="de-DE" dirty="0" err="1"/>
              <a:t>Requests</a:t>
            </a:r>
            <a:r>
              <a:rPr lang="de-DE" dirty="0"/>
              <a:t> sind das Herzstück der Zusammenarbeit auf </a:t>
            </a:r>
            <a:r>
              <a:rPr lang="de-DE" dirty="0" err="1"/>
              <a:t>GitHub</a:t>
            </a:r>
            <a:r>
              <a:rPr lang="de-DE" dirty="0"/>
              <a:t>. Wenn Sie eine Pull-Anforderung öffnen, schlagen Sie Ihre Änderungen vor und fordern an, dass jemand Ihren Beitrag überprüft und in Ihren Zweig einfügt. Pull-</a:t>
            </a:r>
            <a:r>
              <a:rPr lang="de-DE" dirty="0" err="1"/>
              <a:t>Requests</a:t>
            </a:r>
            <a:r>
              <a:rPr lang="de-DE" dirty="0"/>
              <a:t> zeigen </a:t>
            </a:r>
            <a:r>
              <a:rPr lang="de-DE" dirty="0" err="1"/>
              <a:t>Diffs</a:t>
            </a:r>
            <a:r>
              <a:rPr lang="de-DE" dirty="0"/>
              <a:t> oder Unterschiede des Inhalts beider Zweige. Die Änderungen, </a:t>
            </a:r>
            <a:r>
              <a:rPr lang="de-DE" dirty="0" smtClean="0"/>
              <a:t>Beiträge </a:t>
            </a:r>
            <a:r>
              <a:rPr lang="de-DE" dirty="0"/>
              <a:t>und </a:t>
            </a:r>
            <a:r>
              <a:rPr lang="de-DE" dirty="0" err="1" smtClean="0"/>
              <a:t>ösungen</a:t>
            </a:r>
            <a:r>
              <a:rPr lang="de-DE" dirty="0" smtClean="0"/>
              <a:t> </a:t>
            </a:r>
            <a:r>
              <a:rPr lang="de-DE" dirty="0"/>
              <a:t>werden in grün und rot angezeigt.</a:t>
            </a:r>
          </a:p>
        </p:txBody>
      </p:sp>
    </p:spTree>
    <p:extLst>
      <p:ext uri="{BB962C8B-B14F-4D97-AF65-F5344CB8AC3E}">
        <p14:creationId xmlns:p14="http://schemas.microsoft.com/office/powerpoint/2010/main" val="265386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/>
              <a:t>Anmelden auf </a:t>
            </a:r>
            <a:r>
              <a:rPr lang="de-DE" dirty="0">
                <a:hlinkClick r:id="rId2"/>
              </a:rPr>
              <a:t>https://github.com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/>
              <a:t>Guide durchlesen: </a:t>
            </a:r>
            <a:r>
              <a:rPr lang="de-DE" dirty="0">
                <a:hlinkClick r:id="rId3"/>
              </a:rPr>
              <a:t>https://guides.github.com/activities/hello-world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GidHub</a:t>
            </a:r>
            <a:r>
              <a:rPr lang="de-DE" dirty="0"/>
              <a:t> Desktop-Client: </a:t>
            </a:r>
            <a:r>
              <a:rPr lang="de-DE" dirty="0">
                <a:hlinkClick r:id="rId4"/>
              </a:rPr>
              <a:t>https://desktop.github.com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 smtClean="0"/>
              <a:t>4. Projekt Ablageort erzeugen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12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762000"/>
            <a:ext cx="77628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>
            <a:off x="7688979" y="332656"/>
            <a:ext cx="0" cy="429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4139952" y="263691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3212232" y="580526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7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91900"/>
            <a:ext cx="8984987" cy="226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16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028384" cy="551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696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Bildschirmpräsentation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PowerPoint-Präsentation</vt:lpstr>
      <vt:lpstr>Nützliche Tools</vt:lpstr>
      <vt:lpstr>GitHub-Versionskontrolle</vt:lpstr>
      <vt:lpstr>GitHub – Wichtige Begriffe</vt:lpstr>
      <vt:lpstr>GitHub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kunz</dc:creator>
  <cp:lastModifiedBy>kunz</cp:lastModifiedBy>
  <cp:revision>22</cp:revision>
  <dcterms:created xsi:type="dcterms:W3CDTF">2018-07-08T17:42:25Z</dcterms:created>
  <dcterms:modified xsi:type="dcterms:W3CDTF">2018-07-08T19:20:06Z</dcterms:modified>
</cp:coreProperties>
</file>