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4D2A4-8B86-4FFD-AC46-057B7B02D1CD}" v="1269" dt="2022-12-30T23:57:08.580"/>
    <p1510:client id="{881C2191-4E4F-444D-9F7C-EDA99BAE37C5}" v="43" dt="2022-12-31T00:13:15.445"/>
    <p1510:client id="{96CF7831-F388-4B21-8564-7984E68A6107}" v="19" dt="2023-01-01T11:50:06.001"/>
    <p1510:client id="{D114C024-1BAB-4A82-896F-AACB1B5A8919}" v="66" dt="2023-01-01T11:25:5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01/01/2023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Arial"/>
                <a:cs typeface="Calibri Light"/>
              </a:rPr>
              <a:t>Health Manager</a:t>
            </a:r>
            <a:br>
              <a:rPr lang="pt-PT" dirty="0">
                <a:cs typeface="Calibri Light"/>
              </a:rPr>
            </a:br>
            <a:r>
              <a:rPr lang="pt-PT" sz="3000" dirty="0">
                <a:latin typeface="Arial"/>
                <a:cs typeface="Calibri Light"/>
              </a:rPr>
              <a:t>IES 2022/2023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Project </a:t>
            </a:r>
            <a:r>
              <a:rPr lang="pt-PT" dirty="0" err="1">
                <a:cs typeface="Calibri"/>
              </a:rPr>
              <a:t>by</a:t>
            </a:r>
            <a:r>
              <a:rPr lang="pt-PT" dirty="0">
                <a:cs typeface="Calibri"/>
              </a:rPr>
              <a:t>:</a:t>
            </a:r>
          </a:p>
          <a:p>
            <a:r>
              <a:rPr lang="pt-PT" dirty="0">
                <a:cs typeface="Calibri"/>
              </a:rPr>
              <a:t>Alexandre </a:t>
            </a:r>
            <a:r>
              <a:rPr lang="pt-PT" dirty="0" err="1">
                <a:cs typeface="Calibri"/>
              </a:rPr>
              <a:t>Gazur</a:t>
            </a:r>
            <a:r>
              <a:rPr lang="pt-PT" dirty="0">
                <a:cs typeface="Calibri"/>
              </a:rPr>
              <a:t> (102751)</a:t>
            </a:r>
          </a:p>
          <a:p>
            <a:r>
              <a:rPr lang="pt-PT" dirty="0">
                <a:cs typeface="Calibri"/>
              </a:rPr>
              <a:t>Daniel Ferreira (102885)</a:t>
            </a:r>
          </a:p>
          <a:p>
            <a:r>
              <a:rPr lang="pt-PT" dirty="0">
                <a:cs typeface="Calibri"/>
              </a:rPr>
              <a:t>Ricardo Pinto (102885)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 err="1">
                <a:latin typeface="Arial"/>
                <a:cs typeface="Calibri Light" panose="020F0302020204030204"/>
              </a:rPr>
              <a:t>Topics</a:t>
            </a:r>
            <a:r>
              <a:rPr lang="pt-PT" sz="5000" dirty="0">
                <a:latin typeface="Arial"/>
                <a:cs typeface="Calibri Light" panose="020F0302020204030204"/>
              </a:rPr>
              <a:t> </a:t>
            </a:r>
            <a:r>
              <a:rPr lang="pt-PT" sz="5000" dirty="0" err="1">
                <a:latin typeface="Arial"/>
                <a:cs typeface="Calibri Light" panose="020F0302020204030204"/>
              </a:rPr>
              <a:t>and</a:t>
            </a:r>
            <a:r>
              <a:rPr lang="pt-PT" sz="5000" dirty="0">
                <a:latin typeface="Arial"/>
                <a:cs typeface="Calibri Light" panose="020F0302020204030204"/>
              </a:rPr>
              <a:t> </a:t>
            </a:r>
            <a:r>
              <a:rPr lang="pt-PT" sz="5000" dirty="0" err="1">
                <a:latin typeface="Arial"/>
                <a:cs typeface="Calibri Light" panose="020F0302020204030204"/>
              </a:rPr>
              <a:t>goals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Manage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patients</a:t>
            </a:r>
            <a:r>
              <a:rPr lang="pt-PT" sz="2500" dirty="0">
                <a:latin typeface="Arial"/>
                <a:cs typeface="Calibri"/>
              </a:rPr>
              <a:t> in a hospital/</a:t>
            </a:r>
            <a:r>
              <a:rPr lang="pt-PT" sz="2500" dirty="0" err="1">
                <a:latin typeface="Arial"/>
                <a:cs typeface="Calibri"/>
              </a:rPr>
              <a:t>clinic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easily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View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patient's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details</a:t>
            </a:r>
            <a:r>
              <a:rPr lang="pt-PT" sz="2500" dirty="0">
                <a:latin typeface="Arial"/>
                <a:cs typeface="Calibri"/>
              </a:rPr>
              <a:t> in real time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err="1">
                <a:latin typeface="Arial"/>
                <a:cs typeface="Calibri"/>
              </a:rPr>
              <a:t>Add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err="1">
                <a:latin typeface="Arial"/>
                <a:cs typeface="Calibri"/>
              </a:rPr>
              <a:t>edit</a:t>
            </a:r>
            <a:r>
              <a:rPr lang="pt-PT" sz="2500" dirty="0">
                <a:latin typeface="Arial"/>
                <a:cs typeface="Calibri"/>
              </a:rPr>
              <a:t>, remove </a:t>
            </a:r>
            <a:r>
              <a:rPr lang="pt-PT" sz="2500" err="1">
                <a:latin typeface="Arial"/>
                <a:cs typeface="Calibri"/>
              </a:rPr>
              <a:t>patients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err="1">
                <a:latin typeface="Arial"/>
                <a:cs typeface="Calibri"/>
              </a:rPr>
              <a:t>easily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Quickly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view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that</a:t>
            </a:r>
            <a:r>
              <a:rPr lang="pt-PT" sz="2500" dirty="0">
                <a:latin typeface="Arial"/>
                <a:cs typeface="Calibri"/>
              </a:rPr>
              <a:t> are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most</a:t>
            </a:r>
            <a:r>
              <a:rPr lang="pt-PT" sz="2500" dirty="0">
                <a:latin typeface="Arial"/>
                <a:cs typeface="Calibri"/>
              </a:rPr>
              <a:t> in </a:t>
            </a:r>
            <a:r>
              <a:rPr lang="pt-PT" sz="2500" dirty="0" err="1">
                <a:latin typeface="Arial"/>
                <a:cs typeface="Calibri"/>
              </a:rPr>
              <a:t>need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help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2A8670-5C64-B4D8-9B45-A08E5F125D6E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9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>
                <a:latin typeface="Arial"/>
                <a:cs typeface="Calibri Light" panose="020F0302020204030204"/>
              </a:rPr>
              <a:t>Team </a:t>
            </a:r>
            <a:r>
              <a:rPr lang="pt-PT" sz="5000" dirty="0" err="1">
                <a:latin typeface="Arial"/>
                <a:cs typeface="Calibri Light" panose="020F0302020204030204"/>
              </a:rPr>
              <a:t>organization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b="1" dirty="0">
                <a:latin typeface="Arial"/>
                <a:cs typeface="Calibri"/>
              </a:rPr>
              <a:t>Team Manager </a:t>
            </a:r>
            <a:r>
              <a:rPr lang="pt-PT" sz="2500" dirty="0">
                <a:latin typeface="Arial"/>
                <a:cs typeface="Calibri"/>
              </a:rPr>
              <a:t>&amp;</a:t>
            </a:r>
            <a:r>
              <a:rPr lang="pt-PT" sz="2500" b="1" dirty="0">
                <a:latin typeface="Arial"/>
                <a:cs typeface="Calibri"/>
              </a:rPr>
              <a:t> </a:t>
            </a:r>
            <a:r>
              <a:rPr lang="pt-PT" sz="2500" b="1" dirty="0" err="1">
                <a:latin typeface="Arial"/>
                <a:cs typeface="Calibri"/>
              </a:rPr>
              <a:t>Product</a:t>
            </a:r>
            <a:r>
              <a:rPr lang="pt-PT" sz="2500" b="1" dirty="0">
                <a:latin typeface="Arial"/>
                <a:cs typeface="Calibri"/>
              </a:rPr>
              <a:t> </a:t>
            </a:r>
            <a:r>
              <a:rPr lang="pt-PT" sz="2500" b="1" dirty="0" err="1">
                <a:latin typeface="Arial"/>
                <a:cs typeface="Calibri"/>
              </a:rPr>
              <a:t>Owner</a:t>
            </a:r>
            <a:r>
              <a:rPr lang="pt-PT" sz="2500" b="1" dirty="0">
                <a:latin typeface="Arial"/>
                <a:cs typeface="Calibri"/>
              </a:rPr>
              <a:t>: </a:t>
            </a:r>
            <a:r>
              <a:rPr lang="pt-PT" sz="2500" dirty="0">
                <a:latin typeface="Arial"/>
                <a:cs typeface="Calibri"/>
              </a:rPr>
              <a:t>Alexandre </a:t>
            </a:r>
            <a:r>
              <a:rPr lang="pt-PT" sz="2500" dirty="0" err="1">
                <a:latin typeface="Arial"/>
                <a:cs typeface="Calibri"/>
              </a:rPr>
              <a:t>Gazur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b="1" dirty="0" err="1">
                <a:latin typeface="Arial"/>
                <a:cs typeface="Calibri"/>
              </a:rPr>
              <a:t>Architect</a:t>
            </a:r>
            <a:r>
              <a:rPr lang="pt-PT" sz="2500" b="1" dirty="0">
                <a:latin typeface="Arial"/>
                <a:cs typeface="Calibri"/>
              </a:rPr>
              <a:t>: </a:t>
            </a:r>
            <a:r>
              <a:rPr lang="pt-PT" sz="2500" dirty="0">
                <a:latin typeface="Arial"/>
                <a:cs typeface="Calibri"/>
              </a:rPr>
              <a:t>Daniel Ferreira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b="1" dirty="0" err="1">
                <a:latin typeface="Arial"/>
                <a:cs typeface="Calibri"/>
              </a:rPr>
              <a:t>DevOps</a:t>
            </a:r>
            <a:r>
              <a:rPr lang="pt-PT" sz="2500" b="1" dirty="0">
                <a:latin typeface="Arial"/>
                <a:cs typeface="Calibri"/>
              </a:rPr>
              <a:t> Master:</a:t>
            </a:r>
            <a:r>
              <a:rPr lang="pt-PT" sz="2500" dirty="0">
                <a:latin typeface="Arial"/>
                <a:cs typeface="Calibri"/>
              </a:rPr>
              <a:t> Ricardo Pinto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We</a:t>
            </a:r>
            <a:r>
              <a:rPr lang="pt-PT" sz="2500" dirty="0">
                <a:latin typeface="Arial"/>
                <a:cs typeface="Calibri"/>
              </a:rPr>
              <a:t> are </a:t>
            </a:r>
            <a:r>
              <a:rPr lang="pt-PT" sz="2500" dirty="0" err="1">
                <a:latin typeface="Arial"/>
                <a:cs typeface="Calibri"/>
              </a:rPr>
              <a:t>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b="1" dirty="0" err="1">
                <a:latin typeface="Arial"/>
                <a:cs typeface="Calibri"/>
              </a:rPr>
              <a:t>Developers</a:t>
            </a:r>
          </a:p>
          <a:p>
            <a:endParaRPr lang="pt-PT" sz="2500">
              <a:latin typeface="Arial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DA054F-39BA-BDC4-DF5C-CC3B30417D9A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288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 err="1">
                <a:latin typeface="Arial"/>
                <a:cs typeface="Calibri Light" panose="020F0302020204030204"/>
              </a:rPr>
              <a:t>Solution</a:t>
            </a:r>
            <a:r>
              <a:rPr lang="pt-PT" sz="5000" dirty="0">
                <a:latin typeface="Arial"/>
                <a:cs typeface="Calibri Light" panose="020F0302020204030204"/>
              </a:rPr>
              <a:t> </a:t>
            </a:r>
            <a:r>
              <a:rPr lang="pt-PT" sz="5000" dirty="0" err="1">
                <a:latin typeface="Arial"/>
                <a:cs typeface="Calibri Light" panose="020F0302020204030204"/>
              </a:rPr>
              <a:t>architecture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55272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endParaRPr lang="pt-PT" sz="2500">
              <a:latin typeface="Arial"/>
              <a:cs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510A0EC5-76BB-D619-5F45-940E853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47" y="1585863"/>
            <a:ext cx="9250278" cy="52704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8A16B9-3CB4-3A55-AFFE-16DA4203107B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83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 err="1">
                <a:latin typeface="Arial"/>
                <a:cs typeface="Calibri Light" panose="020F0302020204030204"/>
              </a:rPr>
              <a:t>Development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55272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Iteration</a:t>
            </a:r>
            <a:r>
              <a:rPr lang="pt-PT" sz="2500" dirty="0">
                <a:latin typeface="Arial"/>
                <a:cs typeface="Calibri"/>
              </a:rPr>
              <a:t> 1: Core </a:t>
            </a:r>
            <a:r>
              <a:rPr lang="pt-PT" sz="2500" dirty="0" err="1">
                <a:latin typeface="Arial"/>
                <a:cs typeface="Calibri"/>
              </a:rPr>
              <a:t>user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stories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front-end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prototype</a:t>
            </a:r>
            <a:r>
              <a:rPr lang="pt-PT" sz="2500" dirty="0">
                <a:latin typeface="Arial"/>
                <a:cs typeface="Calibri"/>
              </a:rPr>
              <a:t>, a </a:t>
            </a:r>
            <a:r>
              <a:rPr lang="pt-PT" sz="2500" dirty="0" err="1">
                <a:latin typeface="Arial"/>
                <a:cs typeface="Calibri"/>
              </a:rPr>
              <a:t>little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backend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Iteration</a:t>
            </a:r>
            <a:r>
              <a:rPr lang="pt-PT" sz="2500" dirty="0">
                <a:latin typeface="Arial"/>
                <a:cs typeface="Calibri"/>
              </a:rPr>
              <a:t> 2: Pipeline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data </a:t>
            </a:r>
            <a:r>
              <a:rPr lang="pt-PT" sz="2500" dirty="0" err="1">
                <a:latin typeface="Arial"/>
                <a:cs typeface="Calibri"/>
              </a:rPr>
              <a:t>viewing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front-end</a:t>
            </a:r>
            <a:r>
              <a:rPr lang="pt-PT" sz="2500" dirty="0">
                <a:latin typeface="Arial"/>
                <a:cs typeface="Calibri"/>
              </a:rPr>
              <a:t>, some API, 1 </a:t>
            </a:r>
            <a:r>
              <a:rPr lang="pt-PT" sz="2500" dirty="0" err="1">
                <a:latin typeface="Arial"/>
                <a:cs typeface="Calibri"/>
              </a:rPr>
              <a:t>graph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Iteration</a:t>
            </a:r>
            <a:r>
              <a:rPr lang="pt-PT" sz="2500" dirty="0">
                <a:latin typeface="Arial"/>
                <a:cs typeface="Calibri"/>
              </a:rPr>
              <a:t> 3: API, </a:t>
            </a:r>
            <a:r>
              <a:rPr lang="pt-PT" sz="2500" dirty="0" err="1">
                <a:latin typeface="Arial"/>
                <a:cs typeface="Calibri"/>
              </a:rPr>
              <a:t>endangered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alert</a:t>
            </a:r>
            <a:r>
              <a:rPr lang="pt-PT" sz="2500" dirty="0">
                <a:latin typeface="Arial"/>
                <a:cs typeface="Calibri"/>
              </a:rPr>
              <a:t>, more </a:t>
            </a:r>
            <a:r>
              <a:rPr lang="pt-PT" sz="2500" dirty="0" err="1">
                <a:latin typeface="Arial"/>
                <a:cs typeface="Calibri"/>
              </a:rPr>
              <a:t>graphs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dockerization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Iteration</a:t>
            </a:r>
            <a:r>
              <a:rPr lang="pt-PT" sz="2500" dirty="0">
                <a:latin typeface="Arial"/>
                <a:cs typeface="Calibri"/>
              </a:rPr>
              <a:t> 4: </a:t>
            </a:r>
            <a:r>
              <a:rPr lang="pt-PT" sz="2500" dirty="0" err="1">
                <a:latin typeface="Arial"/>
                <a:cs typeface="Calibri"/>
              </a:rPr>
              <a:t>polish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everything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finish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documentation</a:t>
            </a:r>
            <a:r>
              <a:rPr lang="pt-PT" sz="2500" dirty="0">
                <a:latin typeface="Arial"/>
                <a:cs typeface="Calibri"/>
              </a:rPr>
              <a:t>, </a:t>
            </a:r>
            <a:r>
              <a:rPr lang="pt-PT" sz="2500" dirty="0" err="1">
                <a:latin typeface="Arial"/>
                <a:cs typeface="Calibri"/>
              </a:rPr>
              <a:t>deployment</a:t>
            </a:r>
            <a:r>
              <a:rPr lang="pt-PT" sz="2500" dirty="0">
                <a:latin typeface="Arial"/>
                <a:cs typeface="Calibri"/>
              </a:rPr>
              <a:t> in </a:t>
            </a:r>
            <a:r>
              <a:rPr lang="pt-PT" sz="2500" dirty="0" err="1">
                <a:latin typeface="Arial"/>
                <a:cs typeface="Calibri"/>
              </a:rPr>
              <a:t>UA's</a:t>
            </a:r>
            <a:r>
              <a:rPr lang="pt-PT" sz="2500" dirty="0">
                <a:latin typeface="Arial"/>
                <a:cs typeface="Calibri"/>
              </a:rPr>
              <a:t> VM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Github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flow</a:t>
            </a:r>
            <a:r>
              <a:rPr lang="pt-PT" sz="2500" dirty="0">
                <a:latin typeface="Arial"/>
                <a:cs typeface="Calibri"/>
              </a:rPr>
              <a:t> (</a:t>
            </a:r>
            <a:r>
              <a:rPr lang="pt-PT" sz="2500" dirty="0" err="1">
                <a:latin typeface="Arial"/>
                <a:cs typeface="Calibri"/>
              </a:rPr>
              <a:t>branches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pull </a:t>
            </a:r>
            <a:r>
              <a:rPr lang="pt-PT" sz="2500" dirty="0" err="1">
                <a:latin typeface="Arial"/>
                <a:cs typeface="Calibri"/>
              </a:rPr>
              <a:t>requests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>
              <a:latin typeface="Arial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0E53B0-E536-B5FD-E130-F42E46F13D8D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280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 err="1">
                <a:latin typeface="Arial"/>
                <a:cs typeface="Calibri Light" panose="020F0302020204030204"/>
              </a:rPr>
              <a:t>Dockerization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55272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4 containers: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MySql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database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RabbitMQ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Spring </a:t>
            </a:r>
            <a:r>
              <a:rPr lang="pt-PT" sz="2500" dirty="0" err="1">
                <a:latin typeface="Arial"/>
                <a:cs typeface="Calibri"/>
              </a:rPr>
              <a:t>Boot</a:t>
            </a:r>
            <a:r>
              <a:rPr lang="pt-PT" sz="2500" dirty="0">
                <a:latin typeface="Arial"/>
                <a:cs typeface="Calibri"/>
              </a:rPr>
              <a:t> app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Sensor (</a:t>
            </a:r>
            <a:r>
              <a:rPr lang="pt-PT" sz="2500" dirty="0" err="1">
                <a:latin typeface="Arial"/>
                <a:cs typeface="Calibri"/>
              </a:rPr>
              <a:t>python</a:t>
            </a:r>
            <a:r>
              <a:rPr lang="pt-PT" sz="2500" dirty="0">
                <a:latin typeface="Arial"/>
                <a:cs typeface="Calibri"/>
              </a:rPr>
              <a:t> script)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>
              <a:latin typeface="Arial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0E53B0-E536-B5FD-E130-F42E46F13D8D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02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A9CF-C256-4B13-24ED-C436A14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325563"/>
          </a:xfrm>
        </p:spPr>
        <p:txBody>
          <a:bodyPr/>
          <a:lstStyle/>
          <a:p>
            <a:pPr algn="ctr"/>
            <a:r>
              <a:rPr lang="pt-PT" sz="5000" dirty="0" err="1">
                <a:latin typeface="Arial"/>
                <a:cs typeface="Calibri Light" panose="020F0302020204030204"/>
              </a:rPr>
              <a:t>Main</a:t>
            </a:r>
            <a:r>
              <a:rPr lang="pt-PT" sz="5000" dirty="0">
                <a:latin typeface="Arial"/>
                <a:cs typeface="Calibri Light" panose="020F0302020204030204"/>
              </a:rPr>
              <a:t> </a:t>
            </a:r>
            <a:r>
              <a:rPr lang="pt-PT" sz="5000" dirty="0" err="1">
                <a:latin typeface="Arial"/>
                <a:cs typeface="Calibri Light" panose="020F0302020204030204"/>
              </a:rPr>
              <a:t>results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5F3148-246D-2B35-2D71-8E82239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2"/>
            <a:ext cx="10515600" cy="55272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Decently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robust</a:t>
            </a:r>
            <a:r>
              <a:rPr lang="pt-PT" sz="2500" dirty="0">
                <a:latin typeface="Arial"/>
                <a:cs typeface="Calibri"/>
              </a:rPr>
              <a:t> API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Graphs</a:t>
            </a:r>
            <a:r>
              <a:rPr lang="pt-PT" sz="2500" dirty="0">
                <a:latin typeface="Arial"/>
                <a:cs typeface="Calibri"/>
              </a:rPr>
              <a:t> for </a:t>
            </a:r>
            <a:r>
              <a:rPr lang="pt-PT" sz="2500" dirty="0" err="1">
                <a:latin typeface="Arial"/>
                <a:cs typeface="Calibri"/>
              </a:rPr>
              <a:t>easy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quick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visualization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data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A </a:t>
            </a:r>
            <a:r>
              <a:rPr lang="pt-PT" sz="2500" dirty="0" err="1">
                <a:latin typeface="Arial"/>
                <a:cs typeface="Calibri"/>
              </a:rPr>
              <a:t>patient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model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we're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happy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with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App </a:t>
            </a:r>
            <a:r>
              <a:rPr lang="pt-PT" sz="2500" dirty="0" err="1">
                <a:latin typeface="Arial"/>
                <a:cs typeface="Calibri"/>
              </a:rPr>
              <a:t>calculates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health</a:t>
            </a:r>
            <a:r>
              <a:rPr lang="pt-PT" sz="2500" dirty="0">
                <a:latin typeface="Arial"/>
                <a:cs typeface="Calibri"/>
              </a:rPr>
              <a:t> status </a:t>
            </a:r>
            <a:r>
              <a:rPr lang="pt-PT" sz="2500" dirty="0" err="1">
                <a:latin typeface="Arial"/>
                <a:cs typeface="Calibri"/>
              </a:rPr>
              <a:t>accurately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automatically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Immediate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alert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when</a:t>
            </a:r>
            <a:r>
              <a:rPr lang="pt-PT" sz="2500" dirty="0">
                <a:latin typeface="Arial"/>
                <a:cs typeface="Calibri"/>
              </a:rPr>
              <a:t> a </a:t>
            </a:r>
            <a:r>
              <a:rPr lang="pt-PT" sz="2500" dirty="0" err="1">
                <a:latin typeface="Arial"/>
                <a:cs typeface="Calibri"/>
              </a:rPr>
              <a:t>patient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is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found</a:t>
            </a:r>
            <a:r>
              <a:rPr lang="pt-PT" sz="2500" dirty="0">
                <a:latin typeface="Arial"/>
                <a:cs typeface="Calibri"/>
              </a:rPr>
              <a:t> to </a:t>
            </a:r>
            <a:r>
              <a:rPr lang="pt-PT" sz="2500" dirty="0" err="1">
                <a:latin typeface="Arial"/>
                <a:cs typeface="Calibri"/>
              </a:rPr>
              <a:t>be</a:t>
            </a:r>
            <a:r>
              <a:rPr lang="pt-PT" sz="2500" dirty="0">
                <a:latin typeface="Arial"/>
                <a:cs typeface="Calibri"/>
              </a:rPr>
              <a:t> in </a:t>
            </a:r>
            <a:r>
              <a:rPr lang="pt-PT" sz="2500" dirty="0" err="1">
                <a:latin typeface="Arial"/>
                <a:cs typeface="Calibri"/>
              </a:rPr>
              <a:t>critical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state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Intuitive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patients</a:t>
            </a:r>
            <a:r>
              <a:rPr lang="pt-PT" sz="2500" dirty="0">
                <a:latin typeface="Arial"/>
                <a:cs typeface="Calibri"/>
              </a:rPr>
              <a:t> management (</a:t>
            </a:r>
            <a:r>
              <a:rPr lang="pt-PT" sz="2500" dirty="0" err="1">
                <a:latin typeface="Arial"/>
                <a:cs typeface="Calibri"/>
              </a:rPr>
              <a:t>add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edit</a:t>
            </a:r>
            <a:r>
              <a:rPr lang="pt-PT" sz="2500" dirty="0">
                <a:latin typeface="Arial"/>
                <a:cs typeface="Calibri"/>
              </a:rPr>
              <a:t>, remove)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clean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patient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characteristics</a:t>
            </a:r>
            <a:r>
              <a:rPr lang="pt-PT" sz="2500" dirty="0">
                <a:latin typeface="Arial"/>
                <a:cs typeface="Calibri"/>
              </a:rPr>
              <a:t> display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>
              <a:latin typeface="Arial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6056C3-F9B5-F773-978F-222EF8ABF723}"/>
              </a:ext>
            </a:extLst>
          </p:cNvPr>
          <p:cNvSpPr txBox="1"/>
          <p:nvPr/>
        </p:nvSpPr>
        <p:spPr>
          <a:xfrm>
            <a:off x="9191037" y="6460332"/>
            <a:ext cx="3000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000" dirty="0">
                <a:latin typeface="Arial"/>
                <a:cs typeface="Calibri" panose="020F050202020403020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0650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Health Manager IES 2022/2023</vt:lpstr>
      <vt:lpstr>Topics and goals</vt:lpstr>
      <vt:lpstr>Team organization</vt:lpstr>
      <vt:lpstr>Solution architecture</vt:lpstr>
      <vt:lpstr>Development</vt:lpstr>
      <vt:lpstr>Dockerization</vt:lpstr>
      <vt:lpstr>Main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255</cp:revision>
  <dcterms:created xsi:type="dcterms:W3CDTF">2022-12-30T22:28:52Z</dcterms:created>
  <dcterms:modified xsi:type="dcterms:W3CDTF">2023-01-01T11:50:06Z</dcterms:modified>
</cp:coreProperties>
</file>