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316" r:id="rId5"/>
    <p:sldId id="314" r:id="rId6"/>
    <p:sldId id="315" r:id="rId7"/>
    <p:sldId id="313" r:id="rId8"/>
    <p:sldId id="31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0C0"/>
    <a:srgbClr val="ABC5E1"/>
    <a:srgbClr val="B9E0A5"/>
    <a:srgbClr val="68BC3B"/>
    <a:srgbClr val="A1D584"/>
    <a:srgbClr val="E9EBF5"/>
    <a:srgbClr val="5D688B"/>
    <a:srgbClr val="F3F8FA"/>
    <a:srgbClr val="334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38ED1-A5AD-4BF9-9912-22FCE2924BE6}" v="87" dt="2019-03-12T14:09:40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87" autoAdjust="0"/>
  </p:normalViewPr>
  <p:slideViewPr>
    <p:cSldViewPr snapToGrid="0" snapToObjects="1">
      <p:cViewPr varScale="1">
        <p:scale>
          <a:sx n="63" d="100"/>
          <a:sy n="63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éphanie roussel" userId="411c3e0a-b1b4-4cdb-99e6-a0b218b6b0e7" providerId="ADAL" clId="{24864642-9F45-43B3-A691-8810EC4E28A2}"/>
    <pc:docChg chg="delSld modSld">
      <pc:chgData name="stéphanie roussel" userId="411c3e0a-b1b4-4cdb-99e6-a0b218b6b0e7" providerId="ADAL" clId="{24864642-9F45-43B3-A691-8810EC4E28A2}" dt="2019-02-07T17:26:38.703" v="16" actId="1076"/>
      <pc:docMkLst>
        <pc:docMk/>
      </pc:docMkLst>
    </pc:docChg>
  </pc:docChgLst>
  <pc:docChgLst>
    <pc:chgData name="stéphanie roussel" userId="411c3e0a-b1b4-4cdb-99e6-a0b218b6b0e7" providerId="ADAL" clId="{9D2CDB13-51E0-448B-8C97-7C77E2EA6528}"/>
    <pc:docChg chg="undo custSel delSld modSld">
      <pc:chgData name="stéphanie roussel" userId="411c3e0a-b1b4-4cdb-99e6-a0b218b6b0e7" providerId="ADAL" clId="{9D2CDB13-51E0-448B-8C97-7C77E2EA6528}" dt="2019-02-01T10:18:51.777" v="1115" actId="688"/>
      <pc:docMkLst>
        <pc:docMk/>
      </pc:docMkLst>
    </pc:docChg>
  </pc:docChgLst>
  <pc:docChgLst>
    <pc:chgData name="baptiste nichele" userId="33a0a9f5-ed08-4254-807d-5b1fbb159800" providerId="ADAL" clId="{58C38ED1-A5AD-4BF9-9912-22FCE2924BE6}"/>
    <pc:docChg chg="undo custSel addSld delSld modSld sldOrd">
      <pc:chgData name="baptiste nichele" userId="33a0a9f5-ed08-4254-807d-5b1fbb159800" providerId="ADAL" clId="{58C38ED1-A5AD-4BF9-9912-22FCE2924BE6}" dt="2019-03-12T14:10:01.434" v="1137" actId="1035"/>
      <pc:docMkLst>
        <pc:docMk/>
      </pc:docMkLst>
      <pc:sldChg chg="addSp delSp modSp del">
        <pc:chgData name="baptiste nichele" userId="33a0a9f5-ed08-4254-807d-5b1fbb159800" providerId="ADAL" clId="{58C38ED1-A5AD-4BF9-9912-22FCE2924BE6}" dt="2019-03-12T13:55:35.070" v="846" actId="2696"/>
        <pc:sldMkLst>
          <pc:docMk/>
          <pc:sldMk cId="26126903" sldId="310"/>
        </pc:sldMkLst>
        <pc:spChg chg="add del">
          <ac:chgData name="baptiste nichele" userId="33a0a9f5-ed08-4254-807d-5b1fbb159800" providerId="ADAL" clId="{58C38ED1-A5AD-4BF9-9912-22FCE2924BE6}" dt="2019-03-12T13:26:55.360" v="134" actId="478"/>
          <ac:spMkLst>
            <pc:docMk/>
            <pc:sldMk cId="26126903" sldId="310"/>
            <ac:spMk id="2" creationId="{B800E6BC-13DA-4DF3-85AF-FA8357E63C47}"/>
          </ac:spMkLst>
        </pc:spChg>
        <pc:spChg chg="mod">
          <ac:chgData name="baptiste nichele" userId="33a0a9f5-ed08-4254-807d-5b1fbb159800" providerId="ADAL" clId="{58C38ED1-A5AD-4BF9-9912-22FCE2924BE6}" dt="2019-03-12T13:27:01.880" v="136" actId="1076"/>
          <ac:spMkLst>
            <pc:docMk/>
            <pc:sldMk cId="26126903" sldId="310"/>
            <ac:spMk id="6" creationId="{7A69F93E-BFC8-44EA-B1FA-658697F5CF0F}"/>
          </ac:spMkLst>
        </pc:spChg>
        <pc:picChg chg="add del">
          <ac:chgData name="baptiste nichele" userId="33a0a9f5-ed08-4254-807d-5b1fbb159800" providerId="ADAL" clId="{58C38ED1-A5AD-4BF9-9912-22FCE2924BE6}" dt="2019-03-12T13:26:57.909" v="135" actId="478"/>
          <ac:picMkLst>
            <pc:docMk/>
            <pc:sldMk cId="26126903" sldId="310"/>
            <ac:picMk id="5" creationId="{B3C20725-1F91-477A-B7D1-B41A0CB04F6A}"/>
          </ac:picMkLst>
        </pc:picChg>
        <pc:picChg chg="del">
          <ac:chgData name="baptiste nichele" userId="33a0a9f5-ed08-4254-807d-5b1fbb159800" providerId="ADAL" clId="{58C38ED1-A5AD-4BF9-9912-22FCE2924BE6}" dt="2019-03-12T13:26:43.526" v="129" actId="478"/>
          <ac:picMkLst>
            <pc:docMk/>
            <pc:sldMk cId="26126903" sldId="310"/>
            <ac:picMk id="8" creationId="{1C3A48CB-870A-4EB7-9789-41C4C7530E69}"/>
          </ac:picMkLst>
        </pc:picChg>
      </pc:sldChg>
      <pc:sldChg chg="add del">
        <pc:chgData name="baptiste nichele" userId="33a0a9f5-ed08-4254-807d-5b1fbb159800" providerId="ADAL" clId="{58C38ED1-A5AD-4BF9-9912-22FCE2924BE6}" dt="2019-03-12T13:24:32.381" v="16" actId="2696"/>
        <pc:sldMkLst>
          <pc:docMk/>
          <pc:sldMk cId="3363878191" sldId="311"/>
        </pc:sldMkLst>
      </pc:sldChg>
      <pc:sldChg chg="addSp modSp add del">
        <pc:chgData name="baptiste nichele" userId="33a0a9f5-ed08-4254-807d-5b1fbb159800" providerId="ADAL" clId="{58C38ED1-A5AD-4BF9-9912-22FCE2924BE6}" dt="2019-03-12T13:41:22.586" v="352" actId="2696"/>
        <pc:sldMkLst>
          <pc:docMk/>
          <pc:sldMk cId="4223405224" sldId="312"/>
        </pc:sldMkLst>
        <pc:spChg chg="add mod">
          <ac:chgData name="baptiste nichele" userId="33a0a9f5-ed08-4254-807d-5b1fbb159800" providerId="ADAL" clId="{58C38ED1-A5AD-4BF9-9912-22FCE2924BE6}" dt="2019-03-12T13:27:19.875" v="137" actId="11529"/>
          <ac:spMkLst>
            <pc:docMk/>
            <pc:sldMk cId="4223405224" sldId="312"/>
            <ac:spMk id="2" creationId="{800A94EB-9E56-4D7E-8E50-FE537E91E905}"/>
          </ac:spMkLst>
        </pc:spChg>
        <pc:spChg chg="mod">
          <ac:chgData name="baptiste nichele" userId="33a0a9f5-ed08-4254-807d-5b1fbb159800" providerId="ADAL" clId="{58C38ED1-A5AD-4BF9-9912-22FCE2924BE6}" dt="2019-03-12T13:24:45.540" v="39" actId="20577"/>
          <ac:spMkLst>
            <pc:docMk/>
            <pc:sldMk cId="4223405224" sldId="312"/>
            <ac:spMk id="6" creationId="{7A69F93E-BFC8-44EA-B1FA-658697F5CF0F}"/>
          </ac:spMkLst>
        </pc:spChg>
        <pc:spChg chg="mod">
          <ac:chgData name="baptiste nichele" userId="33a0a9f5-ed08-4254-807d-5b1fbb159800" providerId="ADAL" clId="{58C38ED1-A5AD-4BF9-9912-22FCE2924BE6}" dt="2019-03-12T13:26:24.905" v="102" actId="1076"/>
          <ac:spMkLst>
            <pc:docMk/>
            <pc:sldMk cId="4223405224" sldId="312"/>
            <ac:spMk id="9" creationId="{F70D6260-E2F7-4467-9C05-8A4ED167B700}"/>
          </ac:spMkLst>
        </pc:spChg>
      </pc:sldChg>
      <pc:sldChg chg="add del">
        <pc:chgData name="baptiste nichele" userId="33a0a9f5-ed08-4254-807d-5b1fbb159800" providerId="ADAL" clId="{58C38ED1-A5AD-4BF9-9912-22FCE2924BE6}" dt="2019-03-12T13:24:36.441" v="17" actId="2696"/>
        <pc:sldMkLst>
          <pc:docMk/>
          <pc:sldMk cId="2885836627" sldId="313"/>
        </pc:sldMkLst>
      </pc:sldChg>
      <pc:sldChg chg="addSp delSp modSp add ord">
        <pc:chgData name="baptiste nichele" userId="33a0a9f5-ed08-4254-807d-5b1fbb159800" providerId="ADAL" clId="{58C38ED1-A5AD-4BF9-9912-22FCE2924BE6}" dt="2019-03-12T14:02:52.702" v="861" actId="108"/>
        <pc:sldMkLst>
          <pc:docMk/>
          <pc:sldMk cId="3019356159" sldId="313"/>
        </pc:sldMkLst>
        <pc:spChg chg="del mod">
          <ac:chgData name="baptiste nichele" userId="33a0a9f5-ed08-4254-807d-5b1fbb159800" providerId="ADAL" clId="{58C38ED1-A5AD-4BF9-9912-22FCE2924BE6}" dt="2019-03-12T13:31:59.697" v="187" actId="478"/>
          <ac:spMkLst>
            <pc:docMk/>
            <pc:sldMk cId="3019356159" sldId="313"/>
            <ac:spMk id="2" creationId="{800A94EB-9E56-4D7E-8E50-FE537E91E905}"/>
          </ac:spMkLst>
        </pc:spChg>
        <pc:spChg chg="mod">
          <ac:chgData name="baptiste nichele" userId="33a0a9f5-ed08-4254-807d-5b1fbb159800" providerId="ADAL" clId="{58C38ED1-A5AD-4BF9-9912-22FCE2924BE6}" dt="2019-03-12T13:44:05.957" v="509" actId="20577"/>
          <ac:spMkLst>
            <pc:docMk/>
            <pc:sldMk cId="3019356159" sldId="313"/>
            <ac:spMk id="6" creationId="{7A69F93E-BFC8-44EA-B1FA-658697F5CF0F}"/>
          </ac:spMkLst>
        </pc:spChg>
        <pc:spChg chg="add mod">
          <ac:chgData name="baptiste nichele" userId="33a0a9f5-ed08-4254-807d-5b1fbb159800" providerId="ADAL" clId="{58C38ED1-A5AD-4BF9-9912-22FCE2924BE6}" dt="2019-03-12T13:50:20.222" v="715" actId="108"/>
          <ac:spMkLst>
            <pc:docMk/>
            <pc:sldMk cId="3019356159" sldId="313"/>
            <ac:spMk id="7" creationId="{A4C379D8-8190-4701-8C44-E044E17D25AF}"/>
          </ac:spMkLst>
        </pc:spChg>
        <pc:spChg chg="add mod">
          <ac:chgData name="baptiste nichele" userId="33a0a9f5-ed08-4254-807d-5b1fbb159800" providerId="ADAL" clId="{58C38ED1-A5AD-4BF9-9912-22FCE2924BE6}" dt="2019-03-12T13:49:31.776" v="713" actId="207"/>
          <ac:spMkLst>
            <pc:docMk/>
            <pc:sldMk cId="3019356159" sldId="313"/>
            <ac:spMk id="8" creationId="{10AD444E-0AF2-481D-A158-BE9DEC48AAFA}"/>
          </ac:spMkLst>
        </pc:spChg>
        <pc:spChg chg="del">
          <ac:chgData name="baptiste nichele" userId="33a0a9f5-ed08-4254-807d-5b1fbb159800" providerId="ADAL" clId="{58C38ED1-A5AD-4BF9-9912-22FCE2924BE6}" dt="2019-03-12T13:27:29.040" v="139" actId="478"/>
          <ac:spMkLst>
            <pc:docMk/>
            <pc:sldMk cId="3019356159" sldId="313"/>
            <ac:spMk id="9" creationId="{F70D6260-E2F7-4467-9C05-8A4ED167B700}"/>
          </ac:spMkLst>
        </pc:spChg>
        <pc:spChg chg="add del mod">
          <ac:chgData name="baptiste nichele" userId="33a0a9f5-ed08-4254-807d-5b1fbb159800" providerId="ADAL" clId="{58C38ED1-A5AD-4BF9-9912-22FCE2924BE6}" dt="2019-03-12T13:49:40.360" v="714" actId="108"/>
          <ac:spMkLst>
            <pc:docMk/>
            <pc:sldMk cId="3019356159" sldId="313"/>
            <ac:spMk id="10" creationId="{B896F3E6-CB60-4B84-AD32-5EE326578E35}"/>
          </ac:spMkLst>
        </pc:spChg>
        <pc:spChg chg="add mod">
          <ac:chgData name="baptiste nichele" userId="33a0a9f5-ed08-4254-807d-5b1fbb159800" providerId="ADAL" clId="{58C38ED1-A5AD-4BF9-9912-22FCE2924BE6}" dt="2019-03-12T13:58:50.566" v="848" actId="108"/>
          <ac:spMkLst>
            <pc:docMk/>
            <pc:sldMk cId="3019356159" sldId="313"/>
            <ac:spMk id="11" creationId="{0CD2C4F5-964F-4DC4-A00B-479745C65299}"/>
          </ac:spMkLst>
        </pc:spChg>
        <pc:spChg chg="add mod">
          <ac:chgData name="baptiste nichele" userId="33a0a9f5-ed08-4254-807d-5b1fbb159800" providerId="ADAL" clId="{58C38ED1-A5AD-4BF9-9912-22FCE2924BE6}" dt="2019-03-12T13:43:19.957" v="483" actId="14100"/>
          <ac:spMkLst>
            <pc:docMk/>
            <pc:sldMk cId="3019356159" sldId="313"/>
            <ac:spMk id="12" creationId="{394B5943-323D-406A-9527-40D58A67CA98}"/>
          </ac:spMkLst>
        </pc:spChg>
        <pc:spChg chg="add mod">
          <ac:chgData name="baptiste nichele" userId="33a0a9f5-ed08-4254-807d-5b1fbb159800" providerId="ADAL" clId="{58C38ED1-A5AD-4BF9-9912-22FCE2924BE6}" dt="2019-03-12T13:43:26.968" v="485" actId="1076"/>
          <ac:spMkLst>
            <pc:docMk/>
            <pc:sldMk cId="3019356159" sldId="313"/>
            <ac:spMk id="13" creationId="{FF6E740B-0954-4C60-9107-2DAE15459949}"/>
          </ac:spMkLst>
        </pc:spChg>
        <pc:spChg chg="add mod">
          <ac:chgData name="baptiste nichele" userId="33a0a9f5-ed08-4254-807d-5b1fbb159800" providerId="ADAL" clId="{58C38ED1-A5AD-4BF9-9912-22FCE2924BE6}" dt="2019-03-12T13:43:36.661" v="488" actId="14100"/>
          <ac:spMkLst>
            <pc:docMk/>
            <pc:sldMk cId="3019356159" sldId="313"/>
            <ac:spMk id="14" creationId="{E115FD17-34A5-44BD-906D-DA7ECC108E46}"/>
          </ac:spMkLst>
        </pc:spChg>
        <pc:spChg chg="add mod">
          <ac:chgData name="baptiste nichele" userId="33a0a9f5-ed08-4254-807d-5b1fbb159800" providerId="ADAL" clId="{58C38ED1-A5AD-4BF9-9912-22FCE2924BE6}" dt="2019-03-12T13:43:46.468" v="491" actId="14100"/>
          <ac:spMkLst>
            <pc:docMk/>
            <pc:sldMk cId="3019356159" sldId="313"/>
            <ac:spMk id="15" creationId="{5F782681-EF94-4EF4-9399-60C1C3264603}"/>
          </ac:spMkLst>
        </pc:spChg>
        <pc:spChg chg="add mod">
          <ac:chgData name="baptiste nichele" userId="33a0a9f5-ed08-4254-807d-5b1fbb159800" providerId="ADAL" clId="{58C38ED1-A5AD-4BF9-9912-22FCE2924BE6}" dt="2019-03-12T13:54:34.172" v="845" actId="108"/>
          <ac:spMkLst>
            <pc:docMk/>
            <pc:sldMk cId="3019356159" sldId="313"/>
            <ac:spMk id="16" creationId="{B4F28E9A-7496-4E08-93B0-1B893DD3B106}"/>
          </ac:spMkLst>
        </pc:spChg>
        <pc:spChg chg="add mod">
          <ac:chgData name="baptiste nichele" userId="33a0a9f5-ed08-4254-807d-5b1fbb159800" providerId="ADAL" clId="{58C38ED1-A5AD-4BF9-9912-22FCE2924BE6}" dt="2019-03-12T14:02:12.462" v="849" actId="108"/>
          <ac:spMkLst>
            <pc:docMk/>
            <pc:sldMk cId="3019356159" sldId="313"/>
            <ac:spMk id="41" creationId="{05C47BE0-B7C9-448C-A758-01E245377BA4}"/>
          </ac:spMkLst>
        </pc:spChg>
        <pc:spChg chg="add mod">
          <ac:chgData name="baptiste nichele" userId="33a0a9f5-ed08-4254-807d-5b1fbb159800" providerId="ADAL" clId="{58C38ED1-A5AD-4BF9-9912-22FCE2924BE6}" dt="2019-03-12T14:02:12.462" v="849" actId="108"/>
          <ac:spMkLst>
            <pc:docMk/>
            <pc:sldMk cId="3019356159" sldId="313"/>
            <ac:spMk id="93" creationId="{D81ACA18-5E49-421F-937C-88A863B94D71}"/>
          </ac:spMkLst>
        </pc:spChg>
        <pc:spChg chg="add mod">
          <ac:chgData name="baptiste nichele" userId="33a0a9f5-ed08-4254-807d-5b1fbb159800" providerId="ADAL" clId="{58C38ED1-A5AD-4BF9-9912-22FCE2924BE6}" dt="2019-03-12T14:02:17.321" v="850" actId="108"/>
          <ac:spMkLst>
            <pc:docMk/>
            <pc:sldMk cId="3019356159" sldId="313"/>
            <ac:spMk id="94" creationId="{659E220C-8A6F-4D05-A5F2-3D3064CE0171}"/>
          </ac:spMkLst>
        </pc:spChg>
        <pc:spChg chg="add mod">
          <ac:chgData name="baptiste nichele" userId="33a0a9f5-ed08-4254-807d-5b1fbb159800" providerId="ADAL" clId="{58C38ED1-A5AD-4BF9-9912-22FCE2924BE6}" dt="2019-03-12T14:02:23.055" v="851" actId="108"/>
          <ac:spMkLst>
            <pc:docMk/>
            <pc:sldMk cId="3019356159" sldId="313"/>
            <ac:spMk id="95" creationId="{967351CA-5D52-477C-B74E-E956F48049DF}"/>
          </ac:spMkLst>
        </pc:spChg>
        <pc:spChg chg="add mod">
          <ac:chgData name="baptiste nichele" userId="33a0a9f5-ed08-4254-807d-5b1fbb159800" providerId="ADAL" clId="{58C38ED1-A5AD-4BF9-9912-22FCE2924BE6}" dt="2019-03-12T14:02:52.702" v="861" actId="108"/>
          <ac:spMkLst>
            <pc:docMk/>
            <pc:sldMk cId="3019356159" sldId="313"/>
            <ac:spMk id="96" creationId="{B6CBE743-B444-4EA0-A833-1EC0E978C76A}"/>
          </ac:spMkLst>
        </pc:spChg>
        <pc:spChg chg="add mod">
          <ac:chgData name="baptiste nichele" userId="33a0a9f5-ed08-4254-807d-5b1fbb159800" providerId="ADAL" clId="{58C38ED1-A5AD-4BF9-9912-22FCE2924BE6}" dt="2019-03-12T14:02:49.211" v="860" actId="108"/>
          <ac:spMkLst>
            <pc:docMk/>
            <pc:sldMk cId="3019356159" sldId="313"/>
            <ac:spMk id="97" creationId="{B56EE64B-0A0E-4746-9782-41654E05BBCB}"/>
          </ac:spMkLst>
        </pc:spChg>
        <pc:spChg chg="add mod">
          <ac:chgData name="baptiste nichele" userId="33a0a9f5-ed08-4254-807d-5b1fbb159800" providerId="ADAL" clId="{58C38ED1-A5AD-4BF9-9912-22FCE2924BE6}" dt="2019-03-12T13:53:41.745" v="835" actId="1037"/>
          <ac:spMkLst>
            <pc:docMk/>
            <pc:sldMk cId="3019356159" sldId="313"/>
            <ac:spMk id="98" creationId="{BB620E3F-E139-4D37-817C-33AC2D67BF08}"/>
          </ac:spMkLst>
        </pc:spChg>
        <pc:cxnChg chg="add mod">
          <ac:chgData name="baptiste nichele" userId="33a0a9f5-ed08-4254-807d-5b1fbb159800" providerId="ADAL" clId="{58C38ED1-A5AD-4BF9-9912-22FCE2924BE6}" dt="2019-03-12T13:42:50.839" v="476" actId="1035"/>
          <ac:cxnSpMkLst>
            <pc:docMk/>
            <pc:sldMk cId="3019356159" sldId="313"/>
            <ac:cxnSpMk id="17" creationId="{55852409-7C36-4107-BB61-3E0FAAF85A5E}"/>
          </ac:cxnSpMkLst>
        </pc:cxnChg>
        <pc:cxnChg chg="add del mod">
          <ac:chgData name="baptiste nichele" userId="33a0a9f5-ed08-4254-807d-5b1fbb159800" providerId="ADAL" clId="{58C38ED1-A5AD-4BF9-9912-22FCE2924BE6}" dt="2019-03-12T13:42:50.839" v="476" actId="1035"/>
          <ac:cxnSpMkLst>
            <pc:docMk/>
            <pc:sldMk cId="3019356159" sldId="313"/>
            <ac:cxnSpMk id="18" creationId="{35FFE2EE-C258-45F4-BBAE-E4C9ED183865}"/>
          </ac:cxnSpMkLst>
        </pc:cxnChg>
        <pc:cxnChg chg="add mod">
          <ac:chgData name="baptiste nichele" userId="33a0a9f5-ed08-4254-807d-5b1fbb159800" providerId="ADAL" clId="{58C38ED1-A5AD-4BF9-9912-22FCE2924BE6}" dt="2019-03-12T13:43:26.968" v="485" actId="1076"/>
          <ac:cxnSpMkLst>
            <pc:docMk/>
            <pc:sldMk cId="3019356159" sldId="313"/>
            <ac:cxnSpMk id="21" creationId="{A8EA0014-0321-4423-B9BF-F51519236071}"/>
          </ac:cxnSpMkLst>
        </pc:cxnChg>
        <pc:cxnChg chg="add mod">
          <ac:chgData name="baptiste nichele" userId="33a0a9f5-ed08-4254-807d-5b1fbb159800" providerId="ADAL" clId="{58C38ED1-A5AD-4BF9-9912-22FCE2924BE6}" dt="2019-03-12T13:43:46.468" v="491" actId="14100"/>
          <ac:cxnSpMkLst>
            <pc:docMk/>
            <pc:sldMk cId="3019356159" sldId="313"/>
            <ac:cxnSpMk id="25" creationId="{9E5AD4D8-0A17-44B0-BC35-0CE9B63E1F7B}"/>
          </ac:cxnSpMkLst>
        </pc:cxnChg>
        <pc:cxnChg chg="add mod">
          <ac:chgData name="baptiste nichele" userId="33a0a9f5-ed08-4254-807d-5b1fbb159800" providerId="ADAL" clId="{58C38ED1-A5AD-4BF9-9912-22FCE2924BE6}" dt="2019-03-12T13:43:09.569" v="480" actId="14100"/>
          <ac:cxnSpMkLst>
            <pc:docMk/>
            <pc:sldMk cId="3019356159" sldId="313"/>
            <ac:cxnSpMk id="29" creationId="{6421574A-37F4-4033-948A-756FA6EDCA95}"/>
          </ac:cxnSpMkLst>
        </pc:cxnChg>
        <pc:cxnChg chg="add mod">
          <ac:chgData name="baptiste nichele" userId="33a0a9f5-ed08-4254-807d-5b1fbb159800" providerId="ADAL" clId="{58C38ED1-A5AD-4BF9-9912-22FCE2924BE6}" dt="2019-03-12T13:43:19.957" v="483" actId="14100"/>
          <ac:cxnSpMkLst>
            <pc:docMk/>
            <pc:sldMk cId="3019356159" sldId="313"/>
            <ac:cxnSpMk id="32" creationId="{4568EDBA-336F-472E-85F3-DE9B7611D7E1}"/>
          </ac:cxnSpMkLst>
        </pc:cxnChg>
        <pc:cxnChg chg="add mod">
          <ac:chgData name="baptiste nichele" userId="33a0a9f5-ed08-4254-807d-5b1fbb159800" providerId="ADAL" clId="{58C38ED1-A5AD-4BF9-9912-22FCE2924BE6}" dt="2019-03-12T13:43:36.661" v="488" actId="14100"/>
          <ac:cxnSpMkLst>
            <pc:docMk/>
            <pc:sldMk cId="3019356159" sldId="313"/>
            <ac:cxnSpMk id="35" creationId="{7F657C92-7647-4369-9FA4-579D8C60B8B1}"/>
          </ac:cxnSpMkLst>
        </pc:cxnChg>
        <pc:cxnChg chg="add mod">
          <ac:chgData name="baptiste nichele" userId="33a0a9f5-ed08-4254-807d-5b1fbb159800" providerId="ADAL" clId="{58C38ED1-A5AD-4BF9-9912-22FCE2924BE6}" dt="2019-03-12T13:43:54.041" v="493" actId="14100"/>
          <ac:cxnSpMkLst>
            <pc:docMk/>
            <pc:sldMk cId="3019356159" sldId="313"/>
            <ac:cxnSpMk id="38" creationId="{704B9C9F-7948-4706-987B-EF105A77B454}"/>
          </ac:cxnSpMkLst>
        </pc:cxnChg>
        <pc:cxnChg chg="add mod">
          <ac:chgData name="baptiste nichele" userId="33a0a9f5-ed08-4254-807d-5b1fbb159800" providerId="ADAL" clId="{58C38ED1-A5AD-4BF9-9912-22FCE2924BE6}" dt="2019-03-12T13:42:56.275" v="477" actId="14100"/>
          <ac:cxnSpMkLst>
            <pc:docMk/>
            <pc:sldMk cId="3019356159" sldId="313"/>
            <ac:cxnSpMk id="47" creationId="{B67E205A-A554-49B9-87C2-98AFA0051022}"/>
          </ac:cxnSpMkLst>
        </pc:cxnChg>
        <pc:cxnChg chg="add mod">
          <ac:chgData name="baptiste nichele" userId="33a0a9f5-ed08-4254-807d-5b1fbb159800" providerId="ADAL" clId="{58C38ED1-A5AD-4BF9-9912-22FCE2924BE6}" dt="2019-03-12T13:51:24.361" v="736" actId="1076"/>
          <ac:cxnSpMkLst>
            <pc:docMk/>
            <pc:sldMk cId="3019356159" sldId="313"/>
            <ac:cxnSpMk id="99" creationId="{80261DF1-C0DC-4F76-BECB-4D27B15573F8}"/>
          </ac:cxnSpMkLst>
        </pc:cxnChg>
        <pc:cxnChg chg="add mod">
          <ac:chgData name="baptiste nichele" userId="33a0a9f5-ed08-4254-807d-5b1fbb159800" providerId="ADAL" clId="{58C38ED1-A5AD-4BF9-9912-22FCE2924BE6}" dt="2019-03-12T13:53:37.562" v="833" actId="1076"/>
          <ac:cxnSpMkLst>
            <pc:docMk/>
            <pc:sldMk cId="3019356159" sldId="313"/>
            <ac:cxnSpMk id="103" creationId="{67B7E7DA-6BBC-49BC-8D6E-C66721B2BB48}"/>
          </ac:cxnSpMkLst>
        </pc:cxnChg>
        <pc:cxnChg chg="add del mod">
          <ac:chgData name="baptiste nichele" userId="33a0a9f5-ed08-4254-807d-5b1fbb159800" providerId="ADAL" clId="{58C38ED1-A5AD-4BF9-9912-22FCE2924BE6}" dt="2019-03-12T13:51:13.595" v="732" actId="478"/>
          <ac:cxnSpMkLst>
            <pc:docMk/>
            <pc:sldMk cId="3019356159" sldId="313"/>
            <ac:cxnSpMk id="107" creationId="{9732A725-A2BA-4A61-AE45-C93E0EBA5F41}"/>
          </ac:cxnSpMkLst>
        </pc:cxnChg>
        <pc:cxnChg chg="add del mod">
          <ac:chgData name="baptiste nichele" userId="33a0a9f5-ed08-4254-807d-5b1fbb159800" providerId="ADAL" clId="{58C38ED1-A5AD-4BF9-9912-22FCE2924BE6}" dt="2019-03-12T13:51:19.100" v="734" actId="478"/>
          <ac:cxnSpMkLst>
            <pc:docMk/>
            <pc:sldMk cId="3019356159" sldId="313"/>
            <ac:cxnSpMk id="111" creationId="{2D9C04CA-DF36-4BD6-9447-5AAE083F13E0}"/>
          </ac:cxnSpMkLst>
        </pc:cxnChg>
        <pc:cxnChg chg="add del mod">
          <ac:chgData name="baptiste nichele" userId="33a0a9f5-ed08-4254-807d-5b1fbb159800" providerId="ADAL" clId="{58C38ED1-A5AD-4BF9-9912-22FCE2924BE6}" dt="2019-03-12T13:51:20.134" v="735" actId="478"/>
          <ac:cxnSpMkLst>
            <pc:docMk/>
            <pc:sldMk cId="3019356159" sldId="313"/>
            <ac:cxnSpMk id="115" creationId="{6AFC1864-5927-4E11-BE26-865376C95B36}"/>
          </ac:cxnSpMkLst>
        </pc:cxnChg>
        <pc:cxnChg chg="add mod">
          <ac:chgData name="baptiste nichele" userId="33a0a9f5-ed08-4254-807d-5b1fbb159800" providerId="ADAL" clId="{58C38ED1-A5AD-4BF9-9912-22FCE2924BE6}" dt="2019-03-12T13:50:47.744" v="724" actId="1076"/>
          <ac:cxnSpMkLst>
            <pc:docMk/>
            <pc:sldMk cId="3019356159" sldId="313"/>
            <ac:cxnSpMk id="119" creationId="{43BA4979-3EBD-4AE4-8E59-1DE9AE6401A0}"/>
          </ac:cxnSpMkLst>
        </pc:cxnChg>
        <pc:cxnChg chg="add mod">
          <ac:chgData name="baptiste nichele" userId="33a0a9f5-ed08-4254-807d-5b1fbb159800" providerId="ADAL" clId="{58C38ED1-A5AD-4BF9-9912-22FCE2924BE6}" dt="2019-03-12T13:53:01.300" v="780" actId="14100"/>
          <ac:cxnSpMkLst>
            <pc:docMk/>
            <pc:sldMk cId="3019356159" sldId="313"/>
            <ac:cxnSpMk id="124" creationId="{292C39AF-10D5-4A63-97B3-ABF0CC5EB88D}"/>
          </ac:cxnSpMkLst>
        </pc:cxnChg>
        <pc:cxnChg chg="add del mod">
          <ac:chgData name="baptiste nichele" userId="33a0a9f5-ed08-4254-807d-5b1fbb159800" providerId="ADAL" clId="{58C38ED1-A5AD-4BF9-9912-22FCE2924BE6}" dt="2019-03-12T13:51:29.045" v="738" actId="478"/>
          <ac:cxnSpMkLst>
            <pc:docMk/>
            <pc:sldMk cId="3019356159" sldId="313"/>
            <ac:cxnSpMk id="127" creationId="{C6EE26C6-3E1C-43A8-AD09-A9F77EF87048}"/>
          </ac:cxnSpMkLst>
        </pc:cxnChg>
        <pc:cxnChg chg="add mod">
          <ac:chgData name="baptiste nichele" userId="33a0a9f5-ed08-4254-807d-5b1fbb159800" providerId="ADAL" clId="{58C38ED1-A5AD-4BF9-9912-22FCE2924BE6}" dt="2019-03-12T13:53:17.631" v="782" actId="14100"/>
          <ac:cxnSpMkLst>
            <pc:docMk/>
            <pc:sldMk cId="3019356159" sldId="313"/>
            <ac:cxnSpMk id="157" creationId="{4919FC17-7A7C-4F19-BB68-67617A447AE8}"/>
          </ac:cxnSpMkLst>
        </pc:cxnChg>
        <pc:cxnChg chg="add mod">
          <ac:chgData name="baptiste nichele" userId="33a0a9f5-ed08-4254-807d-5b1fbb159800" providerId="ADAL" clId="{58C38ED1-A5AD-4BF9-9912-22FCE2924BE6}" dt="2019-03-12T13:53:41.745" v="835" actId="1037"/>
          <ac:cxnSpMkLst>
            <pc:docMk/>
            <pc:sldMk cId="3019356159" sldId="313"/>
            <ac:cxnSpMk id="162" creationId="{FB2D25D7-FE98-464C-A9CA-E09944FB5BB0}"/>
          </ac:cxnSpMkLst>
        </pc:cxnChg>
        <pc:cxnChg chg="add mod">
          <ac:chgData name="baptiste nichele" userId="33a0a9f5-ed08-4254-807d-5b1fbb159800" providerId="ADAL" clId="{58C38ED1-A5AD-4BF9-9912-22FCE2924BE6}" dt="2019-03-12T13:53:41.745" v="835" actId="1037"/>
          <ac:cxnSpMkLst>
            <pc:docMk/>
            <pc:sldMk cId="3019356159" sldId="313"/>
            <ac:cxnSpMk id="166" creationId="{BAB6ABBF-B230-4B0F-9C07-ABCACFCF968F}"/>
          </ac:cxnSpMkLst>
        </pc:cxnChg>
        <pc:cxnChg chg="add del mod">
          <ac:chgData name="baptiste nichele" userId="33a0a9f5-ed08-4254-807d-5b1fbb159800" providerId="ADAL" clId="{58C38ED1-A5AD-4BF9-9912-22FCE2924BE6}" dt="2019-03-12T13:58:46.753" v="847" actId="478"/>
          <ac:cxnSpMkLst>
            <pc:docMk/>
            <pc:sldMk cId="3019356159" sldId="313"/>
            <ac:cxnSpMk id="175" creationId="{A5732FDA-1A96-4FEA-B223-209A15962135}"/>
          </ac:cxnSpMkLst>
        </pc:cxnChg>
        <pc:cxnChg chg="add mod">
          <ac:chgData name="baptiste nichele" userId="33a0a9f5-ed08-4254-807d-5b1fbb159800" providerId="ADAL" clId="{58C38ED1-A5AD-4BF9-9912-22FCE2924BE6}" dt="2019-03-12T14:02:37.770" v="857" actId="14100"/>
          <ac:cxnSpMkLst>
            <pc:docMk/>
            <pc:sldMk cId="3019356159" sldId="313"/>
            <ac:cxnSpMk id="178" creationId="{159442FF-18A9-4631-8BEC-EF68BFD25372}"/>
          </ac:cxnSpMkLst>
        </pc:cxnChg>
        <pc:cxnChg chg="add mod">
          <ac:chgData name="baptiste nichele" userId="33a0a9f5-ed08-4254-807d-5b1fbb159800" providerId="ADAL" clId="{58C38ED1-A5AD-4BF9-9912-22FCE2924BE6}" dt="2019-03-12T14:02:45.067" v="859" actId="108"/>
          <ac:cxnSpMkLst>
            <pc:docMk/>
            <pc:sldMk cId="3019356159" sldId="313"/>
            <ac:cxnSpMk id="181" creationId="{528226DE-C4E7-4A3F-BCFF-AAF74BCB92FE}"/>
          </ac:cxnSpMkLst>
        </pc:cxnChg>
      </pc:sldChg>
      <pc:sldChg chg="addSp delSp modSp add">
        <pc:chgData name="baptiste nichele" userId="33a0a9f5-ed08-4254-807d-5b1fbb159800" providerId="ADAL" clId="{58C38ED1-A5AD-4BF9-9912-22FCE2924BE6}" dt="2019-03-12T13:31:55.572" v="185"/>
        <pc:sldMkLst>
          <pc:docMk/>
          <pc:sldMk cId="452311932" sldId="314"/>
        </pc:sldMkLst>
        <pc:spChg chg="del">
          <ac:chgData name="baptiste nichele" userId="33a0a9f5-ed08-4254-807d-5b1fbb159800" providerId="ADAL" clId="{58C38ED1-A5AD-4BF9-9912-22FCE2924BE6}" dt="2019-03-12T13:29:01.591" v="147" actId="478"/>
          <ac:spMkLst>
            <pc:docMk/>
            <pc:sldMk cId="452311932" sldId="314"/>
            <ac:spMk id="2" creationId="{800A94EB-9E56-4D7E-8E50-FE537E91E905}"/>
          </ac:spMkLst>
        </pc:spChg>
        <pc:spChg chg="mod">
          <ac:chgData name="baptiste nichele" userId="33a0a9f5-ed08-4254-807d-5b1fbb159800" providerId="ADAL" clId="{58C38ED1-A5AD-4BF9-9912-22FCE2924BE6}" dt="2019-03-12T13:29:52.425" v="160" actId="20577"/>
          <ac:spMkLst>
            <pc:docMk/>
            <pc:sldMk cId="452311932" sldId="314"/>
            <ac:spMk id="6" creationId="{7A69F93E-BFC8-44EA-B1FA-658697F5CF0F}"/>
          </ac:spMkLst>
        </pc:spChg>
        <pc:spChg chg="add del mod">
          <ac:chgData name="baptiste nichele" userId="33a0a9f5-ed08-4254-807d-5b1fbb159800" providerId="ADAL" clId="{58C38ED1-A5AD-4BF9-9912-22FCE2924BE6}" dt="2019-03-12T13:31:55.572" v="185"/>
          <ac:spMkLst>
            <pc:docMk/>
            <pc:sldMk cId="452311932" sldId="314"/>
            <ac:spMk id="8" creationId="{EC7EF853-2438-4AA2-BEB5-76A011AC8170}"/>
          </ac:spMkLst>
        </pc:spChg>
        <pc:picChg chg="add mod">
          <ac:chgData name="baptiste nichele" userId="33a0a9f5-ed08-4254-807d-5b1fbb159800" providerId="ADAL" clId="{58C38ED1-A5AD-4BF9-9912-22FCE2924BE6}" dt="2019-03-12T13:29:48.791" v="154" actId="1076"/>
          <ac:picMkLst>
            <pc:docMk/>
            <pc:sldMk cId="452311932" sldId="314"/>
            <ac:picMk id="3" creationId="{1DDEF5B1-E50B-463E-8041-6A55CCE17D2D}"/>
          </ac:picMkLst>
        </pc:picChg>
        <pc:picChg chg="add del mod">
          <ac:chgData name="baptiste nichele" userId="33a0a9f5-ed08-4254-807d-5b1fbb159800" providerId="ADAL" clId="{58C38ED1-A5AD-4BF9-9912-22FCE2924BE6}" dt="2019-03-12T13:29:43.316" v="151" actId="478"/>
          <ac:picMkLst>
            <pc:docMk/>
            <pc:sldMk cId="452311932" sldId="314"/>
            <ac:picMk id="7" creationId="{E3628DB3-BC23-4F04-8BDA-296B206BCE85}"/>
          </ac:picMkLst>
        </pc:picChg>
      </pc:sldChg>
      <pc:sldChg chg="add del">
        <pc:chgData name="baptiste nichele" userId="33a0a9f5-ed08-4254-807d-5b1fbb159800" providerId="ADAL" clId="{58C38ED1-A5AD-4BF9-9912-22FCE2924BE6}" dt="2019-03-12T13:24:36.448" v="18" actId="2696"/>
        <pc:sldMkLst>
          <pc:docMk/>
          <pc:sldMk cId="3008314952" sldId="314"/>
        </pc:sldMkLst>
      </pc:sldChg>
      <pc:sldChg chg="addSp delSp modSp add">
        <pc:chgData name="baptiste nichele" userId="33a0a9f5-ed08-4254-807d-5b1fbb159800" providerId="ADAL" clId="{58C38ED1-A5AD-4BF9-9912-22FCE2924BE6}" dt="2019-03-12T13:31:34.204" v="177" actId="1076"/>
        <pc:sldMkLst>
          <pc:docMk/>
          <pc:sldMk cId="3156156387" sldId="315"/>
        </pc:sldMkLst>
        <pc:spChg chg="del">
          <ac:chgData name="baptiste nichele" userId="33a0a9f5-ed08-4254-807d-5b1fbb159800" providerId="ADAL" clId="{58C38ED1-A5AD-4BF9-9912-22FCE2924BE6}" dt="2019-03-12T13:31:18.165" v="169" actId="478"/>
          <ac:spMkLst>
            <pc:docMk/>
            <pc:sldMk cId="3156156387" sldId="315"/>
            <ac:spMk id="8" creationId="{EC7EF853-2438-4AA2-BEB5-76A011AC8170}"/>
          </ac:spMkLst>
        </pc:spChg>
        <pc:picChg chg="del">
          <ac:chgData name="baptiste nichele" userId="33a0a9f5-ed08-4254-807d-5b1fbb159800" providerId="ADAL" clId="{58C38ED1-A5AD-4BF9-9912-22FCE2924BE6}" dt="2019-03-12T13:31:16.674" v="168" actId="478"/>
          <ac:picMkLst>
            <pc:docMk/>
            <pc:sldMk cId="3156156387" sldId="315"/>
            <ac:picMk id="3" creationId="{1DDEF5B1-E50B-463E-8041-6A55CCE17D2D}"/>
          </ac:picMkLst>
        </pc:picChg>
        <pc:picChg chg="add mod">
          <ac:chgData name="baptiste nichele" userId="33a0a9f5-ed08-4254-807d-5b1fbb159800" providerId="ADAL" clId="{58C38ED1-A5AD-4BF9-9912-22FCE2924BE6}" dt="2019-03-12T13:31:34.204" v="177" actId="1076"/>
          <ac:picMkLst>
            <pc:docMk/>
            <pc:sldMk cId="3156156387" sldId="315"/>
            <ac:picMk id="7" creationId="{ED438ED5-F1ED-40AB-A762-E6DCD541694B}"/>
          </ac:picMkLst>
        </pc:picChg>
      </pc:sldChg>
      <pc:sldChg chg="add del">
        <pc:chgData name="baptiste nichele" userId="33a0a9f5-ed08-4254-807d-5b1fbb159800" providerId="ADAL" clId="{58C38ED1-A5AD-4BF9-9912-22FCE2924BE6}" dt="2019-03-12T13:24:36.473" v="19" actId="2696"/>
        <pc:sldMkLst>
          <pc:docMk/>
          <pc:sldMk cId="893553049" sldId="316"/>
        </pc:sldMkLst>
      </pc:sldChg>
      <pc:sldChg chg="modSp add ord">
        <pc:chgData name="baptiste nichele" userId="33a0a9f5-ed08-4254-807d-5b1fbb159800" providerId="ADAL" clId="{58C38ED1-A5AD-4BF9-9912-22FCE2924BE6}" dt="2019-03-12T13:45:46.299" v="537"/>
        <pc:sldMkLst>
          <pc:docMk/>
          <pc:sldMk cId="2110448455" sldId="316"/>
        </pc:sldMkLst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7" creationId="{A4C379D8-8190-4701-8C44-E044E17D25AF}"/>
          </ac:spMkLst>
        </pc:spChg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8" creationId="{10AD444E-0AF2-481D-A158-BE9DEC48AAFA}"/>
          </ac:spMkLst>
        </pc:spChg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10" creationId="{B896F3E6-CB60-4B84-AD32-5EE326578E35}"/>
          </ac:spMkLst>
        </pc:spChg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11" creationId="{0CD2C4F5-964F-4DC4-A00B-479745C65299}"/>
          </ac:spMkLst>
        </pc:spChg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12" creationId="{394B5943-323D-406A-9527-40D58A67CA98}"/>
          </ac:spMkLst>
        </pc:spChg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13" creationId="{FF6E740B-0954-4C60-9107-2DAE15459949}"/>
          </ac:spMkLst>
        </pc:spChg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14" creationId="{E115FD17-34A5-44BD-906D-DA7ECC108E46}"/>
          </ac:spMkLst>
        </pc:spChg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15" creationId="{5F782681-EF94-4EF4-9399-60C1C3264603}"/>
          </ac:spMkLst>
        </pc:spChg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16" creationId="{B4F28E9A-7496-4E08-93B0-1B893DD3B106}"/>
          </ac:spMkLst>
        </pc:spChg>
        <pc:spChg chg="mod">
          <ac:chgData name="baptiste nichele" userId="33a0a9f5-ed08-4254-807d-5b1fbb159800" providerId="ADAL" clId="{58C38ED1-A5AD-4BF9-9912-22FCE2924BE6}" dt="2019-03-12T13:41:46.603" v="354" actId="14100"/>
          <ac:spMkLst>
            <pc:docMk/>
            <pc:sldMk cId="2110448455" sldId="316"/>
            <ac:spMk id="41" creationId="{05C47BE0-B7C9-448C-A758-01E245377BA4}"/>
          </ac:spMkLst>
        </pc:spChg>
      </pc:sldChg>
      <pc:sldChg chg="addSp delSp modSp add">
        <pc:chgData name="baptiste nichele" userId="33a0a9f5-ed08-4254-807d-5b1fbb159800" providerId="ADAL" clId="{58C38ED1-A5AD-4BF9-9912-22FCE2924BE6}" dt="2019-03-12T14:10:01.434" v="1137" actId="1035"/>
        <pc:sldMkLst>
          <pc:docMk/>
          <pc:sldMk cId="2885406248" sldId="317"/>
        </pc:sldMkLst>
        <pc:spChg chg="mod">
          <ac:chgData name="baptiste nichele" userId="33a0a9f5-ed08-4254-807d-5b1fbb159800" providerId="ADAL" clId="{58C38ED1-A5AD-4BF9-9912-22FCE2924BE6}" dt="2019-03-12T14:07:59.992" v="993" actId="20577"/>
          <ac:spMkLst>
            <pc:docMk/>
            <pc:sldMk cId="2885406248" sldId="317"/>
            <ac:spMk id="6" creationId="{7A69F93E-BFC8-44EA-B1FA-658697F5CF0F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7" creationId="{A4C379D8-8190-4701-8C44-E044E17D25AF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8" creationId="{10AD444E-0AF2-481D-A158-BE9DEC48AAFA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10" creationId="{B896F3E6-CB60-4B84-AD32-5EE326578E35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11" creationId="{0CD2C4F5-964F-4DC4-A00B-479745C65299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12" creationId="{394B5943-323D-406A-9527-40D58A67CA98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13" creationId="{FF6E740B-0954-4C60-9107-2DAE15459949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14" creationId="{E115FD17-34A5-44BD-906D-DA7ECC108E46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15" creationId="{5F782681-EF94-4EF4-9399-60C1C3264603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16" creationId="{B4F28E9A-7496-4E08-93B0-1B893DD3B106}"/>
          </ac:spMkLst>
        </pc:spChg>
        <pc:spChg chg="del">
          <ac:chgData name="baptiste nichele" userId="33a0a9f5-ed08-4254-807d-5b1fbb159800" providerId="ADAL" clId="{58C38ED1-A5AD-4BF9-9912-22FCE2924BE6}" dt="2019-03-12T14:05:59.823" v="863" actId="478"/>
          <ac:spMkLst>
            <pc:docMk/>
            <pc:sldMk cId="2885406248" sldId="317"/>
            <ac:spMk id="41" creationId="{05C47BE0-B7C9-448C-A758-01E245377BA4}"/>
          </ac:spMkLst>
        </pc:spChg>
        <pc:spChg chg="add 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55" creationId="{9FF840B4-A384-4F4E-94B7-D941E17814EB}"/>
          </ac:spMkLst>
        </pc:spChg>
        <pc:spChg chg="add 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59" creationId="{36D4E707-4155-49A3-BB92-D026DCE4B0CA}"/>
          </ac:spMkLst>
        </pc:spChg>
        <pc:spChg chg="add 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63" creationId="{AB48CA1A-D82B-406E-91C3-FFB2961222C0}"/>
          </ac:spMkLst>
        </pc:spChg>
        <pc:spChg chg="add 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64" creationId="{167134A6-D137-49A9-9769-292B13DBC017}"/>
          </ac:spMkLst>
        </pc:spChg>
        <pc:spChg chg="add 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72" creationId="{A7140B5E-94E3-4679-A339-D5D558396927}"/>
          </ac:spMkLst>
        </pc:spChg>
        <pc:spChg chg="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93" creationId="{D81ACA18-5E49-421F-937C-88A863B94D71}"/>
          </ac:spMkLst>
        </pc:spChg>
        <pc:spChg chg="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94" creationId="{659E220C-8A6F-4D05-A5F2-3D3064CE0171}"/>
          </ac:spMkLst>
        </pc:spChg>
        <pc:spChg chg="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95" creationId="{967351CA-5D52-477C-B74E-E956F48049DF}"/>
          </ac:spMkLst>
        </pc:spChg>
        <pc:spChg chg="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96" creationId="{B6CBE743-B444-4EA0-A833-1EC0E978C76A}"/>
          </ac:spMkLst>
        </pc:spChg>
        <pc:spChg chg="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97" creationId="{B56EE64B-0A0E-4746-9782-41654E05BBCB}"/>
          </ac:spMkLst>
        </pc:spChg>
        <pc:spChg chg="mod">
          <ac:chgData name="baptiste nichele" userId="33a0a9f5-ed08-4254-807d-5b1fbb159800" providerId="ADAL" clId="{58C38ED1-A5AD-4BF9-9912-22FCE2924BE6}" dt="2019-03-12T14:10:01.434" v="1137" actId="1035"/>
          <ac:spMkLst>
            <pc:docMk/>
            <pc:sldMk cId="2885406248" sldId="317"/>
            <ac:spMk id="98" creationId="{BB620E3F-E139-4D37-817C-33AC2D67BF08}"/>
          </ac:spMkLst>
        </pc:spChg>
        <pc:cxnChg chg="del mod">
          <ac:chgData name="baptiste nichele" userId="33a0a9f5-ed08-4254-807d-5b1fbb159800" providerId="ADAL" clId="{58C38ED1-A5AD-4BF9-9912-22FCE2924BE6}" dt="2019-03-12T14:05:59.823" v="863" actId="478"/>
          <ac:cxnSpMkLst>
            <pc:docMk/>
            <pc:sldMk cId="2885406248" sldId="317"/>
            <ac:cxnSpMk id="17" creationId="{55852409-7C36-4107-BB61-3E0FAAF85A5E}"/>
          </ac:cxnSpMkLst>
        </pc:cxnChg>
        <pc:cxnChg chg="del mod">
          <ac:chgData name="baptiste nichele" userId="33a0a9f5-ed08-4254-807d-5b1fbb159800" providerId="ADAL" clId="{58C38ED1-A5AD-4BF9-9912-22FCE2924BE6}" dt="2019-03-12T14:05:59.823" v="863" actId="478"/>
          <ac:cxnSpMkLst>
            <pc:docMk/>
            <pc:sldMk cId="2885406248" sldId="317"/>
            <ac:cxnSpMk id="18" creationId="{35FFE2EE-C258-45F4-BBAE-E4C9ED183865}"/>
          </ac:cxnSpMkLst>
        </pc:cxnChg>
        <pc:cxnChg chg="del mod">
          <ac:chgData name="baptiste nichele" userId="33a0a9f5-ed08-4254-807d-5b1fbb159800" providerId="ADAL" clId="{58C38ED1-A5AD-4BF9-9912-22FCE2924BE6}" dt="2019-03-12T14:05:59.823" v="863" actId="478"/>
          <ac:cxnSpMkLst>
            <pc:docMk/>
            <pc:sldMk cId="2885406248" sldId="317"/>
            <ac:cxnSpMk id="21" creationId="{A8EA0014-0321-4423-B9BF-F51519236071}"/>
          </ac:cxnSpMkLst>
        </pc:cxnChg>
        <pc:cxnChg chg="del mod">
          <ac:chgData name="baptiste nichele" userId="33a0a9f5-ed08-4254-807d-5b1fbb159800" providerId="ADAL" clId="{58C38ED1-A5AD-4BF9-9912-22FCE2924BE6}" dt="2019-03-12T14:05:59.823" v="863" actId="478"/>
          <ac:cxnSpMkLst>
            <pc:docMk/>
            <pc:sldMk cId="2885406248" sldId="317"/>
            <ac:cxnSpMk id="25" creationId="{9E5AD4D8-0A17-44B0-BC35-0CE9B63E1F7B}"/>
          </ac:cxnSpMkLst>
        </pc:cxnChg>
        <pc:cxnChg chg="del mod">
          <ac:chgData name="baptiste nichele" userId="33a0a9f5-ed08-4254-807d-5b1fbb159800" providerId="ADAL" clId="{58C38ED1-A5AD-4BF9-9912-22FCE2924BE6}" dt="2019-03-12T14:05:59.823" v="863" actId="478"/>
          <ac:cxnSpMkLst>
            <pc:docMk/>
            <pc:sldMk cId="2885406248" sldId="317"/>
            <ac:cxnSpMk id="29" creationId="{6421574A-37F4-4033-948A-756FA6EDCA95}"/>
          </ac:cxnSpMkLst>
        </pc:cxnChg>
        <pc:cxnChg chg="del mod">
          <ac:chgData name="baptiste nichele" userId="33a0a9f5-ed08-4254-807d-5b1fbb159800" providerId="ADAL" clId="{58C38ED1-A5AD-4BF9-9912-22FCE2924BE6}" dt="2019-03-12T14:05:59.823" v="863" actId="478"/>
          <ac:cxnSpMkLst>
            <pc:docMk/>
            <pc:sldMk cId="2885406248" sldId="317"/>
            <ac:cxnSpMk id="32" creationId="{4568EDBA-336F-472E-85F3-DE9B7611D7E1}"/>
          </ac:cxnSpMkLst>
        </pc:cxnChg>
        <pc:cxnChg chg="del mod">
          <ac:chgData name="baptiste nichele" userId="33a0a9f5-ed08-4254-807d-5b1fbb159800" providerId="ADAL" clId="{58C38ED1-A5AD-4BF9-9912-22FCE2924BE6}" dt="2019-03-12T14:05:59.823" v="863" actId="478"/>
          <ac:cxnSpMkLst>
            <pc:docMk/>
            <pc:sldMk cId="2885406248" sldId="317"/>
            <ac:cxnSpMk id="35" creationId="{7F657C92-7647-4369-9FA4-579D8C60B8B1}"/>
          </ac:cxnSpMkLst>
        </pc:cxnChg>
        <pc:cxnChg chg="del mod">
          <ac:chgData name="baptiste nichele" userId="33a0a9f5-ed08-4254-807d-5b1fbb159800" providerId="ADAL" clId="{58C38ED1-A5AD-4BF9-9912-22FCE2924BE6}" dt="2019-03-12T14:05:59.823" v="863" actId="478"/>
          <ac:cxnSpMkLst>
            <pc:docMk/>
            <pc:sldMk cId="2885406248" sldId="317"/>
            <ac:cxnSpMk id="38" creationId="{704B9C9F-7948-4706-987B-EF105A77B454}"/>
          </ac:cxnSpMkLst>
        </pc:cxnChg>
        <pc:cxnChg chg="del mod">
          <ac:chgData name="baptiste nichele" userId="33a0a9f5-ed08-4254-807d-5b1fbb159800" providerId="ADAL" clId="{58C38ED1-A5AD-4BF9-9912-22FCE2924BE6}" dt="2019-03-12T14:05:59.823" v="863" actId="478"/>
          <ac:cxnSpMkLst>
            <pc:docMk/>
            <pc:sldMk cId="2885406248" sldId="317"/>
            <ac:cxnSpMk id="47" creationId="{B67E205A-A554-49B9-87C2-98AFA0051022}"/>
          </ac:cxnSpMkLst>
        </pc:cxnChg>
        <pc:cxnChg chg="add 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51" creationId="{259AF944-502E-407B-9EE5-2C784EC66BD2}"/>
          </ac:cxnSpMkLst>
        </pc:cxnChg>
        <pc:cxnChg chg="add 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56" creationId="{8242A086-FBDA-465E-9AD4-5AEFEEC83CD7}"/>
          </ac:cxnSpMkLst>
        </pc:cxnChg>
        <pc:cxnChg chg="add 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60" creationId="{29A801C7-13C5-49C5-87DE-271A70D52534}"/>
          </ac:cxnSpMkLst>
        </pc:cxnChg>
        <pc:cxnChg chg="add 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65" creationId="{5E3B19E6-C59A-45E3-98DA-533268C5D952}"/>
          </ac:cxnSpMkLst>
        </pc:cxnChg>
        <pc:cxnChg chg="add 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68" creationId="{E3A139BC-5029-4236-AFCB-4F372FC202C3}"/>
          </ac:cxnSpMkLst>
        </pc:cxnChg>
        <pc:cxnChg chg="add 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71" creationId="{6FF57388-89A5-4736-908A-9C2C4ADEF3E5}"/>
          </ac:cxnSpMkLst>
        </pc:cxnChg>
        <pc:cxnChg chg="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99" creationId="{80261DF1-C0DC-4F76-BECB-4D27B15573F8}"/>
          </ac:cxnSpMkLst>
        </pc:cxnChg>
        <pc:cxnChg chg="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103" creationId="{67B7E7DA-6BBC-49BC-8D6E-C66721B2BB48}"/>
          </ac:cxnSpMkLst>
        </pc:cxnChg>
        <pc:cxnChg chg="del mod">
          <ac:chgData name="baptiste nichele" userId="33a0a9f5-ed08-4254-807d-5b1fbb159800" providerId="ADAL" clId="{58C38ED1-A5AD-4BF9-9912-22FCE2924BE6}" dt="2019-03-12T14:06:04.936" v="864" actId="478"/>
          <ac:cxnSpMkLst>
            <pc:docMk/>
            <pc:sldMk cId="2885406248" sldId="317"/>
            <ac:cxnSpMk id="119" creationId="{43BA4979-3EBD-4AE4-8E59-1DE9AE6401A0}"/>
          </ac:cxnSpMkLst>
        </pc:cxnChg>
        <pc:cxnChg chg="del mod">
          <ac:chgData name="baptiste nichele" userId="33a0a9f5-ed08-4254-807d-5b1fbb159800" providerId="ADAL" clId="{58C38ED1-A5AD-4BF9-9912-22FCE2924BE6}" dt="2019-03-12T14:06:04.936" v="864" actId="478"/>
          <ac:cxnSpMkLst>
            <pc:docMk/>
            <pc:sldMk cId="2885406248" sldId="317"/>
            <ac:cxnSpMk id="124" creationId="{292C39AF-10D5-4A63-97B3-ABF0CC5EB88D}"/>
          </ac:cxnSpMkLst>
        </pc:cxnChg>
        <pc:cxnChg chg="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157" creationId="{4919FC17-7A7C-4F19-BB68-67617A447AE8}"/>
          </ac:cxnSpMkLst>
        </pc:cxnChg>
        <pc:cxnChg chg="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162" creationId="{FB2D25D7-FE98-464C-A9CA-E09944FB5BB0}"/>
          </ac:cxnSpMkLst>
        </pc:cxnChg>
        <pc:cxnChg chg="mod">
          <ac:chgData name="baptiste nichele" userId="33a0a9f5-ed08-4254-807d-5b1fbb159800" providerId="ADAL" clId="{58C38ED1-A5AD-4BF9-9912-22FCE2924BE6}" dt="2019-03-12T14:10:01.434" v="1137" actId="1035"/>
          <ac:cxnSpMkLst>
            <pc:docMk/>
            <pc:sldMk cId="2885406248" sldId="317"/>
            <ac:cxnSpMk id="166" creationId="{BAB6ABBF-B230-4B0F-9C07-ABCACFCF968F}"/>
          </ac:cxnSpMkLst>
        </pc:cxnChg>
        <pc:cxnChg chg="del mod">
          <ac:chgData name="baptiste nichele" userId="33a0a9f5-ed08-4254-807d-5b1fbb159800" providerId="ADAL" clId="{58C38ED1-A5AD-4BF9-9912-22FCE2924BE6}" dt="2019-03-12T14:06:04.936" v="864" actId="478"/>
          <ac:cxnSpMkLst>
            <pc:docMk/>
            <pc:sldMk cId="2885406248" sldId="317"/>
            <ac:cxnSpMk id="178" creationId="{159442FF-18A9-4631-8BEC-EF68BFD25372}"/>
          </ac:cxnSpMkLst>
        </pc:cxnChg>
        <pc:cxnChg chg="del">
          <ac:chgData name="baptiste nichele" userId="33a0a9f5-ed08-4254-807d-5b1fbb159800" providerId="ADAL" clId="{58C38ED1-A5AD-4BF9-9912-22FCE2924BE6}" dt="2019-03-12T14:06:04.936" v="864" actId="478"/>
          <ac:cxnSpMkLst>
            <pc:docMk/>
            <pc:sldMk cId="2885406248" sldId="317"/>
            <ac:cxnSpMk id="181" creationId="{528226DE-C4E7-4A3F-BCFF-AAF74BCB92FE}"/>
          </ac:cxnSpMkLst>
        </pc:cxnChg>
      </pc:sldChg>
      <pc:sldChg chg="add del">
        <pc:chgData name="baptiste nichele" userId="33a0a9f5-ed08-4254-807d-5b1fbb159800" providerId="ADAL" clId="{58C38ED1-A5AD-4BF9-9912-22FCE2924BE6}" dt="2019-03-12T13:24:36.517" v="21" actId="2696"/>
        <pc:sldMkLst>
          <pc:docMk/>
          <pc:sldMk cId="4111609919" sldId="322"/>
        </pc:sldMkLst>
      </pc:sldChg>
      <pc:sldChg chg="add del">
        <pc:chgData name="baptiste nichele" userId="33a0a9f5-ed08-4254-807d-5b1fbb159800" providerId="ADAL" clId="{58C38ED1-A5AD-4BF9-9912-22FCE2924BE6}" dt="2019-03-12T13:24:36.509" v="20" actId="2696"/>
        <pc:sldMkLst>
          <pc:docMk/>
          <pc:sldMk cId="97011715" sldId="323"/>
        </pc:sldMkLst>
      </pc:sldChg>
      <pc:sldChg chg="add del">
        <pc:chgData name="baptiste nichele" userId="33a0a9f5-ed08-4254-807d-5b1fbb159800" providerId="ADAL" clId="{58C38ED1-A5AD-4BF9-9912-22FCE2924BE6}" dt="2019-03-12T13:24:36.535" v="22" actId="2696"/>
        <pc:sldMkLst>
          <pc:docMk/>
          <pc:sldMk cId="2924772199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4E8D3-4FBC-4CEC-BA10-0CAF95A5492E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E1939-5A47-463F-90D5-1771558BE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77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E1939-5A47-463F-90D5-1771558BED2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85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E1939-5A47-463F-90D5-1771558BED2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5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E1939-5A47-463F-90D5-1771558BED2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46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E1939-5A47-463F-90D5-1771558BED2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15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E1939-5A47-463F-90D5-1771558BED2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86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573AF-E2DF-4062-B5C6-E06BE2854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0B9B05-EF89-46D0-A33F-478171530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75873D-7B2C-466E-81EE-6176864B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DA16-E5AA-4198-8D38-B5BA70D78FCA}" type="datetime1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F790A2-5625-4A9F-A4D6-DAAAE1B9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56F3C-F655-4272-9ED1-3E6CAF57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E1F18-5E32-454F-BA5C-FB02C78C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882EF3-CA32-46EB-8C73-17CCD52C6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DEB209-90BA-4972-B29F-F573F5A8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4CCA-D07D-489F-AA4D-EB6F3C470DCC}" type="datetime1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8E4AB-639C-452C-8D56-40C03AC2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2ECA0-C403-4287-98A7-BC1867E7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37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EF5F10-7F76-4B8E-9E3C-112F3293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E40FCD-E6C0-4BB2-9B57-017F25EB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0522B-1478-406D-B675-24A3497F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8904-7D52-43A6-AFD5-B72CBDB2CFAA}" type="datetime1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5A6B2-06AE-4D19-9F89-96D5A041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28EF4-5EFC-42A6-8FBA-6613D679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02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9B709-CF18-4784-A9C5-B4DAA355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197D6-5184-4268-836C-72782778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BE1B1F-7760-4C94-BA68-BFC3B69C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974C-8655-4F03-997F-290AB7833103}" type="datetime1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5CD2D-B20C-42DC-8627-9AA39077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4F516-9304-4C08-ACB9-982DAAFB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5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FCD5E-6462-4478-9C53-7899EB16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84DF4-44D9-4BCB-A7A4-71BED9FF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8BDD5-D3D5-4285-9627-A37916AE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5539-7975-4B59-A2F6-3E87A2EF1FA6}" type="datetime1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3C1B5-0352-44A9-9615-9DEA2EEE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D0EFBD-BD70-4ED9-91BA-7CB7F2A6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0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42C7C-7D04-455F-BEE2-FD1CC2C2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9A3F5-FD77-426D-89AD-317B2CC40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B65333-5E46-4E6D-BE0F-B753521C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4E2E7A-A5C6-4386-A9BE-9F9AD82F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F455-1C69-493C-AE14-C9F4F2574861}" type="datetime1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5C85E4-4161-434F-91B8-35941387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AA057-0F48-430B-89ED-E21F6BEC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39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34D13-6C60-4971-BF45-61B23ACD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EE735C-CAA1-4096-B10E-4C719726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9B74A-7DAA-4F13-A9B2-B1F51E2F9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538D80-50F7-4362-9091-EDC967F6A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240F57-1675-4C14-84D4-9C53E75F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D4ADFD-8DF6-4D40-AD73-99E648A1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E090-B9DD-482D-8CC8-7933FDAFD31E}" type="datetime1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C843BC-A5AD-4915-A926-140AE09F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B8A4A6-4137-4038-8781-4EDC86D6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3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1A110-508E-48A1-A4CB-5B2FDF16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AA8901-ABAE-47A6-B6AA-874F41B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B73B-E447-464A-B47D-C10BA7DA8944}" type="datetime1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992AB1-4DB2-4129-94E2-EE76DA47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F70EC6-C114-426F-A7BD-510E23DE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0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68CCD0-37A2-4BF0-AE96-19B29922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6D72-DDB2-4E06-8DF9-0D5262BA90C1}" type="datetime1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2E557F-4C51-4661-8865-766A60C8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FE6B4E-5909-4B29-96F2-76B3D18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07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E4C1-E7FF-4E8E-B23B-95FDF065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DD0768-FF1B-4EBB-9332-287D27C2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EC6E5-2676-4B6A-AB39-61A9B1102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484912-7627-4035-AE91-95EFB7E3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96F6-7D69-4D68-A356-23683126B4A3}" type="datetime1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3B1A0-5C7E-4FE7-9D77-85E022AC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307ECC-1B40-443E-8E0E-52D93B1D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5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1FABD-F899-4FE0-A9DE-85A5E914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B29482-211F-43FA-A5F7-4C5D8ECE3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AEECAE-2E16-4666-ACE6-586A2563D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BF7EC6-10B0-4C8E-A6C2-D6FFBC43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0FD5-DAC1-4339-9BEA-57A438821359}" type="datetime1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2F5789-EEF5-4563-ACE3-B456FE8A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 Roussel - Formation PIN : les questions juridiques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406DFC-0141-4C01-A85E-3A6A13C5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61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523490-CAE4-499C-8E0B-5997359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97ED0-90EF-4B42-B965-94EE23DE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7EFAC-D294-4D76-AEB7-913495A89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024F-634F-4059-B698-7CCEAE39CBF5}" type="datetime1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848B-EA4F-437A-A895-731234544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S. Roussel - Formation PIN : les questions juridiques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5D456-8BAD-406F-97BF-05FCAAABD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A0AE-2F40-4092-A4F4-DE8A5844D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3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77A83-F9F0-4364-8ACF-F2974A120266}"/>
              </a:ext>
            </a:extLst>
          </p:cNvPr>
          <p:cNvSpPr>
            <a:spLocks/>
          </p:cNvSpPr>
          <p:nvPr/>
        </p:nvSpPr>
        <p:spPr bwMode="auto">
          <a:xfrm>
            <a:off x="405736" y="243205"/>
            <a:ext cx="490855" cy="6351559"/>
          </a:xfrm>
          <a:prstGeom prst="rect">
            <a:avLst/>
          </a:prstGeom>
          <a:solidFill>
            <a:srgbClr val="F3F8FA"/>
          </a:solidFill>
          <a:ln>
            <a:noFill/>
          </a:ln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20725-1F91-477A-B7D1-B41A0CB04F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72511" y="5935723"/>
            <a:ext cx="775117" cy="7397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69F93E-BFC8-44EA-B1FA-658697F5CF0F}"/>
              </a:ext>
            </a:extLst>
          </p:cNvPr>
          <p:cNvSpPr txBox="1"/>
          <p:nvPr/>
        </p:nvSpPr>
        <p:spPr>
          <a:xfrm>
            <a:off x="1080655" y="263236"/>
            <a:ext cx="1076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334C98"/>
                </a:solidFill>
              </a:rPr>
              <a:t>Structure FNTC-TA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4C379D8-8190-4701-8C44-E044E17D25AF}"/>
              </a:ext>
            </a:extLst>
          </p:cNvPr>
          <p:cNvSpPr/>
          <p:nvPr/>
        </p:nvSpPr>
        <p:spPr>
          <a:xfrm>
            <a:off x="1080655" y="183071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FNTC_Index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AD444E-0AF2-481D-A158-BE9DEC48AAFA}"/>
              </a:ext>
            </a:extLst>
          </p:cNvPr>
          <p:cNvSpPr/>
          <p:nvPr/>
        </p:nvSpPr>
        <p:spPr>
          <a:xfrm>
            <a:off x="4952163" y="1416661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ResourceList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896F3E6-CB60-4B84-AD32-5EE326578E35}"/>
              </a:ext>
            </a:extLst>
          </p:cNvPr>
          <p:cNvSpPr/>
          <p:nvPr/>
        </p:nvSpPr>
        <p:spPr>
          <a:xfrm>
            <a:off x="7557477" y="2055414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ResourceName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CD2C4F5-964F-4DC4-A00B-479745C65299}"/>
              </a:ext>
            </a:extLst>
          </p:cNvPr>
          <p:cNvSpPr/>
          <p:nvPr/>
        </p:nvSpPr>
        <p:spPr>
          <a:xfrm>
            <a:off x="4952163" y="2777211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IndexList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94B5943-323D-406A-9527-40D58A67CA98}"/>
              </a:ext>
            </a:extLst>
          </p:cNvPr>
          <p:cNvSpPr/>
          <p:nvPr/>
        </p:nvSpPr>
        <p:spPr>
          <a:xfrm>
            <a:off x="4952163" y="3458808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FileList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F6E740B-0954-4C60-9107-2DAE15459949}"/>
              </a:ext>
            </a:extLst>
          </p:cNvPr>
          <p:cNvSpPr/>
          <p:nvPr/>
        </p:nvSpPr>
        <p:spPr>
          <a:xfrm>
            <a:off x="7557477" y="4113991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FileName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115FD17-34A5-44BD-906D-DA7ECC108E46}"/>
              </a:ext>
            </a:extLst>
          </p:cNvPr>
          <p:cNvSpPr/>
          <p:nvPr/>
        </p:nvSpPr>
        <p:spPr>
          <a:xfrm>
            <a:off x="4952163" y="4867306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Archive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F782681-EF94-4EF4-9399-60C1C3264603}"/>
              </a:ext>
            </a:extLst>
          </p:cNvPr>
          <p:cNvSpPr/>
          <p:nvPr/>
        </p:nvSpPr>
        <p:spPr>
          <a:xfrm>
            <a:off x="7557477" y="5518257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4F28E9A-7496-4E08-93B0-1B893DD3B106}"/>
              </a:ext>
            </a:extLst>
          </p:cNvPr>
          <p:cNvSpPr/>
          <p:nvPr/>
        </p:nvSpPr>
        <p:spPr>
          <a:xfrm>
            <a:off x="4952163" y="6227856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55852409-7C36-4107-BB61-3E0FAAF85A5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3380382" y="125099"/>
            <a:ext cx="953371" cy="21901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35FFE2EE-C258-45F4-BBAE-E4C9ED183865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6916211" y="1694368"/>
            <a:ext cx="358534" cy="92399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A8EA0014-0321-4423-B9BF-F51519236071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6907996" y="3744730"/>
            <a:ext cx="374964" cy="92399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9E5AD4D8-0A17-44B0-BC35-0CE9B63E1F7B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6910112" y="5151112"/>
            <a:ext cx="370732" cy="92399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6421574A-37F4-4033-948A-756FA6EDCA95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2700107" y="805374"/>
            <a:ext cx="2313921" cy="21901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4568EDBA-336F-472E-85F3-DE9B7611D7E1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2359308" y="1146173"/>
            <a:ext cx="2995518" cy="21901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7F657C92-7647-4369-9FA4-579D8C60B8B1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1655059" y="1850422"/>
            <a:ext cx="4404016" cy="21901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704B9C9F-7948-4706-987B-EF105A77B454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974784" y="2530697"/>
            <a:ext cx="5764566" cy="21901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05C47BE0-B7C9-448C-A758-01E245377BA4}"/>
              </a:ext>
            </a:extLst>
          </p:cNvPr>
          <p:cNvSpPr/>
          <p:nvPr/>
        </p:nvSpPr>
        <p:spPr>
          <a:xfrm>
            <a:off x="4952162" y="743508"/>
            <a:ext cx="3362633" cy="56043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GeneralInfo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B67E205A-A554-49B9-87C2-98AFA0051022}"/>
              </a:ext>
            </a:extLst>
          </p:cNvPr>
          <p:cNvCxnSpPr>
            <a:cxnSpLocks/>
            <a:stCxn id="7" idx="2"/>
            <a:endCxn id="41" idx="1"/>
          </p:cNvCxnSpPr>
          <p:nvPr/>
        </p:nvCxnSpPr>
        <p:spPr>
          <a:xfrm rot="16200000" flipH="1">
            <a:off x="3716958" y="-211476"/>
            <a:ext cx="280218" cy="21901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4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77A83-F9F0-4364-8ACF-F2974A120266}"/>
              </a:ext>
            </a:extLst>
          </p:cNvPr>
          <p:cNvSpPr>
            <a:spLocks/>
          </p:cNvSpPr>
          <p:nvPr/>
        </p:nvSpPr>
        <p:spPr bwMode="auto">
          <a:xfrm>
            <a:off x="405736" y="243205"/>
            <a:ext cx="490855" cy="6351559"/>
          </a:xfrm>
          <a:prstGeom prst="rect">
            <a:avLst/>
          </a:prstGeom>
          <a:solidFill>
            <a:srgbClr val="F3F8FA"/>
          </a:solidFill>
          <a:ln>
            <a:noFill/>
          </a:ln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20725-1F91-477A-B7D1-B41A0CB04F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72511" y="5935723"/>
            <a:ext cx="775117" cy="7397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69F93E-BFC8-44EA-B1FA-658697F5CF0F}"/>
              </a:ext>
            </a:extLst>
          </p:cNvPr>
          <p:cNvSpPr txBox="1"/>
          <p:nvPr/>
        </p:nvSpPr>
        <p:spPr>
          <a:xfrm>
            <a:off x="1080655" y="263236"/>
            <a:ext cx="1076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334C98"/>
                </a:solidFill>
              </a:rPr>
              <a:t>Structure MEDONA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DEF5B1-E50B-463E-8041-6A55CCE1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417" y="844468"/>
            <a:ext cx="9064267" cy="53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77A83-F9F0-4364-8ACF-F2974A120266}"/>
              </a:ext>
            </a:extLst>
          </p:cNvPr>
          <p:cNvSpPr>
            <a:spLocks/>
          </p:cNvSpPr>
          <p:nvPr/>
        </p:nvSpPr>
        <p:spPr bwMode="auto">
          <a:xfrm>
            <a:off x="405736" y="243205"/>
            <a:ext cx="490855" cy="6351559"/>
          </a:xfrm>
          <a:prstGeom prst="rect">
            <a:avLst/>
          </a:prstGeom>
          <a:solidFill>
            <a:srgbClr val="F3F8FA"/>
          </a:solidFill>
          <a:ln>
            <a:noFill/>
          </a:ln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20725-1F91-477A-B7D1-B41A0CB04F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72511" y="5935723"/>
            <a:ext cx="775117" cy="7397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69F93E-BFC8-44EA-B1FA-658697F5CF0F}"/>
              </a:ext>
            </a:extLst>
          </p:cNvPr>
          <p:cNvSpPr txBox="1"/>
          <p:nvPr/>
        </p:nvSpPr>
        <p:spPr>
          <a:xfrm>
            <a:off x="1080655" y="263236"/>
            <a:ext cx="1076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334C98"/>
                </a:solidFill>
              </a:rPr>
              <a:t>Structure MEDONA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438ED5-F1ED-40AB-A762-E6DCD5416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6" y="1266198"/>
            <a:ext cx="10260782" cy="48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5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77A83-F9F0-4364-8ACF-F2974A120266}"/>
              </a:ext>
            </a:extLst>
          </p:cNvPr>
          <p:cNvSpPr>
            <a:spLocks/>
          </p:cNvSpPr>
          <p:nvPr/>
        </p:nvSpPr>
        <p:spPr bwMode="auto">
          <a:xfrm>
            <a:off x="405736" y="243205"/>
            <a:ext cx="490855" cy="6351559"/>
          </a:xfrm>
          <a:prstGeom prst="rect">
            <a:avLst/>
          </a:prstGeom>
          <a:solidFill>
            <a:srgbClr val="F3F8FA"/>
          </a:solidFill>
          <a:ln>
            <a:noFill/>
          </a:ln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20725-1F91-477A-B7D1-B41A0CB04F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72511" y="5935723"/>
            <a:ext cx="775117" cy="7397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69F93E-BFC8-44EA-B1FA-658697F5CF0F}"/>
              </a:ext>
            </a:extLst>
          </p:cNvPr>
          <p:cNvSpPr txBox="1"/>
          <p:nvPr/>
        </p:nvSpPr>
        <p:spPr>
          <a:xfrm>
            <a:off x="1080655" y="263236"/>
            <a:ext cx="1076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334C98"/>
                </a:solidFill>
              </a:rPr>
              <a:t>Mapping FNTC-TA / MEDONA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4C379D8-8190-4701-8C44-E044E17D25AF}"/>
              </a:ext>
            </a:extLst>
          </p:cNvPr>
          <p:cNvSpPr/>
          <p:nvPr/>
        </p:nvSpPr>
        <p:spPr>
          <a:xfrm>
            <a:off x="1080655" y="343400"/>
            <a:ext cx="1416739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FNTC_Index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AD444E-0AF2-481D-A158-BE9DEC48AAFA}"/>
              </a:ext>
            </a:extLst>
          </p:cNvPr>
          <p:cNvSpPr/>
          <p:nvPr/>
        </p:nvSpPr>
        <p:spPr>
          <a:xfrm>
            <a:off x="2277785" y="1570528"/>
            <a:ext cx="1487969" cy="4754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ResourceList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896F3E6-CB60-4B84-AD32-5EE326578E35}"/>
              </a:ext>
            </a:extLst>
          </p:cNvPr>
          <p:cNvSpPr/>
          <p:nvPr/>
        </p:nvSpPr>
        <p:spPr>
          <a:xfrm>
            <a:off x="3486921" y="2184971"/>
            <a:ext cx="1796453" cy="4814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ResourceName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CD2C4F5-964F-4DC4-A00B-479745C65299}"/>
              </a:ext>
            </a:extLst>
          </p:cNvPr>
          <p:cNvSpPr/>
          <p:nvPr/>
        </p:nvSpPr>
        <p:spPr>
          <a:xfrm>
            <a:off x="2323416" y="2884248"/>
            <a:ext cx="1442337" cy="4754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IndexList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94B5943-323D-406A-9527-40D58A67CA98}"/>
              </a:ext>
            </a:extLst>
          </p:cNvPr>
          <p:cNvSpPr/>
          <p:nvPr/>
        </p:nvSpPr>
        <p:spPr>
          <a:xfrm>
            <a:off x="2323417" y="3553552"/>
            <a:ext cx="1442336" cy="475401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FileList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F6E740B-0954-4C60-9107-2DAE15459949}"/>
              </a:ext>
            </a:extLst>
          </p:cNvPr>
          <p:cNvSpPr/>
          <p:nvPr/>
        </p:nvSpPr>
        <p:spPr>
          <a:xfrm>
            <a:off x="3585478" y="4129762"/>
            <a:ext cx="1203065" cy="485888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FileName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115FD17-34A5-44BD-906D-DA7ECC108E46}"/>
              </a:ext>
            </a:extLst>
          </p:cNvPr>
          <p:cNvSpPr/>
          <p:nvPr/>
        </p:nvSpPr>
        <p:spPr>
          <a:xfrm>
            <a:off x="2323416" y="4826990"/>
            <a:ext cx="1442338" cy="460482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Archive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F782681-EF94-4EF4-9399-60C1C3264603}"/>
              </a:ext>
            </a:extLst>
          </p:cNvPr>
          <p:cNvSpPr/>
          <p:nvPr/>
        </p:nvSpPr>
        <p:spPr>
          <a:xfrm>
            <a:off x="3585478" y="5531142"/>
            <a:ext cx="1203065" cy="460482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4F28E9A-7496-4E08-93B0-1B893DD3B106}"/>
              </a:ext>
            </a:extLst>
          </p:cNvPr>
          <p:cNvSpPr/>
          <p:nvPr/>
        </p:nvSpPr>
        <p:spPr>
          <a:xfrm>
            <a:off x="2323416" y="6202964"/>
            <a:ext cx="1442337" cy="460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55852409-7C36-4107-BB61-3E0FAAF85A5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501046" y="1031489"/>
            <a:ext cx="1064719" cy="488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35FFE2EE-C258-45F4-BBAE-E4C9ED183865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3064465" y="2003233"/>
            <a:ext cx="379760" cy="4651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A8EA0014-0321-4423-B9BF-F51519236071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3143155" y="3930382"/>
            <a:ext cx="343753" cy="54089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9E5AD4D8-0A17-44B0-BC35-0CE9B63E1F7B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3078076" y="5253980"/>
            <a:ext cx="473911" cy="54089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6421574A-37F4-4033-948A-756FA6EDCA95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867001" y="1665533"/>
            <a:ext cx="2378439" cy="5343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4568EDBA-336F-472E-85F3-DE9B7611D7E1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532350" y="2000185"/>
            <a:ext cx="3047743" cy="53439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7F657C92-7647-4369-9FA4-579D8C60B8B1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-100640" y="2633174"/>
            <a:ext cx="4313721" cy="5343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704B9C9F-7948-4706-987B-EF105A77B454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-788628" y="3321162"/>
            <a:ext cx="5689696" cy="5343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05C47BE0-B7C9-448C-A758-01E245377BA4}"/>
              </a:ext>
            </a:extLst>
          </p:cNvPr>
          <p:cNvSpPr/>
          <p:nvPr/>
        </p:nvSpPr>
        <p:spPr>
          <a:xfrm>
            <a:off x="2277785" y="931467"/>
            <a:ext cx="1487969" cy="441309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GeneralInfo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B67E205A-A554-49B9-87C2-98AFA0051022}"/>
              </a:ext>
            </a:extLst>
          </p:cNvPr>
          <p:cNvCxnSpPr>
            <a:cxnSpLocks/>
            <a:stCxn id="7" idx="2"/>
            <a:endCxn id="41" idx="1"/>
          </p:cNvCxnSpPr>
          <p:nvPr/>
        </p:nvCxnSpPr>
        <p:spPr>
          <a:xfrm rot="16200000" flipH="1">
            <a:off x="1829099" y="703436"/>
            <a:ext cx="408612" cy="4887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D81ACA18-5E49-421F-937C-88A863B94D71}"/>
              </a:ext>
            </a:extLst>
          </p:cNvPr>
          <p:cNvSpPr/>
          <p:nvPr/>
        </p:nvSpPr>
        <p:spPr>
          <a:xfrm>
            <a:off x="10402975" y="1419473"/>
            <a:ext cx="1750143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ArchiveTransfer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659E220C-8A6F-4D05-A5F2-3D3064CE0171}"/>
              </a:ext>
            </a:extLst>
          </p:cNvPr>
          <p:cNvSpPr/>
          <p:nvPr/>
        </p:nvSpPr>
        <p:spPr>
          <a:xfrm>
            <a:off x="9027846" y="2008823"/>
            <a:ext cx="2044665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DataObjectPackage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967351CA-5D52-477C-B74E-E956F48049DF}"/>
              </a:ext>
            </a:extLst>
          </p:cNvPr>
          <p:cNvSpPr/>
          <p:nvPr/>
        </p:nvSpPr>
        <p:spPr>
          <a:xfrm>
            <a:off x="6976107" y="2721838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BinaryDataObjectPackage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B6CBE743-B444-4EA0-A833-1EC0E978C76A}"/>
              </a:ext>
            </a:extLst>
          </p:cNvPr>
          <p:cNvSpPr/>
          <p:nvPr/>
        </p:nvSpPr>
        <p:spPr>
          <a:xfrm>
            <a:off x="6976104" y="3334995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PhysicalDataObjectPackage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B56EE64B-0A0E-4746-9782-41654E05BBCB}"/>
              </a:ext>
            </a:extLst>
          </p:cNvPr>
          <p:cNvSpPr/>
          <p:nvPr/>
        </p:nvSpPr>
        <p:spPr>
          <a:xfrm>
            <a:off x="6989015" y="3950281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DescriptiveMetadata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BB620E3F-E139-4D37-817C-33AC2D67BF08}"/>
              </a:ext>
            </a:extLst>
          </p:cNvPr>
          <p:cNvSpPr/>
          <p:nvPr/>
        </p:nvSpPr>
        <p:spPr>
          <a:xfrm>
            <a:off x="6990516" y="4551034"/>
            <a:ext cx="2792581" cy="400110"/>
          </a:xfrm>
          <a:prstGeom prst="roundRect">
            <a:avLst/>
          </a:prstGeom>
          <a:solidFill>
            <a:srgbClr val="ABC5E1"/>
          </a:solidFill>
          <a:ln w="28575">
            <a:solidFill>
              <a:srgbClr val="4A8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ManagementMetadata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80261DF1-C0DC-4F76-BECB-4D27B15573F8}"/>
              </a:ext>
            </a:extLst>
          </p:cNvPr>
          <p:cNvCxnSpPr>
            <a:cxnSpLocks/>
            <a:stCxn id="93" idx="2"/>
            <a:endCxn id="94" idx="3"/>
          </p:cNvCxnSpPr>
          <p:nvPr/>
        </p:nvCxnSpPr>
        <p:spPr>
          <a:xfrm rot="5400000">
            <a:off x="10980632" y="1911462"/>
            <a:ext cx="389295" cy="2055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67B7E7DA-6BBC-49BC-8D6E-C66721B2BB48}"/>
              </a:ext>
            </a:extLst>
          </p:cNvPr>
          <p:cNvCxnSpPr>
            <a:cxnSpLocks/>
            <a:stCxn id="94" idx="2"/>
            <a:endCxn id="95" idx="3"/>
          </p:cNvCxnSpPr>
          <p:nvPr/>
        </p:nvCxnSpPr>
        <p:spPr>
          <a:xfrm rot="5400000">
            <a:off x="9652954" y="2524668"/>
            <a:ext cx="512960" cy="2814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ngle 118">
            <a:extLst>
              <a:ext uri="{FF2B5EF4-FFF2-40B4-BE49-F238E27FC236}">
                <a16:creationId xmlns:a16="http://schemas.microsoft.com/office/drawing/2014/main" id="{43BA4979-3EBD-4AE4-8E59-1DE9AE6401A0}"/>
              </a:ext>
            </a:extLst>
          </p:cNvPr>
          <p:cNvCxnSpPr>
            <a:cxnSpLocks/>
            <a:stCxn id="7" idx="3"/>
            <a:endCxn id="93" idx="1"/>
          </p:cNvCxnSpPr>
          <p:nvPr/>
        </p:nvCxnSpPr>
        <p:spPr>
          <a:xfrm>
            <a:off x="2497394" y="543455"/>
            <a:ext cx="7905581" cy="1076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292C39AF-10D5-4A63-97B3-ABF0CC5EB88D}"/>
              </a:ext>
            </a:extLst>
          </p:cNvPr>
          <p:cNvCxnSpPr>
            <a:cxnSpLocks/>
            <a:stCxn id="41" idx="3"/>
            <a:endCxn id="93" idx="1"/>
          </p:cNvCxnSpPr>
          <p:nvPr/>
        </p:nvCxnSpPr>
        <p:spPr>
          <a:xfrm>
            <a:off x="3765754" y="1152122"/>
            <a:ext cx="6637221" cy="467406"/>
          </a:xfrm>
          <a:prstGeom prst="bentConnector3">
            <a:avLst>
              <a:gd name="adj1" fmla="val 29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4919FC17-7A7C-4F19-BB68-67617A447AE8}"/>
              </a:ext>
            </a:extLst>
          </p:cNvPr>
          <p:cNvCxnSpPr>
            <a:cxnSpLocks/>
            <a:stCxn id="94" idx="2"/>
            <a:endCxn id="96" idx="3"/>
          </p:cNvCxnSpPr>
          <p:nvPr/>
        </p:nvCxnSpPr>
        <p:spPr>
          <a:xfrm rot="5400000">
            <a:off x="9346374" y="2831244"/>
            <a:ext cx="1126117" cy="28149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ngle 161">
            <a:extLst>
              <a:ext uri="{FF2B5EF4-FFF2-40B4-BE49-F238E27FC236}">
                <a16:creationId xmlns:a16="http://schemas.microsoft.com/office/drawing/2014/main" id="{FB2D25D7-FE98-464C-A9CA-E09944FB5BB0}"/>
              </a:ext>
            </a:extLst>
          </p:cNvPr>
          <p:cNvCxnSpPr>
            <a:cxnSpLocks/>
            <a:stCxn id="94" idx="2"/>
            <a:endCxn id="97" idx="3"/>
          </p:cNvCxnSpPr>
          <p:nvPr/>
        </p:nvCxnSpPr>
        <p:spPr>
          <a:xfrm rot="5400000">
            <a:off x="9045187" y="3145343"/>
            <a:ext cx="1741403" cy="26858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BAB6ABBF-B230-4B0F-9C07-ABCACFCF968F}"/>
              </a:ext>
            </a:extLst>
          </p:cNvPr>
          <p:cNvCxnSpPr>
            <a:cxnSpLocks/>
            <a:stCxn id="94" idx="2"/>
            <a:endCxn id="98" idx="3"/>
          </p:cNvCxnSpPr>
          <p:nvPr/>
        </p:nvCxnSpPr>
        <p:spPr>
          <a:xfrm rot="5400000">
            <a:off x="8745560" y="3446470"/>
            <a:ext cx="2342156" cy="2670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 : en angle 177">
            <a:extLst>
              <a:ext uri="{FF2B5EF4-FFF2-40B4-BE49-F238E27FC236}">
                <a16:creationId xmlns:a16="http://schemas.microsoft.com/office/drawing/2014/main" id="{159442FF-18A9-4631-8BEC-EF68BFD25372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4573199" y="2921893"/>
            <a:ext cx="2402908" cy="1441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528226DE-C4E7-4A3F-BCFF-AAF74BCB92FE}"/>
              </a:ext>
            </a:extLst>
          </p:cNvPr>
          <p:cNvCxnSpPr>
            <a:cxnSpLocks/>
          </p:cNvCxnSpPr>
          <p:nvPr/>
        </p:nvCxnSpPr>
        <p:spPr>
          <a:xfrm flipV="1">
            <a:off x="4790044" y="4150336"/>
            <a:ext cx="2200472" cy="1611047"/>
          </a:xfrm>
          <a:prstGeom prst="bentConnector3">
            <a:avLst>
              <a:gd name="adj1" fmla="val 62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7D626064-F492-45FD-9345-CB2D303C306D}"/>
              </a:ext>
            </a:extLst>
          </p:cNvPr>
          <p:cNvCxnSpPr>
            <a:cxnSpLocks/>
            <a:stCxn id="11" idx="3"/>
            <a:endCxn id="97" idx="1"/>
          </p:cNvCxnSpPr>
          <p:nvPr/>
        </p:nvCxnSpPr>
        <p:spPr>
          <a:xfrm>
            <a:off x="3765753" y="3121949"/>
            <a:ext cx="3223262" cy="1028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5D1FFA54-0639-40C1-A76C-BCF4BF834F0C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>
            <a:off x="3765754" y="1808229"/>
            <a:ext cx="3210353" cy="1113664"/>
          </a:xfrm>
          <a:prstGeom prst="bentConnector3">
            <a:avLst>
              <a:gd name="adj1" fmla="val 5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5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77A83-F9F0-4364-8ACF-F2974A120266}"/>
              </a:ext>
            </a:extLst>
          </p:cNvPr>
          <p:cNvSpPr>
            <a:spLocks/>
          </p:cNvSpPr>
          <p:nvPr/>
        </p:nvSpPr>
        <p:spPr bwMode="auto">
          <a:xfrm>
            <a:off x="405736" y="243205"/>
            <a:ext cx="490855" cy="6351559"/>
          </a:xfrm>
          <a:prstGeom prst="rect">
            <a:avLst/>
          </a:prstGeom>
          <a:solidFill>
            <a:srgbClr val="F3F8FA"/>
          </a:solidFill>
          <a:ln>
            <a:noFill/>
          </a:ln>
          <a:extLst/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20725-1F91-477A-B7D1-B41A0CB04F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072511" y="5935723"/>
            <a:ext cx="775117" cy="7397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69F93E-BFC8-44EA-B1FA-658697F5CF0F}"/>
              </a:ext>
            </a:extLst>
          </p:cNvPr>
          <p:cNvSpPr txBox="1"/>
          <p:nvPr/>
        </p:nvSpPr>
        <p:spPr>
          <a:xfrm>
            <a:off x="1080655" y="263236"/>
            <a:ext cx="1076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334C98"/>
                </a:solidFill>
              </a:rPr>
              <a:t>MEDONA adapté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D81ACA18-5E49-421F-937C-88A863B94D71}"/>
              </a:ext>
            </a:extLst>
          </p:cNvPr>
          <p:cNvSpPr/>
          <p:nvPr/>
        </p:nvSpPr>
        <p:spPr>
          <a:xfrm>
            <a:off x="1507537" y="665399"/>
            <a:ext cx="1750143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ArchiveTransfer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659E220C-8A6F-4D05-A5F2-3D3064CE0171}"/>
              </a:ext>
            </a:extLst>
          </p:cNvPr>
          <p:cNvSpPr/>
          <p:nvPr/>
        </p:nvSpPr>
        <p:spPr>
          <a:xfrm>
            <a:off x="2754868" y="1445151"/>
            <a:ext cx="2044665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DataObjectPackage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967351CA-5D52-477C-B74E-E956F48049DF}"/>
              </a:ext>
            </a:extLst>
          </p:cNvPr>
          <p:cNvSpPr/>
          <p:nvPr/>
        </p:nvSpPr>
        <p:spPr>
          <a:xfrm>
            <a:off x="4424755" y="2224903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BinaryDataObjectPackage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B6CBE743-B444-4EA0-A833-1EC0E978C76A}"/>
              </a:ext>
            </a:extLst>
          </p:cNvPr>
          <p:cNvSpPr/>
          <p:nvPr/>
        </p:nvSpPr>
        <p:spPr>
          <a:xfrm>
            <a:off x="4424752" y="2838060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PhysicalDataObjectPackage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B56EE64B-0A0E-4746-9782-41654E05BBCB}"/>
              </a:ext>
            </a:extLst>
          </p:cNvPr>
          <p:cNvSpPr/>
          <p:nvPr/>
        </p:nvSpPr>
        <p:spPr>
          <a:xfrm>
            <a:off x="4437663" y="3453346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DescriptiveMetadata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BB620E3F-E139-4D37-817C-33AC2D67BF08}"/>
              </a:ext>
            </a:extLst>
          </p:cNvPr>
          <p:cNvSpPr/>
          <p:nvPr/>
        </p:nvSpPr>
        <p:spPr>
          <a:xfrm>
            <a:off x="4439164" y="4899671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ManagementMetadata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80261DF1-C0DC-4F76-BECB-4D27B15573F8}"/>
              </a:ext>
            </a:extLst>
          </p:cNvPr>
          <p:cNvCxnSpPr>
            <a:cxnSpLocks/>
            <a:stCxn id="93" idx="2"/>
            <a:endCxn id="94" idx="1"/>
          </p:cNvCxnSpPr>
          <p:nvPr/>
        </p:nvCxnSpPr>
        <p:spPr>
          <a:xfrm rot="16200000" flipH="1">
            <a:off x="2278890" y="1169227"/>
            <a:ext cx="579697" cy="3722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67B7E7DA-6BBC-49BC-8D6E-C66721B2BB48}"/>
              </a:ext>
            </a:extLst>
          </p:cNvPr>
          <p:cNvCxnSpPr>
            <a:cxnSpLocks/>
            <a:stCxn id="94" idx="2"/>
            <a:endCxn id="95" idx="1"/>
          </p:cNvCxnSpPr>
          <p:nvPr/>
        </p:nvCxnSpPr>
        <p:spPr>
          <a:xfrm rot="16200000" flipH="1">
            <a:off x="3811130" y="1811332"/>
            <a:ext cx="579697" cy="64755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4919FC17-7A7C-4F19-BB68-67617A447AE8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3504549" y="2117912"/>
            <a:ext cx="1192854" cy="64755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 : en angle 161">
            <a:extLst>
              <a:ext uri="{FF2B5EF4-FFF2-40B4-BE49-F238E27FC236}">
                <a16:creationId xmlns:a16="http://schemas.microsoft.com/office/drawing/2014/main" id="{FB2D25D7-FE98-464C-A9CA-E09944FB5BB0}"/>
              </a:ext>
            </a:extLst>
          </p:cNvPr>
          <p:cNvCxnSpPr>
            <a:cxnSpLocks/>
            <a:stCxn id="94" idx="2"/>
            <a:endCxn id="97" idx="1"/>
          </p:cNvCxnSpPr>
          <p:nvPr/>
        </p:nvCxnSpPr>
        <p:spPr>
          <a:xfrm rot="16200000" flipH="1">
            <a:off x="3203362" y="2419100"/>
            <a:ext cx="1808140" cy="66046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BAB6ABBF-B230-4B0F-9C07-ABCACFCF968F}"/>
              </a:ext>
            </a:extLst>
          </p:cNvPr>
          <p:cNvCxnSpPr>
            <a:cxnSpLocks/>
            <a:stCxn id="94" idx="2"/>
            <a:endCxn id="98" idx="1"/>
          </p:cNvCxnSpPr>
          <p:nvPr/>
        </p:nvCxnSpPr>
        <p:spPr>
          <a:xfrm rot="16200000" flipH="1">
            <a:off x="2480950" y="3141511"/>
            <a:ext cx="3254465" cy="6619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FF840B4-A384-4F4E-94B7-D941E17814EB}"/>
              </a:ext>
            </a:extLst>
          </p:cNvPr>
          <p:cNvSpPr/>
          <p:nvPr/>
        </p:nvSpPr>
        <p:spPr>
          <a:xfrm>
            <a:off x="6479357" y="5525777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AccessRule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8242A086-FBDA-465E-9AD4-5AEFEEC83CD7}"/>
              </a:ext>
            </a:extLst>
          </p:cNvPr>
          <p:cNvCxnSpPr>
            <a:cxnSpLocks/>
            <a:stCxn id="98" idx="2"/>
            <a:endCxn id="55" idx="1"/>
          </p:cNvCxnSpPr>
          <p:nvPr/>
        </p:nvCxnSpPr>
        <p:spPr>
          <a:xfrm rot="16200000" flipH="1">
            <a:off x="5944381" y="5190855"/>
            <a:ext cx="426051" cy="6439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6D4E707-4155-49A3-BB92-D026DCE4B0CA}"/>
              </a:ext>
            </a:extLst>
          </p:cNvPr>
          <p:cNvSpPr/>
          <p:nvPr/>
        </p:nvSpPr>
        <p:spPr>
          <a:xfrm>
            <a:off x="6479358" y="6004950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AppraisalRule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29A801C7-13C5-49C5-87DE-271A70D52534}"/>
              </a:ext>
            </a:extLst>
          </p:cNvPr>
          <p:cNvCxnSpPr>
            <a:cxnSpLocks/>
            <a:stCxn id="98" idx="2"/>
            <a:endCxn id="59" idx="1"/>
          </p:cNvCxnSpPr>
          <p:nvPr/>
        </p:nvCxnSpPr>
        <p:spPr>
          <a:xfrm rot="16200000" flipH="1">
            <a:off x="5704794" y="5430441"/>
            <a:ext cx="905224" cy="6439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AB48CA1A-D82B-406E-91C3-FFB2961222C0}"/>
              </a:ext>
            </a:extLst>
          </p:cNvPr>
          <p:cNvSpPr/>
          <p:nvPr/>
        </p:nvSpPr>
        <p:spPr>
          <a:xfrm>
            <a:off x="6479356" y="3930446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ArchiveUnit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67134A6-D137-49A9-9769-292B13DBC017}"/>
              </a:ext>
            </a:extLst>
          </p:cNvPr>
          <p:cNvSpPr/>
          <p:nvPr/>
        </p:nvSpPr>
        <p:spPr>
          <a:xfrm>
            <a:off x="8244246" y="4438938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Management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5E3B19E6-C59A-45E3-98DA-533268C5D952}"/>
              </a:ext>
            </a:extLst>
          </p:cNvPr>
          <p:cNvCxnSpPr>
            <a:cxnSpLocks/>
            <a:stCxn id="63" idx="2"/>
            <a:endCxn id="64" idx="1"/>
          </p:cNvCxnSpPr>
          <p:nvPr/>
        </p:nvCxnSpPr>
        <p:spPr>
          <a:xfrm rot="16200000" flipH="1">
            <a:off x="7905728" y="4300474"/>
            <a:ext cx="308437" cy="3685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E3A139BC-5029-4236-AFCB-4F372FC202C3}"/>
              </a:ext>
            </a:extLst>
          </p:cNvPr>
          <p:cNvCxnSpPr>
            <a:cxnSpLocks/>
            <a:stCxn id="97" idx="2"/>
            <a:endCxn id="63" idx="1"/>
          </p:cNvCxnSpPr>
          <p:nvPr/>
        </p:nvCxnSpPr>
        <p:spPr>
          <a:xfrm rot="16200000" flipH="1">
            <a:off x="6018133" y="3669277"/>
            <a:ext cx="277045" cy="6454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6FF57388-89A5-4736-908A-9C2C4ADEF3E5}"/>
              </a:ext>
            </a:extLst>
          </p:cNvPr>
          <p:cNvCxnSpPr>
            <a:cxnSpLocks/>
            <a:stCxn id="63" idx="2"/>
            <a:endCxn id="72" idx="1"/>
          </p:cNvCxnSpPr>
          <p:nvPr/>
        </p:nvCxnSpPr>
        <p:spPr>
          <a:xfrm rot="16200000" flipH="1">
            <a:off x="7641944" y="4564258"/>
            <a:ext cx="836004" cy="3685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A7140B5E-94E3-4679-A339-D5D558396927}"/>
              </a:ext>
            </a:extLst>
          </p:cNvPr>
          <p:cNvSpPr/>
          <p:nvPr/>
        </p:nvSpPr>
        <p:spPr>
          <a:xfrm>
            <a:off x="8244246" y="4966505"/>
            <a:ext cx="2792581" cy="400110"/>
          </a:xfrm>
          <a:prstGeom prst="roundRect">
            <a:avLst/>
          </a:prstGeom>
          <a:solidFill>
            <a:srgbClr val="B9E0A5"/>
          </a:solidFill>
          <a:ln w="28575">
            <a:solidFill>
              <a:srgbClr val="68BC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DataObjectReference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259AF944-502E-407B-9EE5-2C784EC66BD2}"/>
              </a:ext>
            </a:extLst>
          </p:cNvPr>
          <p:cNvCxnSpPr>
            <a:stCxn id="72" idx="3"/>
            <a:endCxn id="95" idx="3"/>
          </p:cNvCxnSpPr>
          <p:nvPr/>
        </p:nvCxnSpPr>
        <p:spPr>
          <a:xfrm flipH="1" flipV="1">
            <a:off x="7217336" y="2424958"/>
            <a:ext cx="3819491" cy="2741602"/>
          </a:xfrm>
          <a:prstGeom prst="curvedConnector3">
            <a:avLst>
              <a:gd name="adj1" fmla="val -22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06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CEFB0A038DCA40BBFCB67A7330F235" ma:contentTypeVersion="5" ma:contentTypeDescription="Crée un document." ma:contentTypeScope="" ma:versionID="509fda6fa51b8b8c6cecdf9318a3ff11">
  <xsd:schema xmlns:xsd="http://www.w3.org/2001/XMLSchema" xmlns:xs="http://www.w3.org/2001/XMLSchema" xmlns:p="http://schemas.microsoft.com/office/2006/metadata/properties" xmlns:ns2="fc878ab7-c379-4ffc-bbdf-003bdd3f0f1f" targetNamespace="http://schemas.microsoft.com/office/2006/metadata/properties" ma:root="true" ma:fieldsID="4cc49748dc6e310fc895c8edf2053603" ns2:_="">
    <xsd:import namespace="fc878ab7-c379-4ffc-bbdf-003bdd3f0f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78ab7-c379-4ffc-bbdf-003bdd3f0f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0884B8-4A76-465C-8F4D-06BF7690C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1F67C7-B6DD-4C0B-9310-7E1FD44C8E3E}">
  <ds:schemaRefs>
    <ds:schemaRef ds:uri="fc878ab7-c379-4ffc-bbdf-003bdd3f0f1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6A367D-CBFB-4945-AC61-D82162758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878ab7-c379-4ffc-bbdf-003bdd3f0f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58</Words>
  <Application>Microsoft Office PowerPoint</Application>
  <PresentationFormat>Grand écran</PresentationFormat>
  <Paragraphs>47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stéphanie roussel</dc:creator>
  <cp:lastModifiedBy>baptiste nichele</cp:lastModifiedBy>
  <cp:revision>2</cp:revision>
  <dcterms:created xsi:type="dcterms:W3CDTF">2018-03-23T09:55:02Z</dcterms:created>
  <dcterms:modified xsi:type="dcterms:W3CDTF">2019-03-13T10:29:34Z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0x01010000CEFB0A038DCA40BBFCB67A7330F235</vt:lpwstr>
  </property>
  <property fmtid="{D5CDD505-2E9C-101B-9397-08002B2CF9AE}" pid="3" name="Order">
    <vt:r8>42500</vt:r8>
  </property>
  <property fmtid="{D5CDD505-2E9C-101B-9397-08002B2CF9AE}" pid="4" name="ComplianceAssetId">
    <vt:lpwstr/>
  </property>
</Properties>
</file>