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0" r:id="rId11"/>
    <p:sldId id="267" r:id="rId12"/>
    <p:sldId id="268" r:id="rId13"/>
    <p:sldId id="269" r:id="rId14"/>
    <p:sldId id="270" r:id="rId15"/>
    <p:sldId id="271" r:id="rId16"/>
    <p:sldId id="272" r:id="rId17"/>
    <p:sldId id="274" r:id="rId18"/>
    <p:sldId id="275" r:id="rId19"/>
    <p:sldId id="277" r:id="rId20"/>
    <p:sldId id="276" r:id="rId21"/>
    <p:sldId id="273"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A5F6F-E006-488D-9634-8EEE412473DB}" v="458" dt="2023-02-08T16:32:01.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2" autoAdjust="0"/>
    <p:restoredTop sz="94660"/>
  </p:normalViewPr>
  <p:slideViewPr>
    <p:cSldViewPr snapToGrid="0">
      <p:cViewPr varScale="1">
        <p:scale>
          <a:sx n="89" d="100"/>
          <a:sy n="8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08.02.2023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08.02.2023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08.02.2023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08.02.2023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08.02.2023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08.02.2023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08.02.2023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08.02.2023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08.02.2023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4600" cap="all"/>
              <a:t>GIT ТА ЙОГО КОМАНДИ</a:t>
            </a:r>
            <a:endParaRPr lang="en-US" sz="4600"/>
          </a:p>
        </p:txBody>
      </p:sp>
      <p:pic>
        <p:nvPicPr>
          <p:cNvPr id="5" name="Picture 4">
            <a:extLst>
              <a:ext uri="{FF2B5EF4-FFF2-40B4-BE49-F238E27FC236}">
                <a16:creationId xmlns:a16="http://schemas.microsoft.com/office/drawing/2014/main" id="{DAA6A2F7-1189-4FD4-32CE-6254D2B73CAD}"/>
              </a:ext>
            </a:extLst>
          </p:cNvPr>
          <p:cNvPicPr>
            <a:picLocks noChangeAspect="1"/>
          </p:cNvPicPr>
          <p:nvPr/>
        </p:nvPicPr>
        <p:blipFill rotWithShape="1">
          <a:blip r:embed="rId2"/>
          <a:srcRect l="49371" r="838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Подзаголовок 2"/>
          <p:cNvSpPr>
            <a:spLocks noGrp="1"/>
          </p:cNvSpPr>
          <p:nvPr>
            <p:ph type="subTitle" idx="1"/>
          </p:nvPr>
        </p:nvSpPr>
        <p:spPr>
          <a:xfrm>
            <a:off x="5137837" y="2706624"/>
            <a:ext cx="6843775" cy="3483864"/>
          </a:xfrm>
        </p:spPr>
        <p:txBody>
          <a:bodyPr vert="horz" lIns="91440" tIns="45720" rIns="91440" bIns="45720" rtlCol="0" anchor="t">
            <a:normAutofit/>
          </a:bodyPr>
          <a:lstStyle/>
          <a:p>
            <a:pPr algn="l">
              <a:spcBef>
                <a:spcPts val="0"/>
              </a:spcBef>
              <a:spcAft>
                <a:spcPts val="1000"/>
              </a:spcAft>
            </a:pPr>
            <a:r>
              <a:rPr lang="en-US" sz="2200" cap="all" dirty="0"/>
              <a:t>КИЇВСЬКИЙ ФАХОВИЙ КОЛЕДЖ ЗВ'ЯЗКУ</a:t>
            </a:r>
            <a:endParaRPr lang="en-US" sz="2200" dirty="0">
              <a:cs typeface="Calibri" panose="020F0502020204030204"/>
            </a:endParaRPr>
          </a:p>
          <a:p>
            <a:pPr algn="l">
              <a:spcBef>
                <a:spcPts val="0"/>
              </a:spcBef>
              <a:spcAft>
                <a:spcPts val="1000"/>
              </a:spcAft>
            </a:pPr>
            <a:r>
              <a:rPr lang="en-US" sz="2200" cap="all" dirty="0"/>
              <a:t>ПРЕЗЕНТАЦІЯ З ДИСЦИПЛІНИ "ОПЕРАЦІЙНІ СИСТЕМИ"</a:t>
            </a:r>
            <a:endParaRPr lang="en-US" sz="2200" cap="all">
              <a:cs typeface="Calibri" panose="020F0502020204030204"/>
            </a:endParaRPr>
          </a:p>
          <a:p>
            <a:pPr algn="l">
              <a:spcBef>
                <a:spcPts val="0"/>
              </a:spcBef>
              <a:spcAft>
                <a:spcPts val="1000"/>
              </a:spcAft>
            </a:pPr>
            <a:r>
              <a:rPr lang="en-US" sz="2200" cap="all" dirty="0"/>
              <a:t>НА ТЕМУ: "Git </a:t>
            </a:r>
            <a:r>
              <a:rPr lang="en-US" sz="2200" cap="all" dirty="0" err="1"/>
              <a:t>та</a:t>
            </a:r>
            <a:r>
              <a:rPr lang="en-US" sz="2200" cap="all" dirty="0"/>
              <a:t> </a:t>
            </a:r>
            <a:r>
              <a:rPr lang="en-US" sz="2200" cap="all" dirty="0" err="1"/>
              <a:t>його</a:t>
            </a:r>
            <a:r>
              <a:rPr lang="en-US" sz="2200" cap="all" dirty="0"/>
              <a:t> </a:t>
            </a:r>
            <a:r>
              <a:rPr lang="en-US" sz="2200" cap="all" dirty="0" err="1"/>
              <a:t>команди</a:t>
            </a:r>
            <a:r>
              <a:rPr lang="en-US" sz="2200" cap="all" dirty="0"/>
              <a:t>" </a:t>
            </a:r>
            <a:br>
              <a:rPr lang="en-US" sz="2200" cap="all" dirty="0"/>
            </a:br>
            <a:r>
              <a:rPr lang="en-US" sz="2200" cap="all" dirty="0" err="1"/>
              <a:t>ВИКОНАли</a:t>
            </a:r>
            <a:r>
              <a:rPr lang="en-US" sz="2200" cap="all" dirty="0"/>
              <a:t> </a:t>
            </a:r>
            <a:r>
              <a:rPr lang="en-US" sz="2200" cap="all" dirty="0" err="1"/>
              <a:t>СТУДЕНТи</a:t>
            </a:r>
            <a:r>
              <a:rPr lang="en-US" sz="2200" cap="all" dirty="0"/>
              <a:t> ГРУПИ БІКС-03</a:t>
            </a:r>
            <a:br>
              <a:rPr lang="en-US" sz="2200" cap="all" dirty="0"/>
            </a:br>
            <a:r>
              <a:rPr lang="en-US" sz="2200" cap="all" dirty="0" err="1"/>
              <a:t>Козирєв</a:t>
            </a:r>
            <a:r>
              <a:rPr lang="en-US" sz="2200" cap="all" dirty="0"/>
              <a:t> </a:t>
            </a:r>
            <a:r>
              <a:rPr lang="en-US" sz="2200" cap="all" dirty="0" err="1"/>
              <a:t>святослав</a:t>
            </a:r>
            <a:r>
              <a:rPr lang="en-US" sz="2200" cap="all" dirty="0"/>
              <a:t> </a:t>
            </a:r>
            <a:r>
              <a:rPr lang="en-US" sz="2200" cap="all" dirty="0" err="1"/>
              <a:t>святославович</a:t>
            </a:r>
            <a:r>
              <a:rPr lang="en-US" sz="2200" cap="all" dirty="0"/>
              <a:t> </a:t>
            </a:r>
            <a:endParaRPr lang="en-US" sz="2200" cap="all">
              <a:cs typeface="Calibri"/>
            </a:endParaRPr>
          </a:p>
          <a:p>
            <a:pPr algn="l">
              <a:spcBef>
                <a:spcPts val="0"/>
              </a:spcBef>
              <a:spcAft>
                <a:spcPts val="1000"/>
              </a:spcAft>
            </a:pPr>
            <a:r>
              <a:rPr lang="en-US" sz="2200" cap="all" dirty="0"/>
              <a:t>                          </a:t>
            </a:r>
            <a:r>
              <a:rPr lang="en-US" sz="2200" cap="all" dirty="0" err="1"/>
              <a:t>Та</a:t>
            </a:r>
            <a:endParaRPr lang="en-US" sz="2200" cap="all" dirty="0" err="1">
              <a:cs typeface="Calibri"/>
            </a:endParaRPr>
          </a:p>
          <a:p>
            <a:pPr algn="l">
              <a:spcBef>
                <a:spcPts val="0"/>
              </a:spcBef>
              <a:spcAft>
                <a:spcPts val="1000"/>
              </a:spcAft>
            </a:pPr>
            <a:r>
              <a:rPr lang="en-US" sz="2200" cap="all" dirty="0"/>
              <a:t> </a:t>
            </a:r>
            <a:r>
              <a:rPr lang="en-US" sz="2200" cap="all" dirty="0" err="1"/>
              <a:t>дяченко</a:t>
            </a:r>
            <a:r>
              <a:rPr lang="en-US" sz="2200" cap="all" dirty="0"/>
              <a:t> </a:t>
            </a:r>
            <a:r>
              <a:rPr lang="en-US" sz="2200" cap="all" dirty="0" err="1"/>
              <a:t>микита</a:t>
            </a:r>
            <a:r>
              <a:rPr lang="en-US" sz="2200" cap="all" dirty="0"/>
              <a:t> </a:t>
            </a:r>
            <a:r>
              <a:rPr lang="en-US" sz="2200" cap="all" dirty="0" err="1"/>
              <a:t>романович</a:t>
            </a:r>
            <a:endParaRPr lang="en-US" sz="2200" cap="all" dirty="0">
              <a:cs typeface="Calibri"/>
            </a:endParaRPr>
          </a:p>
          <a:p>
            <a:pPr indent="-228600" algn="l">
              <a:spcBef>
                <a:spcPts val="0"/>
              </a:spcBef>
              <a:spcAft>
                <a:spcPts val="1000"/>
              </a:spcAft>
              <a:buFont typeface="Arial" panose="020B0604020202020204" pitchFamily="34" charset="0"/>
              <a:buChar char="•"/>
            </a:pPr>
            <a:endParaRPr lang="en-US" sz="2200" cap="all"/>
          </a:p>
          <a:p>
            <a:pPr indent="-228600" algn="l">
              <a:buFont typeface="Arial" panose="020B0604020202020204" pitchFamily="34" charset="0"/>
              <a:buChar char="•"/>
            </a:pPr>
            <a:endParaRPr lang="en-US" sz="2200"/>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721D18C9-AEB0-86C0-8C42-1D576E1D8069}"/>
              </a:ext>
            </a:extLst>
          </p:cNvPr>
          <p:cNvSpPr>
            <a:spLocks noGrp="1"/>
          </p:cNvSpPr>
          <p:nvPr>
            <p:ph type="title"/>
          </p:nvPr>
        </p:nvSpPr>
        <p:spPr>
          <a:xfrm>
            <a:off x="838200" y="669925"/>
            <a:ext cx="4508946" cy="1325563"/>
          </a:xfrm>
        </p:spPr>
        <p:txBody>
          <a:bodyPr anchor="b">
            <a:normAutofit/>
          </a:bodyPr>
          <a:lstStyle/>
          <a:p>
            <a:pPr algn="ctr"/>
            <a:r>
              <a:rPr lang="ru-RU" b="1" dirty="0" err="1">
                <a:solidFill>
                  <a:schemeClr val="bg1"/>
                </a:solidFill>
                <a:ea typeface="+mj-lt"/>
                <a:cs typeface="+mj-lt"/>
              </a:rPr>
              <a:t>Projects</a:t>
            </a:r>
            <a:r>
              <a:rPr lang="ru-RU" b="1" dirty="0">
                <a:solidFill>
                  <a:schemeClr val="bg1"/>
                </a:solidFill>
                <a:ea typeface="+mj-lt"/>
                <a:cs typeface="+mj-lt"/>
              </a:rPr>
              <a:t> </a:t>
            </a:r>
            <a:r>
              <a:rPr lang="ru-RU" b="1" dirty="0" err="1">
                <a:solidFill>
                  <a:schemeClr val="bg1"/>
                </a:solidFill>
                <a:ea typeface="+mj-lt"/>
                <a:cs typeface="+mj-lt"/>
              </a:rPr>
              <a:t>where</a:t>
            </a:r>
            <a:r>
              <a:rPr lang="ru-RU" b="1" dirty="0">
                <a:solidFill>
                  <a:schemeClr val="bg1"/>
                </a:solidFill>
                <a:ea typeface="+mj-lt"/>
                <a:cs typeface="+mj-lt"/>
              </a:rPr>
              <a:t> </a:t>
            </a:r>
            <a:r>
              <a:rPr lang="ru-RU" b="1" dirty="0" err="1">
                <a:solidFill>
                  <a:schemeClr val="bg1"/>
                </a:solidFill>
                <a:ea typeface="+mj-lt"/>
                <a:cs typeface="+mj-lt"/>
              </a:rPr>
              <a:t>Git</a:t>
            </a:r>
            <a:r>
              <a:rPr lang="ru-RU" b="1" dirty="0">
                <a:solidFill>
                  <a:schemeClr val="bg1"/>
                </a:solidFill>
                <a:ea typeface="+mj-lt"/>
                <a:cs typeface="+mj-lt"/>
              </a:rPr>
              <a:t> </a:t>
            </a:r>
            <a:r>
              <a:rPr lang="ru-RU" b="1" dirty="0" err="1">
                <a:solidFill>
                  <a:schemeClr val="bg1"/>
                </a:solidFill>
                <a:ea typeface="+mj-lt"/>
                <a:cs typeface="+mj-lt"/>
              </a:rPr>
              <a:t>is</a:t>
            </a:r>
            <a:r>
              <a:rPr lang="ru-RU" b="1" dirty="0">
                <a:solidFill>
                  <a:schemeClr val="bg1"/>
                </a:solidFill>
                <a:ea typeface="+mj-lt"/>
                <a:cs typeface="+mj-lt"/>
              </a:rPr>
              <a:t> </a:t>
            </a:r>
            <a:r>
              <a:rPr lang="ru-RU" b="1" dirty="0" err="1">
                <a:solidFill>
                  <a:schemeClr val="bg1"/>
                </a:solidFill>
                <a:ea typeface="+mj-lt"/>
                <a:cs typeface="+mj-lt"/>
              </a:rPr>
              <a:t>used</a:t>
            </a:r>
            <a:endParaRPr lang="ru-RU" dirty="0" err="1">
              <a:solidFill>
                <a:schemeClr val="bg1"/>
              </a:solidFill>
              <a:ea typeface="+mj-lt"/>
              <a:cs typeface="+mj-l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8E2D1C77-48FC-BE11-BE5F-CFEE8403FC81}"/>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ru-RU" dirty="0" err="1">
                <a:solidFill>
                  <a:schemeClr val="bg1"/>
                </a:solidFill>
                <a:ea typeface="+mn-lt"/>
                <a:cs typeface="+mn-lt"/>
              </a:rPr>
              <a:t>Examples</a:t>
            </a:r>
            <a:r>
              <a:rPr lang="ru-RU" dirty="0">
                <a:solidFill>
                  <a:schemeClr val="bg1"/>
                </a:solidFill>
                <a:ea typeface="+mn-lt"/>
                <a:cs typeface="+mn-lt"/>
              </a:rPr>
              <a:t> </a:t>
            </a:r>
            <a:r>
              <a:rPr lang="ru-RU" dirty="0" err="1">
                <a:solidFill>
                  <a:schemeClr val="bg1"/>
                </a:solidFill>
                <a:ea typeface="+mn-lt"/>
                <a:cs typeface="+mn-lt"/>
              </a:rPr>
              <a:t>of</a:t>
            </a:r>
            <a:r>
              <a:rPr lang="ru-RU" dirty="0">
                <a:solidFill>
                  <a:schemeClr val="bg1"/>
                </a:solidFill>
                <a:ea typeface="+mn-lt"/>
                <a:cs typeface="+mn-lt"/>
              </a:rPr>
              <a:t> </a:t>
            </a:r>
            <a:r>
              <a:rPr lang="ru-RU" dirty="0" err="1">
                <a:solidFill>
                  <a:schemeClr val="bg1"/>
                </a:solidFill>
                <a:ea typeface="+mn-lt"/>
                <a:cs typeface="+mn-lt"/>
              </a:rPr>
              <a:t>projects</a:t>
            </a:r>
            <a:r>
              <a:rPr lang="ru-RU" dirty="0">
                <a:solidFill>
                  <a:schemeClr val="bg1"/>
                </a:solidFill>
                <a:ea typeface="+mn-lt"/>
                <a:cs typeface="+mn-lt"/>
              </a:rPr>
              <a:t> </a:t>
            </a:r>
            <a:r>
              <a:rPr lang="ru-RU" dirty="0" err="1">
                <a:solidFill>
                  <a:schemeClr val="bg1"/>
                </a:solidFill>
                <a:ea typeface="+mn-lt"/>
                <a:cs typeface="+mn-lt"/>
              </a:rPr>
              <a:t>using</a:t>
            </a:r>
            <a:r>
              <a:rPr lang="ru-RU" dirty="0">
                <a:solidFill>
                  <a:schemeClr val="bg1"/>
                </a:solidFill>
                <a:ea typeface="+mn-lt"/>
                <a:cs typeface="+mn-lt"/>
              </a:rPr>
              <a:t> </a:t>
            </a:r>
            <a:r>
              <a:rPr lang="ru-RU" dirty="0" err="1">
                <a:solidFill>
                  <a:schemeClr val="bg1"/>
                </a:solidFill>
                <a:ea typeface="+mn-lt"/>
                <a:cs typeface="+mn-lt"/>
              </a:rPr>
              <a:t>Git</a:t>
            </a:r>
            <a:r>
              <a:rPr lang="ru-RU" dirty="0">
                <a:solidFill>
                  <a:schemeClr val="bg1"/>
                </a:solidFill>
                <a:ea typeface="+mn-lt"/>
                <a:cs typeface="+mn-lt"/>
              </a:rPr>
              <a:t> </a:t>
            </a:r>
            <a:r>
              <a:rPr lang="ru-RU" dirty="0" err="1">
                <a:solidFill>
                  <a:schemeClr val="bg1"/>
                </a:solidFill>
                <a:ea typeface="+mn-lt"/>
                <a:cs typeface="+mn-lt"/>
              </a:rPr>
              <a:t>include</a:t>
            </a:r>
            <a:r>
              <a:rPr lang="ru-RU" dirty="0">
                <a:solidFill>
                  <a:schemeClr val="bg1"/>
                </a:solidFill>
                <a:ea typeface="+mn-lt"/>
                <a:cs typeface="+mn-lt"/>
              </a:rPr>
              <a:t> </a:t>
            </a:r>
            <a:r>
              <a:rPr lang="ru-RU" dirty="0" err="1">
                <a:solidFill>
                  <a:schemeClr val="bg1"/>
                </a:solidFill>
                <a:ea typeface="+mn-lt"/>
                <a:cs typeface="+mn-lt"/>
              </a:rPr>
              <a:t>the</a:t>
            </a:r>
            <a:r>
              <a:rPr lang="ru-RU" dirty="0">
                <a:solidFill>
                  <a:schemeClr val="bg1"/>
                </a:solidFill>
                <a:ea typeface="+mn-lt"/>
                <a:cs typeface="+mn-lt"/>
              </a:rPr>
              <a:t> Linux </a:t>
            </a:r>
            <a:r>
              <a:rPr lang="ru-RU" dirty="0" err="1">
                <a:solidFill>
                  <a:schemeClr val="bg1"/>
                </a:solidFill>
                <a:ea typeface="+mn-lt"/>
                <a:cs typeface="+mn-lt"/>
              </a:rPr>
              <a:t>kernel</a:t>
            </a:r>
            <a:r>
              <a:rPr lang="ru-RU" dirty="0">
                <a:solidFill>
                  <a:schemeClr val="bg1"/>
                </a:solidFill>
                <a:ea typeface="+mn-lt"/>
                <a:cs typeface="+mn-lt"/>
              </a:rPr>
              <a:t>, </a:t>
            </a:r>
            <a:r>
              <a:rPr lang="ru-RU" dirty="0" err="1">
                <a:solidFill>
                  <a:schemeClr val="bg1"/>
                </a:solidFill>
                <a:ea typeface="+mn-lt"/>
                <a:cs typeface="+mn-lt"/>
              </a:rPr>
              <a:t>Android</a:t>
            </a:r>
            <a:r>
              <a:rPr lang="ru-RU" dirty="0">
                <a:solidFill>
                  <a:schemeClr val="bg1"/>
                </a:solidFill>
                <a:ea typeface="+mn-lt"/>
                <a:cs typeface="+mn-lt"/>
              </a:rPr>
              <a:t>, </a:t>
            </a:r>
            <a:r>
              <a:rPr lang="ru-RU" dirty="0" err="1">
                <a:solidFill>
                  <a:schemeClr val="bg1"/>
                </a:solidFill>
                <a:ea typeface="+mn-lt"/>
                <a:cs typeface="+mn-lt"/>
              </a:rPr>
              <a:t>LibreOffice</a:t>
            </a:r>
            <a:r>
              <a:rPr lang="ru-RU" dirty="0">
                <a:solidFill>
                  <a:schemeClr val="bg1"/>
                </a:solidFill>
                <a:ea typeface="+mn-lt"/>
                <a:cs typeface="+mn-lt"/>
              </a:rPr>
              <a:t>, </a:t>
            </a:r>
            <a:r>
              <a:rPr lang="ru-RU" dirty="0" err="1">
                <a:solidFill>
                  <a:schemeClr val="bg1"/>
                </a:solidFill>
                <a:ea typeface="+mn-lt"/>
                <a:cs typeface="+mn-lt"/>
              </a:rPr>
              <a:t>Cairo</a:t>
            </a:r>
            <a:r>
              <a:rPr lang="ru-RU" dirty="0">
                <a:solidFill>
                  <a:schemeClr val="bg1"/>
                </a:solidFill>
                <a:ea typeface="+mn-lt"/>
                <a:cs typeface="+mn-lt"/>
              </a:rPr>
              <a:t>, GNU Core Utilities, </a:t>
            </a:r>
            <a:r>
              <a:rPr lang="ru-RU" dirty="0" err="1">
                <a:solidFill>
                  <a:schemeClr val="bg1"/>
                </a:solidFill>
                <a:ea typeface="+mn-lt"/>
                <a:cs typeface="+mn-lt"/>
              </a:rPr>
              <a:t>Mesa</a:t>
            </a:r>
            <a:r>
              <a:rPr lang="ru-RU" dirty="0">
                <a:solidFill>
                  <a:schemeClr val="bg1"/>
                </a:solidFill>
                <a:ea typeface="+mn-lt"/>
                <a:cs typeface="+mn-lt"/>
              </a:rPr>
              <a:t> 3D, Wine, </a:t>
            </a:r>
            <a:r>
              <a:rPr lang="ru-RU" dirty="0" err="1">
                <a:solidFill>
                  <a:schemeClr val="bg1"/>
                </a:solidFill>
                <a:ea typeface="+mn-lt"/>
                <a:cs typeface="+mn-lt"/>
              </a:rPr>
              <a:t>many</a:t>
            </a:r>
            <a:r>
              <a:rPr lang="ru-RU" dirty="0">
                <a:solidFill>
                  <a:schemeClr val="bg1"/>
                </a:solidFill>
                <a:ea typeface="+mn-lt"/>
                <a:cs typeface="+mn-lt"/>
              </a:rPr>
              <a:t> </a:t>
            </a:r>
            <a:r>
              <a:rPr lang="ru-RU" dirty="0" err="1">
                <a:solidFill>
                  <a:schemeClr val="bg1"/>
                </a:solidFill>
                <a:ea typeface="+mn-lt"/>
                <a:cs typeface="+mn-lt"/>
              </a:rPr>
              <a:t>projects</a:t>
            </a:r>
            <a:r>
              <a:rPr lang="ru-RU" dirty="0">
                <a:solidFill>
                  <a:schemeClr val="bg1"/>
                </a:solidFill>
                <a:ea typeface="+mn-lt"/>
                <a:cs typeface="+mn-lt"/>
              </a:rPr>
              <a:t> </a:t>
            </a:r>
            <a:r>
              <a:rPr lang="ru-RU" dirty="0" err="1">
                <a:solidFill>
                  <a:schemeClr val="bg1"/>
                </a:solidFill>
                <a:ea typeface="+mn-lt"/>
                <a:cs typeface="+mn-lt"/>
              </a:rPr>
              <a:t>from</a:t>
            </a:r>
            <a:r>
              <a:rPr lang="ru-RU" dirty="0">
                <a:solidFill>
                  <a:schemeClr val="bg1"/>
                </a:solidFill>
                <a:ea typeface="+mn-lt"/>
                <a:cs typeface="+mn-lt"/>
              </a:rPr>
              <a:t> X.org, XMMS2[</a:t>
            </a:r>
            <a:r>
              <a:rPr lang="ru-RU" dirty="0" err="1">
                <a:solidFill>
                  <a:schemeClr val="bg1"/>
                </a:solidFill>
                <a:ea typeface="+mn-lt"/>
                <a:cs typeface="+mn-lt"/>
              </a:rPr>
              <a:t>ru</a:t>
            </a:r>
            <a:r>
              <a:rPr lang="ru-RU" dirty="0">
                <a:solidFill>
                  <a:schemeClr val="bg1"/>
                </a:solidFill>
                <a:ea typeface="+mn-lt"/>
                <a:cs typeface="+mn-lt"/>
              </a:rPr>
              <a:t>], </a:t>
            </a:r>
            <a:r>
              <a:rPr lang="ru-RU" dirty="0" err="1">
                <a:solidFill>
                  <a:schemeClr val="bg1"/>
                </a:solidFill>
                <a:ea typeface="+mn-lt"/>
                <a:cs typeface="+mn-lt"/>
              </a:rPr>
              <a:t>GStreamer</a:t>
            </a:r>
            <a:r>
              <a:rPr lang="ru-RU" dirty="0">
                <a:solidFill>
                  <a:schemeClr val="bg1"/>
                </a:solidFill>
                <a:ea typeface="+mn-lt"/>
                <a:cs typeface="+mn-lt"/>
              </a:rPr>
              <a:t>, </a:t>
            </a:r>
            <a:r>
              <a:rPr lang="ru-RU" dirty="0" err="1">
                <a:solidFill>
                  <a:schemeClr val="bg1"/>
                </a:solidFill>
                <a:ea typeface="+mn-lt"/>
                <a:cs typeface="+mn-lt"/>
              </a:rPr>
              <a:t>Debian</a:t>
            </a:r>
            <a:r>
              <a:rPr lang="ru-RU" dirty="0">
                <a:solidFill>
                  <a:schemeClr val="bg1"/>
                </a:solidFill>
                <a:ea typeface="+mn-lt"/>
                <a:cs typeface="+mn-lt"/>
              </a:rPr>
              <a:t> </a:t>
            </a:r>
            <a:r>
              <a:rPr lang="ru-RU" dirty="0" err="1">
                <a:solidFill>
                  <a:schemeClr val="bg1"/>
                </a:solidFill>
                <a:ea typeface="+mn-lt"/>
                <a:cs typeface="+mn-lt"/>
              </a:rPr>
              <a:t>DragonFly</a:t>
            </a:r>
            <a:r>
              <a:rPr lang="ru-RU" dirty="0">
                <a:solidFill>
                  <a:schemeClr val="bg1"/>
                </a:solidFill>
                <a:ea typeface="+mn-lt"/>
                <a:cs typeface="+mn-lt"/>
              </a:rPr>
              <a:t> BSD, Perl, Eclipse, GNOME, KDE, </a:t>
            </a:r>
            <a:r>
              <a:rPr lang="ru-RU" dirty="0" err="1">
                <a:solidFill>
                  <a:schemeClr val="bg1"/>
                </a:solidFill>
                <a:ea typeface="+mn-lt"/>
                <a:cs typeface="+mn-lt"/>
              </a:rPr>
              <a:t>Qt</a:t>
            </a:r>
            <a:r>
              <a:rPr lang="ru-RU" dirty="0">
                <a:solidFill>
                  <a:schemeClr val="bg1"/>
                </a:solidFill>
                <a:ea typeface="+mn-lt"/>
                <a:cs typeface="+mn-lt"/>
              </a:rPr>
              <a:t>, Ruby </a:t>
            </a:r>
            <a:r>
              <a:rPr lang="ru-RU" dirty="0" err="1">
                <a:solidFill>
                  <a:schemeClr val="bg1"/>
                </a:solidFill>
                <a:ea typeface="+mn-lt"/>
                <a:cs typeface="+mn-lt"/>
              </a:rPr>
              <a:t>on</a:t>
            </a:r>
            <a:r>
              <a:rPr lang="ru-RU" dirty="0">
                <a:solidFill>
                  <a:schemeClr val="bg1"/>
                </a:solidFill>
                <a:ea typeface="+mn-lt"/>
                <a:cs typeface="+mn-lt"/>
              </a:rPr>
              <a:t> </a:t>
            </a:r>
            <a:r>
              <a:rPr lang="ru-RU" dirty="0" err="1">
                <a:solidFill>
                  <a:schemeClr val="bg1"/>
                </a:solidFill>
                <a:ea typeface="+mn-lt"/>
                <a:cs typeface="+mn-lt"/>
              </a:rPr>
              <a:t>Rails</a:t>
            </a:r>
            <a:r>
              <a:rPr lang="ru-RU" dirty="0">
                <a:solidFill>
                  <a:schemeClr val="bg1"/>
                </a:solidFill>
                <a:ea typeface="+mn-lt"/>
                <a:cs typeface="+mn-lt"/>
              </a:rPr>
              <a:t>, </a:t>
            </a:r>
            <a:r>
              <a:rPr lang="ru-RU" dirty="0" err="1">
                <a:solidFill>
                  <a:schemeClr val="bg1"/>
                </a:solidFill>
                <a:ea typeface="+mn-lt"/>
                <a:cs typeface="+mn-lt"/>
              </a:rPr>
              <a:t>PostgreSQL</a:t>
            </a:r>
            <a:r>
              <a:rPr lang="ru-RU" dirty="0">
                <a:solidFill>
                  <a:schemeClr val="bg1"/>
                </a:solidFill>
                <a:ea typeface="+mn-lt"/>
                <a:cs typeface="+mn-lt"/>
              </a:rPr>
              <a:t>, </a:t>
            </a:r>
            <a:r>
              <a:rPr lang="ru-RU" dirty="0" err="1">
                <a:solidFill>
                  <a:schemeClr val="bg1"/>
                </a:solidFill>
                <a:ea typeface="+mn-lt"/>
                <a:cs typeface="+mn-lt"/>
              </a:rPr>
              <a:t>VideoLAN</a:t>
            </a:r>
            <a:r>
              <a:rPr lang="ru-RU" dirty="0">
                <a:solidFill>
                  <a:schemeClr val="bg1"/>
                </a:solidFill>
                <a:ea typeface="+mn-lt"/>
                <a:cs typeface="+mn-lt"/>
              </a:rPr>
              <a:t>, PHP, One </a:t>
            </a:r>
            <a:r>
              <a:rPr lang="ru-RU" dirty="0" err="1">
                <a:solidFill>
                  <a:schemeClr val="bg1"/>
                </a:solidFill>
                <a:ea typeface="+mn-lt"/>
                <a:cs typeface="+mn-lt"/>
              </a:rPr>
              <a:t>Laptop</a:t>
            </a:r>
            <a:r>
              <a:rPr lang="ru-RU" dirty="0">
                <a:solidFill>
                  <a:schemeClr val="bg1"/>
                </a:solidFill>
                <a:ea typeface="+mn-lt"/>
                <a:cs typeface="+mn-lt"/>
              </a:rPr>
              <a:t> </a:t>
            </a:r>
            <a:r>
              <a:rPr lang="ru-RU" dirty="0" err="1">
                <a:solidFill>
                  <a:schemeClr val="bg1"/>
                </a:solidFill>
                <a:ea typeface="+mn-lt"/>
                <a:cs typeface="+mn-lt"/>
              </a:rPr>
              <a:t>Per</a:t>
            </a:r>
            <a:r>
              <a:rPr lang="ru-RU" dirty="0">
                <a:solidFill>
                  <a:schemeClr val="bg1"/>
                </a:solidFill>
                <a:ea typeface="+mn-lt"/>
                <a:cs typeface="+mn-lt"/>
              </a:rPr>
              <a:t> Child (OLPC), </a:t>
            </a:r>
            <a:r>
              <a:rPr lang="ru-RU" dirty="0" err="1">
                <a:solidFill>
                  <a:schemeClr val="bg1"/>
                </a:solidFill>
                <a:ea typeface="+mn-lt"/>
                <a:cs typeface="+mn-lt"/>
              </a:rPr>
              <a:t>Koha</a:t>
            </a:r>
            <a:r>
              <a:rPr lang="ru-RU" dirty="0">
                <a:solidFill>
                  <a:schemeClr val="bg1"/>
                </a:solidFill>
                <a:ea typeface="+mn-lt"/>
                <a:cs typeface="+mn-lt"/>
              </a:rPr>
              <a:t> ABIS, GNU </a:t>
            </a:r>
            <a:r>
              <a:rPr lang="ru-RU" dirty="0" err="1">
                <a:solidFill>
                  <a:schemeClr val="bg1"/>
                </a:solidFill>
                <a:ea typeface="+mn-lt"/>
                <a:cs typeface="+mn-lt"/>
              </a:rPr>
              <a:t>LilyPond</a:t>
            </a:r>
            <a:r>
              <a:rPr lang="ru-RU" dirty="0">
                <a:solidFill>
                  <a:schemeClr val="bg1"/>
                </a:solidFill>
                <a:ea typeface="+mn-lt"/>
                <a:cs typeface="+mn-lt"/>
              </a:rPr>
              <a:t>, </a:t>
            </a:r>
            <a:r>
              <a:rPr lang="ru-RU" dirty="0" err="1">
                <a:solidFill>
                  <a:schemeClr val="bg1"/>
                </a:solidFill>
                <a:ea typeface="+mn-lt"/>
                <a:cs typeface="+mn-lt"/>
              </a:rPr>
              <a:t>and</a:t>
            </a:r>
            <a:r>
              <a:rPr lang="ru-RU" dirty="0">
                <a:solidFill>
                  <a:schemeClr val="bg1"/>
                </a:solidFill>
                <a:ea typeface="+mn-lt"/>
                <a:cs typeface="+mn-lt"/>
              </a:rPr>
              <a:t> </a:t>
            </a:r>
            <a:r>
              <a:rPr lang="ru-RU" dirty="0" err="1">
                <a:solidFill>
                  <a:schemeClr val="bg1"/>
                </a:solidFill>
                <a:ea typeface="+mn-lt"/>
                <a:cs typeface="+mn-lt"/>
              </a:rPr>
              <a:t>ELinks</a:t>
            </a:r>
            <a:r>
              <a:rPr lang="ru-RU" dirty="0">
                <a:solidFill>
                  <a:schemeClr val="bg1"/>
                </a:solidFill>
                <a:ea typeface="+mn-lt"/>
                <a:cs typeface="+mn-lt"/>
              </a:rPr>
              <a:t>, </a:t>
            </a:r>
            <a:r>
              <a:rPr lang="ru-RU" dirty="0" err="1">
                <a:solidFill>
                  <a:schemeClr val="bg1"/>
                </a:solidFill>
                <a:ea typeface="+mn-lt"/>
                <a:cs typeface="+mn-lt"/>
              </a:rPr>
              <a:t>and</a:t>
            </a:r>
            <a:r>
              <a:rPr lang="ru-RU" dirty="0">
                <a:solidFill>
                  <a:schemeClr val="bg1"/>
                </a:solidFill>
                <a:ea typeface="+mn-lt"/>
                <a:cs typeface="+mn-lt"/>
              </a:rPr>
              <a:t> </a:t>
            </a:r>
            <a:r>
              <a:rPr lang="ru-RU" dirty="0" err="1">
                <a:solidFill>
                  <a:schemeClr val="bg1"/>
                </a:solidFill>
                <a:ea typeface="+mn-lt"/>
                <a:cs typeface="+mn-lt"/>
              </a:rPr>
              <a:t>some</a:t>
            </a:r>
            <a:r>
              <a:rPr lang="ru-RU" dirty="0">
                <a:solidFill>
                  <a:schemeClr val="bg1"/>
                </a:solidFill>
                <a:ea typeface="+mn-lt"/>
                <a:cs typeface="+mn-lt"/>
              </a:rPr>
              <a:t> GNU/Linux </a:t>
            </a:r>
            <a:r>
              <a:rPr lang="ru-RU" dirty="0" err="1">
                <a:solidFill>
                  <a:schemeClr val="bg1"/>
                </a:solidFill>
                <a:ea typeface="+mn-lt"/>
                <a:cs typeface="+mn-lt"/>
              </a:rPr>
              <a:t>distributions</a:t>
            </a:r>
            <a:r>
              <a:rPr lang="ru-RU" dirty="0">
                <a:solidFill>
                  <a:schemeClr val="bg1"/>
                </a:solidFill>
                <a:ea typeface="+mn-lt"/>
                <a:cs typeface="+mn-lt"/>
              </a:rPr>
              <a:t> </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14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Заголовок 1">
            <a:extLst>
              <a:ext uri="{FF2B5EF4-FFF2-40B4-BE49-F238E27FC236}">
                <a16:creationId xmlns:a16="http://schemas.microsoft.com/office/drawing/2014/main" id="{F7602E60-9BB2-34B0-F4BA-EB7870FFBB33}"/>
              </a:ext>
            </a:extLst>
          </p:cNvPr>
          <p:cNvSpPr>
            <a:spLocks noGrp="1"/>
          </p:cNvSpPr>
          <p:nvPr>
            <p:ph type="title"/>
          </p:nvPr>
        </p:nvSpPr>
        <p:spPr>
          <a:xfrm>
            <a:off x="475488" y="2745736"/>
            <a:ext cx="3703320" cy="1366528"/>
          </a:xfrm>
          <a:solidFill>
            <a:schemeClr val="tx1">
              <a:alpha val="50000"/>
            </a:schemeClr>
          </a:solidFill>
          <a:ln w="25400" cap="sq" cmpd="sng">
            <a:solidFill>
              <a:schemeClr val="bg1"/>
            </a:solidFill>
            <a:miter lim="800000"/>
          </a:ln>
        </p:spPr>
        <p:txBody>
          <a:bodyPr>
            <a:normAutofit/>
          </a:bodyPr>
          <a:lstStyle/>
          <a:p>
            <a:pPr algn="ctr"/>
            <a:r>
              <a:rPr lang="ru-RU" sz="3200" b="1">
                <a:solidFill>
                  <a:schemeClr val="bg1"/>
                </a:solidFill>
                <a:ea typeface="+mj-lt"/>
                <a:cs typeface="+mj-lt"/>
              </a:rPr>
              <a:t>Git Core Commands</a:t>
            </a:r>
            <a:endParaRPr lang="ru-RU" sz="3200">
              <a:solidFill>
                <a:schemeClr val="bg1"/>
              </a:solidFill>
              <a:ea typeface="+mj-lt"/>
              <a:cs typeface="+mj-lt"/>
            </a:endParaRPr>
          </a:p>
        </p:txBody>
      </p:sp>
      <p:sp useBgFill="1">
        <p:nvSpPr>
          <p:cNvPr id="14" name="Rectangle 13">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a:extLst>
              <a:ext uri="{FF2B5EF4-FFF2-40B4-BE49-F238E27FC236}">
                <a16:creationId xmlns:a16="http://schemas.microsoft.com/office/drawing/2014/main" id="{3DAA48D0-661B-1D7A-C374-3D39BE4A102E}"/>
              </a:ext>
            </a:extLst>
          </p:cNvPr>
          <p:cNvSpPr>
            <a:spLocks noGrp="1"/>
          </p:cNvSpPr>
          <p:nvPr>
            <p:ph sz="half" idx="1"/>
          </p:nvPr>
        </p:nvSpPr>
        <p:spPr>
          <a:xfrm>
            <a:off x="5294377" y="640080"/>
            <a:ext cx="6049953" cy="3116520"/>
          </a:xfrm>
        </p:spPr>
        <p:txBody>
          <a:bodyPr vert="horz" lIns="91440" tIns="45720" rIns="91440" bIns="45720" rtlCol="0" anchor="b">
            <a:normAutofit/>
          </a:bodyPr>
          <a:lstStyle/>
          <a:p>
            <a:r>
              <a:rPr lang="ru-RU" b="1" dirty="0" err="1">
                <a:ea typeface="+mn-lt"/>
                <a:cs typeface="+mn-lt"/>
              </a:rPr>
              <a:t>git</a:t>
            </a:r>
            <a:r>
              <a:rPr lang="ru-RU" b="1" dirty="0">
                <a:ea typeface="+mn-lt"/>
                <a:cs typeface="+mn-lt"/>
              </a:rPr>
              <a:t> </a:t>
            </a:r>
            <a:r>
              <a:rPr lang="ru-RU" b="1" dirty="0" err="1">
                <a:ea typeface="+mn-lt"/>
                <a:cs typeface="+mn-lt"/>
              </a:rPr>
              <a:t>add</a:t>
            </a:r>
            <a:endParaRPr lang="ru-RU" b="1" dirty="0">
              <a:ea typeface="+mn-lt"/>
              <a:cs typeface="+mn-lt"/>
            </a:endParaRPr>
          </a:p>
          <a:p>
            <a:r>
              <a:rPr lang="ru-RU" b="1" dirty="0" err="1">
                <a:ea typeface="+mn-lt"/>
                <a:cs typeface="+mn-lt"/>
              </a:rPr>
              <a:t>git</a:t>
            </a:r>
            <a:r>
              <a:rPr lang="ru-RU" b="1" dirty="0">
                <a:ea typeface="+mn-lt"/>
                <a:cs typeface="+mn-lt"/>
              </a:rPr>
              <a:t> </a:t>
            </a:r>
            <a:r>
              <a:rPr lang="ru-RU" b="1" dirty="0" err="1">
                <a:ea typeface="+mn-lt"/>
                <a:cs typeface="+mn-lt"/>
              </a:rPr>
              <a:t>status</a:t>
            </a:r>
            <a:endParaRPr lang="ru-RU" b="1" dirty="0">
              <a:ea typeface="+mn-lt"/>
              <a:cs typeface="+mn-lt"/>
            </a:endParaRPr>
          </a:p>
          <a:p>
            <a:r>
              <a:rPr lang="ru-RU" b="1" err="1">
                <a:ea typeface="+mn-lt"/>
                <a:cs typeface="+mn-lt"/>
              </a:rPr>
              <a:t>git</a:t>
            </a:r>
            <a:r>
              <a:rPr lang="ru-RU" b="1" dirty="0">
                <a:ea typeface="+mn-lt"/>
                <a:cs typeface="+mn-lt"/>
              </a:rPr>
              <a:t> </a:t>
            </a:r>
            <a:r>
              <a:rPr lang="ru-RU" b="1" err="1">
                <a:ea typeface="+mn-lt"/>
                <a:cs typeface="+mn-lt"/>
              </a:rPr>
              <a:t>diff</a:t>
            </a:r>
            <a:endParaRPr lang="ru-RU" b="1">
              <a:ea typeface="+mn-lt"/>
              <a:cs typeface="+mn-lt"/>
            </a:endParaRPr>
          </a:p>
          <a:p>
            <a:r>
              <a:rPr lang="ru-RU" b="1" err="1">
                <a:ea typeface="+mn-lt"/>
                <a:cs typeface="+mn-lt"/>
              </a:rPr>
              <a:t>git</a:t>
            </a:r>
            <a:r>
              <a:rPr lang="ru-RU" b="1" dirty="0">
                <a:ea typeface="+mn-lt"/>
                <a:cs typeface="+mn-lt"/>
              </a:rPr>
              <a:t> </a:t>
            </a:r>
            <a:r>
              <a:rPr lang="ru-RU" b="1" err="1">
                <a:ea typeface="+mn-lt"/>
                <a:cs typeface="+mn-lt"/>
              </a:rPr>
              <a:t>difftool</a:t>
            </a:r>
            <a:endParaRPr lang="ru-RU" b="1">
              <a:ea typeface="+mn-lt"/>
              <a:cs typeface="+mn-lt"/>
            </a:endParaRPr>
          </a:p>
          <a:p>
            <a:r>
              <a:rPr lang="ru-RU" b="1" err="1">
                <a:ea typeface="+mn-lt"/>
                <a:cs typeface="+mn-lt"/>
              </a:rPr>
              <a:t>git</a:t>
            </a:r>
            <a:r>
              <a:rPr lang="ru-RU" b="1" dirty="0">
                <a:ea typeface="+mn-lt"/>
                <a:cs typeface="+mn-lt"/>
              </a:rPr>
              <a:t> </a:t>
            </a:r>
            <a:r>
              <a:rPr lang="ru-RU" b="1" err="1">
                <a:ea typeface="+mn-lt"/>
                <a:cs typeface="+mn-lt"/>
              </a:rPr>
              <a:t>commit</a:t>
            </a:r>
            <a:endParaRPr lang="ru-RU" b="1">
              <a:ea typeface="+mn-lt"/>
              <a:cs typeface="+mn-lt"/>
            </a:endParaRPr>
          </a:p>
          <a:p>
            <a:endParaRPr lang="ru-RU" b="1" dirty="0">
              <a:ea typeface="+mn-lt"/>
              <a:cs typeface="+mn-lt"/>
            </a:endParaRPr>
          </a:p>
        </p:txBody>
      </p:sp>
      <p:sp>
        <p:nvSpPr>
          <p:cNvPr id="7" name="Объект 6">
            <a:extLst>
              <a:ext uri="{FF2B5EF4-FFF2-40B4-BE49-F238E27FC236}">
                <a16:creationId xmlns:a16="http://schemas.microsoft.com/office/drawing/2014/main" id="{38536043-B55E-55B6-06C8-A2F2C1DFB3EE}"/>
              </a:ext>
            </a:extLst>
          </p:cNvPr>
          <p:cNvSpPr>
            <a:spLocks noGrp="1"/>
          </p:cNvSpPr>
          <p:nvPr>
            <p:ph sz="half" idx="2"/>
          </p:nvPr>
        </p:nvSpPr>
        <p:spPr>
          <a:xfrm>
            <a:off x="5294377" y="3981761"/>
            <a:ext cx="6050016" cy="2627942"/>
          </a:xfrm>
        </p:spPr>
        <p:txBody>
          <a:bodyPr vert="horz" lIns="91440" tIns="45720" rIns="91440" bIns="45720" rtlCol="0" anchor="t">
            <a:normAutofit/>
          </a:bodyPr>
          <a:lstStyle/>
          <a:p>
            <a:r>
              <a:rPr lang="ru-RU" b="1" dirty="0" err="1">
                <a:cs typeface="Calibri"/>
              </a:rPr>
              <a:t>git</a:t>
            </a:r>
            <a:r>
              <a:rPr lang="ru-RU" b="1" dirty="0">
                <a:cs typeface="Calibri"/>
              </a:rPr>
              <a:t> </a:t>
            </a:r>
            <a:r>
              <a:rPr lang="ru-RU" b="1" dirty="0" err="1">
                <a:cs typeface="Calibri"/>
              </a:rPr>
              <a:t>reset</a:t>
            </a:r>
            <a:endParaRPr lang="en-US" b="1">
              <a:ea typeface="+mn-lt"/>
              <a:cs typeface="+mn-lt"/>
            </a:endParaRPr>
          </a:p>
          <a:p>
            <a:r>
              <a:rPr lang="ru-RU" b="1" dirty="0" err="1">
                <a:cs typeface="Calibri"/>
              </a:rPr>
              <a:t>git</a:t>
            </a:r>
            <a:r>
              <a:rPr lang="ru-RU" b="1" dirty="0">
                <a:cs typeface="Calibri"/>
              </a:rPr>
              <a:t> </a:t>
            </a:r>
            <a:r>
              <a:rPr lang="ru-RU" b="1" dirty="0" err="1">
                <a:cs typeface="Calibri"/>
              </a:rPr>
              <a:t>rm</a:t>
            </a:r>
            <a:endParaRPr lang="ru-RU" b="1">
              <a:ea typeface="+mn-lt"/>
              <a:cs typeface="+mn-lt"/>
            </a:endParaRPr>
          </a:p>
          <a:p>
            <a:r>
              <a:rPr lang="ru-RU" b="1" dirty="0" err="1">
                <a:cs typeface="Calibri"/>
              </a:rPr>
              <a:t>git</a:t>
            </a:r>
            <a:r>
              <a:rPr lang="ru-RU" b="1" dirty="0">
                <a:cs typeface="Calibri"/>
              </a:rPr>
              <a:t> </a:t>
            </a:r>
            <a:r>
              <a:rPr lang="ru-RU" b="1" dirty="0" err="1">
                <a:cs typeface="Calibri"/>
              </a:rPr>
              <a:t>mv</a:t>
            </a:r>
            <a:endParaRPr lang="ru-RU" b="1">
              <a:ea typeface="+mn-lt"/>
              <a:cs typeface="+mn-lt"/>
            </a:endParaRPr>
          </a:p>
          <a:p>
            <a:r>
              <a:rPr lang="ru-RU" b="1" dirty="0" err="1">
                <a:cs typeface="Calibri"/>
              </a:rPr>
              <a:t>git</a:t>
            </a:r>
            <a:r>
              <a:rPr lang="ru-RU" b="1" dirty="0">
                <a:cs typeface="Calibri"/>
              </a:rPr>
              <a:t> </a:t>
            </a:r>
            <a:r>
              <a:rPr lang="ru-RU" b="1" dirty="0" err="1">
                <a:cs typeface="Calibri"/>
              </a:rPr>
              <a:t>clean</a:t>
            </a:r>
            <a:endParaRPr lang="ru-RU" b="1" dirty="0">
              <a:cs typeface="Calibri"/>
            </a:endParaRPr>
          </a:p>
        </p:txBody>
      </p:sp>
    </p:spTree>
    <p:extLst>
      <p:ext uri="{BB962C8B-B14F-4D97-AF65-F5344CB8AC3E}">
        <p14:creationId xmlns:p14="http://schemas.microsoft.com/office/powerpoint/2010/main" val="392618011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704289F1-E276-881A-BB57-6D799C4A3A18}"/>
              </a:ext>
            </a:extLst>
          </p:cNvPr>
          <p:cNvSpPr>
            <a:spLocks noGrp="1"/>
          </p:cNvSpPr>
          <p:nvPr>
            <p:ph type="title"/>
          </p:nvPr>
        </p:nvSpPr>
        <p:spPr>
          <a:xfrm>
            <a:off x="838200" y="669925"/>
            <a:ext cx="4508946" cy="1325563"/>
          </a:xfrm>
        </p:spPr>
        <p:txBody>
          <a:bodyPr anchor="b">
            <a:normAutofit/>
          </a:bodyPr>
          <a:lstStyle/>
          <a:p>
            <a:pPr algn="r">
              <a:spcBef>
                <a:spcPts val="1000"/>
              </a:spcBef>
            </a:pPr>
            <a:r>
              <a:rPr lang="ru-RU" b="1">
                <a:solidFill>
                  <a:schemeClr val="bg1"/>
                </a:solidFill>
                <a:latin typeface="Calibri"/>
                <a:cs typeface="Calibri"/>
              </a:rPr>
              <a:t>git add</a:t>
            </a:r>
            <a:endParaRPr lang="ru-RU">
              <a:solidFill>
                <a:schemeClr val="bg1"/>
              </a:solidFill>
              <a:ea typeface="+mj-lt"/>
              <a:cs typeface="+mj-lt"/>
            </a:endParaRPr>
          </a:p>
          <a:p>
            <a:pPr algn="r"/>
            <a:endParaRPr lang="ru-RU">
              <a:solidFill>
                <a:schemeClr val="bg1"/>
              </a:solidFill>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88A37D02-E18D-3466-239B-7365A471E7F4}"/>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2413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E9EE3D35-0DF0-3CFF-875F-53C1867211E0}"/>
              </a:ext>
            </a:extLst>
          </p:cNvPr>
          <p:cNvSpPr>
            <a:spLocks noGrp="1"/>
          </p:cNvSpPr>
          <p:nvPr>
            <p:ph type="title"/>
          </p:nvPr>
        </p:nvSpPr>
        <p:spPr>
          <a:xfrm>
            <a:off x="838200" y="669925"/>
            <a:ext cx="4508946" cy="1325563"/>
          </a:xfrm>
        </p:spPr>
        <p:txBody>
          <a:bodyPr anchor="b">
            <a:normAutofit/>
          </a:bodyPr>
          <a:lstStyle/>
          <a:p>
            <a:pPr algn="r">
              <a:spcBef>
                <a:spcPts val="1000"/>
              </a:spcBef>
            </a:pPr>
            <a:r>
              <a:rPr lang="ru-RU" b="1">
                <a:solidFill>
                  <a:schemeClr val="bg1"/>
                </a:solidFill>
                <a:latin typeface="Calibri"/>
                <a:cs typeface="Calibri"/>
              </a:rPr>
              <a:t>git status</a:t>
            </a:r>
            <a:endParaRPr lang="ru-RU">
              <a:solidFill>
                <a:schemeClr val="bg1"/>
              </a:solidFill>
              <a:ea typeface="+mj-lt"/>
              <a:cs typeface="+mj-lt"/>
            </a:endParaRPr>
          </a:p>
          <a:p>
            <a:pPr algn="r"/>
            <a:endParaRPr lang="ru-RU">
              <a:solidFill>
                <a:schemeClr val="bg1"/>
              </a:solidFill>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3C0E8102-2E91-CD23-2273-7F9617A8144A}"/>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5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DD8C79D8-6A2E-0B68-E22C-81E6EA0AC4B6}"/>
              </a:ext>
            </a:extLst>
          </p:cNvPr>
          <p:cNvSpPr>
            <a:spLocks noGrp="1"/>
          </p:cNvSpPr>
          <p:nvPr>
            <p:ph type="title"/>
          </p:nvPr>
        </p:nvSpPr>
        <p:spPr>
          <a:xfrm>
            <a:off x="838200" y="669925"/>
            <a:ext cx="4508946" cy="1325563"/>
          </a:xfrm>
        </p:spPr>
        <p:txBody>
          <a:bodyPr anchor="b">
            <a:normAutofit/>
          </a:bodyPr>
          <a:lstStyle/>
          <a:p>
            <a:pPr algn="r">
              <a:spcBef>
                <a:spcPts val="1000"/>
              </a:spcBef>
            </a:pPr>
            <a:r>
              <a:rPr lang="ru-RU" b="1">
                <a:solidFill>
                  <a:schemeClr val="bg1"/>
                </a:solidFill>
                <a:latin typeface="Calibri"/>
                <a:cs typeface="Calibri"/>
              </a:rPr>
              <a:t>git diff</a:t>
            </a:r>
            <a:endParaRPr lang="ru-RU">
              <a:solidFill>
                <a:schemeClr val="bg1"/>
              </a:solidFill>
              <a:ea typeface="+mj-lt"/>
              <a:cs typeface="+mj-lt"/>
            </a:endParaRPr>
          </a:p>
          <a:p>
            <a:pPr algn="r"/>
            <a:endParaRPr lang="ru-RU">
              <a:solidFill>
                <a:schemeClr val="bg1"/>
              </a:solidFill>
              <a:cs typeface="Calibri Ligh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F92CD031-5F00-2414-1A60-47607524D19F}"/>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20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A7BDE9F2-7C05-9AC7-18A8-C3905E4675AB}"/>
              </a:ext>
            </a:extLst>
          </p:cNvPr>
          <p:cNvSpPr>
            <a:spLocks noGrp="1"/>
          </p:cNvSpPr>
          <p:nvPr>
            <p:ph type="title"/>
          </p:nvPr>
        </p:nvSpPr>
        <p:spPr>
          <a:xfrm>
            <a:off x="838200" y="669925"/>
            <a:ext cx="4508946" cy="1325563"/>
          </a:xfrm>
        </p:spPr>
        <p:txBody>
          <a:bodyPr anchor="b">
            <a:normAutofit/>
          </a:bodyPr>
          <a:lstStyle/>
          <a:p>
            <a:pPr algn="r"/>
            <a:r>
              <a:rPr lang="ru-RU" b="1">
                <a:solidFill>
                  <a:schemeClr val="bg1"/>
                </a:solidFill>
                <a:latin typeface="Calibri"/>
                <a:cs typeface="Calibri"/>
              </a:rPr>
              <a:t>git difftool</a:t>
            </a:r>
            <a:endParaRPr lang="ru-RU">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C7FFF921-D15A-3AB2-7304-60436C25CFDC}"/>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4489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A76824F0-CDCE-B7CF-1BE6-31E0293FD0EC}"/>
              </a:ext>
            </a:extLst>
          </p:cNvPr>
          <p:cNvSpPr>
            <a:spLocks noGrp="1"/>
          </p:cNvSpPr>
          <p:nvPr>
            <p:ph type="title"/>
          </p:nvPr>
        </p:nvSpPr>
        <p:spPr>
          <a:xfrm>
            <a:off x="838200" y="669925"/>
            <a:ext cx="4508946" cy="1325563"/>
          </a:xfrm>
        </p:spPr>
        <p:txBody>
          <a:bodyPr anchor="b">
            <a:normAutofit/>
          </a:bodyPr>
          <a:lstStyle/>
          <a:p>
            <a:pPr algn="r"/>
            <a:r>
              <a:rPr lang="ru-RU" b="1">
                <a:solidFill>
                  <a:schemeClr val="bg1"/>
                </a:solidFill>
                <a:latin typeface="Calibri"/>
                <a:cs typeface="Calibri"/>
              </a:rPr>
              <a:t>git commit</a:t>
            </a:r>
            <a:endParaRPr lang="ru-RU">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A0B87B8A-8A5F-BD46-2EE3-BA7B3C35D1F4}"/>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630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662CD9AB-51D7-7F5A-CFEC-7E785AD5AB18}"/>
              </a:ext>
            </a:extLst>
          </p:cNvPr>
          <p:cNvSpPr>
            <a:spLocks noGrp="1"/>
          </p:cNvSpPr>
          <p:nvPr>
            <p:ph type="title"/>
          </p:nvPr>
        </p:nvSpPr>
        <p:spPr>
          <a:xfrm>
            <a:off x="838200" y="669925"/>
            <a:ext cx="4508946" cy="1325563"/>
          </a:xfrm>
        </p:spPr>
        <p:txBody>
          <a:bodyPr anchor="b">
            <a:normAutofit/>
          </a:bodyPr>
          <a:lstStyle/>
          <a:p>
            <a:pPr algn="r"/>
            <a:r>
              <a:rPr lang="ru-RU" b="1">
                <a:solidFill>
                  <a:schemeClr val="bg1"/>
                </a:solidFill>
                <a:ea typeface="+mj-lt"/>
                <a:cs typeface="+mj-lt"/>
              </a:rPr>
              <a:t>git reset</a:t>
            </a:r>
            <a:endParaRPr lang="ru-RU">
              <a:solidFill>
                <a:schemeClr val="bg1"/>
              </a:solidFill>
              <a:ea typeface="+mj-lt"/>
              <a:cs typeface="+mj-lt"/>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8754FFD2-C650-4C75-EA21-B5539EF2250F}"/>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81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AC7FBC6D-9063-C09B-4939-ED1BD6618EE7}"/>
              </a:ext>
            </a:extLst>
          </p:cNvPr>
          <p:cNvSpPr>
            <a:spLocks noGrp="1"/>
          </p:cNvSpPr>
          <p:nvPr>
            <p:ph type="title"/>
          </p:nvPr>
        </p:nvSpPr>
        <p:spPr>
          <a:xfrm>
            <a:off x="838200" y="669925"/>
            <a:ext cx="4508946" cy="1325563"/>
          </a:xfrm>
        </p:spPr>
        <p:txBody>
          <a:bodyPr anchor="b">
            <a:normAutofit/>
          </a:bodyPr>
          <a:lstStyle/>
          <a:p>
            <a:pPr algn="r"/>
            <a:r>
              <a:rPr lang="ru-RU" b="1">
                <a:solidFill>
                  <a:schemeClr val="bg1"/>
                </a:solidFill>
                <a:ea typeface="+mj-lt"/>
                <a:cs typeface="+mj-lt"/>
              </a:rPr>
              <a:t>git rm</a:t>
            </a:r>
            <a:endParaRPr lang="ru-RU">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2D8C66B6-F28D-CB66-47B8-81A16283DF45}"/>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17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576ED7ED-75C3-BABB-616D-FC81348353D6}"/>
              </a:ext>
            </a:extLst>
          </p:cNvPr>
          <p:cNvSpPr>
            <a:spLocks noGrp="1"/>
          </p:cNvSpPr>
          <p:nvPr>
            <p:ph type="title"/>
          </p:nvPr>
        </p:nvSpPr>
        <p:spPr>
          <a:xfrm>
            <a:off x="838200" y="669925"/>
            <a:ext cx="4508946" cy="1325563"/>
          </a:xfrm>
        </p:spPr>
        <p:txBody>
          <a:bodyPr anchor="b">
            <a:normAutofit/>
          </a:bodyPr>
          <a:lstStyle/>
          <a:p>
            <a:pPr algn="r"/>
            <a:r>
              <a:rPr lang="ru-RU" b="1">
                <a:solidFill>
                  <a:schemeClr val="bg1"/>
                </a:solidFill>
                <a:ea typeface="+mj-lt"/>
                <a:cs typeface="+mj-lt"/>
              </a:rPr>
              <a:t>git mv</a:t>
            </a:r>
            <a:endParaRPr lang="ru-RU">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10DAEF75-294C-0B33-A336-626B02D601D5}"/>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8908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5C0784BD-4383-E620-0B44-8301CAA61D15}"/>
              </a:ext>
            </a:extLst>
          </p:cNvPr>
          <p:cNvSpPr>
            <a:spLocks noGrp="1"/>
          </p:cNvSpPr>
          <p:nvPr>
            <p:ph type="title"/>
          </p:nvPr>
        </p:nvSpPr>
        <p:spPr>
          <a:xfrm>
            <a:off x="804672" y="640080"/>
            <a:ext cx="3282696" cy="5257800"/>
          </a:xfrm>
        </p:spPr>
        <p:txBody>
          <a:bodyPr>
            <a:normAutofit/>
          </a:bodyPr>
          <a:lstStyle/>
          <a:p>
            <a:r>
              <a:rPr lang="ru-RU">
                <a:solidFill>
                  <a:schemeClr val="bg1"/>
                </a:solidFill>
                <a:cs typeface="Calibri Light"/>
              </a:rPr>
              <a:t>What is Git?</a:t>
            </a:r>
            <a:endParaRPr lang="ru-RU">
              <a:solidFill>
                <a:schemeClr val="bg1"/>
              </a:solidFill>
            </a:endParaRPr>
          </a:p>
        </p:txBody>
      </p:sp>
      <p:sp>
        <p:nvSpPr>
          <p:cNvPr id="3" name="Объект 2">
            <a:extLst>
              <a:ext uri="{FF2B5EF4-FFF2-40B4-BE49-F238E27FC236}">
                <a16:creationId xmlns:a16="http://schemas.microsoft.com/office/drawing/2014/main" id="{F6B80623-A065-8D54-3059-04D69C6A8FD8}"/>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ru-RU" dirty="0" err="1">
                <a:ea typeface="+mn-lt"/>
                <a:cs typeface="+mn-lt"/>
              </a:rPr>
              <a:t>Git</a:t>
            </a:r>
            <a:r>
              <a:rPr lang="ru-RU" dirty="0">
                <a:ea typeface="+mn-lt"/>
                <a:cs typeface="+mn-lt"/>
              </a:rPr>
              <a:t> </a:t>
            </a:r>
            <a:r>
              <a:rPr lang="ru-RU" dirty="0" err="1">
                <a:ea typeface="+mn-lt"/>
                <a:cs typeface="+mn-lt"/>
              </a:rPr>
              <a:t>is</a:t>
            </a:r>
            <a:r>
              <a:rPr lang="ru-RU" dirty="0">
                <a:ea typeface="+mn-lt"/>
                <a:cs typeface="+mn-lt"/>
              </a:rPr>
              <a:t> a </a:t>
            </a:r>
            <a:r>
              <a:rPr lang="ru-RU" dirty="0" err="1">
                <a:ea typeface="+mn-lt"/>
                <a:cs typeface="+mn-lt"/>
              </a:rPr>
              <a:t>distributed</a:t>
            </a:r>
            <a:r>
              <a:rPr lang="ru-RU" dirty="0">
                <a:ea typeface="+mn-lt"/>
                <a:cs typeface="+mn-lt"/>
              </a:rPr>
              <a:t> </a:t>
            </a:r>
            <a:r>
              <a:rPr lang="ru-RU" dirty="0" err="1">
                <a:ea typeface="+mn-lt"/>
                <a:cs typeface="+mn-lt"/>
              </a:rPr>
              <a:t>file</a:t>
            </a:r>
            <a:r>
              <a:rPr lang="ru-RU" dirty="0">
                <a:ea typeface="+mn-lt"/>
                <a:cs typeface="+mn-lt"/>
              </a:rPr>
              <a:t> </a:t>
            </a:r>
            <a:r>
              <a:rPr lang="ru-RU" dirty="0" err="1">
                <a:ea typeface="+mn-lt"/>
                <a:cs typeface="+mn-lt"/>
              </a:rPr>
              <a:t>versioning</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collaboration</a:t>
            </a:r>
            <a:r>
              <a:rPr lang="ru-RU" dirty="0">
                <a:ea typeface="+mn-lt"/>
                <a:cs typeface="+mn-lt"/>
              </a:rPr>
              <a:t> </a:t>
            </a:r>
            <a:r>
              <a:rPr lang="ru-RU" dirty="0" err="1">
                <a:ea typeface="+mn-lt"/>
                <a:cs typeface="+mn-lt"/>
              </a:rPr>
              <a:t>system</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allows</a:t>
            </a:r>
            <a:r>
              <a:rPr lang="ru-RU" dirty="0">
                <a:ea typeface="+mn-lt"/>
                <a:cs typeface="+mn-lt"/>
              </a:rPr>
              <a:t> </a:t>
            </a:r>
            <a:r>
              <a:rPr lang="ru-RU" dirty="0" err="1">
                <a:ea typeface="+mn-lt"/>
                <a:cs typeface="+mn-lt"/>
              </a:rPr>
              <a:t>you</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track</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history</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software</a:t>
            </a:r>
            <a:r>
              <a:rPr lang="ru-RU" dirty="0">
                <a:ea typeface="+mn-lt"/>
                <a:cs typeface="+mn-lt"/>
              </a:rPr>
              <a:t> </a:t>
            </a:r>
            <a:r>
              <a:rPr lang="ru-RU" dirty="0" err="1">
                <a:ea typeface="+mn-lt"/>
                <a:cs typeface="+mn-lt"/>
              </a:rPr>
              <a:t>development</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collaborate</a:t>
            </a:r>
            <a:r>
              <a:rPr lang="ru-RU" dirty="0">
                <a:ea typeface="+mn-lt"/>
                <a:cs typeface="+mn-lt"/>
              </a:rPr>
              <a:t> </a:t>
            </a:r>
            <a:r>
              <a:rPr lang="ru-RU" dirty="0" err="1">
                <a:ea typeface="+mn-lt"/>
                <a:cs typeface="+mn-lt"/>
              </a:rPr>
              <a:t>on</a:t>
            </a:r>
            <a:r>
              <a:rPr lang="ru-RU" dirty="0">
                <a:ea typeface="+mn-lt"/>
                <a:cs typeface="+mn-lt"/>
              </a:rPr>
              <a:t> </a:t>
            </a:r>
            <a:r>
              <a:rPr lang="ru-RU" dirty="0" err="1">
                <a:ea typeface="+mn-lt"/>
                <a:cs typeface="+mn-lt"/>
              </a:rPr>
              <a:t>complex</a:t>
            </a:r>
            <a:r>
              <a:rPr lang="ru-RU" dirty="0">
                <a:ea typeface="+mn-lt"/>
                <a:cs typeface="+mn-lt"/>
              </a:rPr>
              <a:t> </a:t>
            </a:r>
            <a:r>
              <a:rPr lang="ru-RU" dirty="0" err="1">
                <a:ea typeface="+mn-lt"/>
                <a:cs typeface="+mn-lt"/>
              </a:rPr>
              <a:t>projects</a:t>
            </a:r>
            <a:r>
              <a:rPr lang="ru-RU" dirty="0">
                <a:ea typeface="+mn-lt"/>
                <a:cs typeface="+mn-lt"/>
              </a:rPr>
              <a:t> </a:t>
            </a:r>
            <a:r>
              <a:rPr lang="ru-RU" dirty="0" err="1">
                <a:ea typeface="+mn-lt"/>
                <a:cs typeface="+mn-lt"/>
              </a:rPr>
              <a:t>from</a:t>
            </a:r>
            <a:r>
              <a:rPr lang="ru-RU" dirty="0">
                <a:ea typeface="+mn-lt"/>
                <a:cs typeface="+mn-lt"/>
              </a:rPr>
              <a:t> </a:t>
            </a:r>
            <a:r>
              <a:rPr lang="ru-RU" dirty="0" err="1">
                <a:ea typeface="+mn-lt"/>
                <a:cs typeface="+mn-lt"/>
              </a:rPr>
              <a:t>anywhere</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world</a:t>
            </a:r>
            <a:r>
              <a:rPr lang="ru-RU" dirty="0">
                <a:ea typeface="+mn-lt"/>
                <a:cs typeface="+mn-lt"/>
              </a:rPr>
              <a:t>.  </a:t>
            </a:r>
            <a:r>
              <a:rPr lang="ru-RU" dirty="0" err="1">
                <a:ea typeface="+mn-lt"/>
                <a:cs typeface="+mn-lt"/>
              </a:rPr>
              <a:t>Because</a:t>
            </a:r>
            <a:r>
              <a:rPr lang="ru-RU" dirty="0">
                <a:ea typeface="+mn-lt"/>
                <a:cs typeface="+mn-lt"/>
              </a:rPr>
              <a:t> </a:t>
            </a:r>
            <a:r>
              <a:rPr lang="ru-RU" dirty="0" err="1">
                <a:ea typeface="+mn-lt"/>
                <a:cs typeface="+mn-lt"/>
              </a:rPr>
              <a:t>Git</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distributed</a:t>
            </a:r>
            <a:r>
              <a:rPr lang="ru-RU" dirty="0">
                <a:ea typeface="+mn-lt"/>
                <a:cs typeface="+mn-lt"/>
              </a:rPr>
              <a:t>, </a:t>
            </a:r>
            <a:r>
              <a:rPr lang="ru-RU" dirty="0" err="1">
                <a:ea typeface="+mn-lt"/>
                <a:cs typeface="+mn-lt"/>
              </a:rPr>
              <a:t>it</a:t>
            </a:r>
            <a:r>
              <a:rPr lang="ru-RU" dirty="0">
                <a:ea typeface="+mn-lt"/>
                <a:cs typeface="+mn-lt"/>
              </a:rPr>
              <a:t> </a:t>
            </a:r>
            <a:r>
              <a:rPr lang="ru-RU" dirty="0" err="1">
                <a:ea typeface="+mn-lt"/>
                <a:cs typeface="+mn-lt"/>
              </a:rPr>
              <a:t>becomes</a:t>
            </a:r>
            <a:r>
              <a:rPr lang="ru-RU" dirty="0">
                <a:ea typeface="+mn-lt"/>
                <a:cs typeface="+mn-lt"/>
              </a:rPr>
              <a:t> </a:t>
            </a:r>
            <a:r>
              <a:rPr lang="ru-RU" dirty="0" err="1">
                <a:ea typeface="+mn-lt"/>
                <a:cs typeface="+mn-lt"/>
              </a:rPr>
              <a:t>possible</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restore</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code</a:t>
            </a:r>
            <a:r>
              <a:rPr lang="ru-RU" dirty="0">
                <a:ea typeface="+mn-lt"/>
                <a:cs typeface="+mn-lt"/>
              </a:rPr>
              <a:t> </a:t>
            </a:r>
            <a:r>
              <a:rPr lang="ru-RU" dirty="0" err="1">
                <a:ea typeface="+mn-lt"/>
                <a:cs typeface="+mn-lt"/>
              </a:rPr>
              <a:t>from</a:t>
            </a:r>
            <a:r>
              <a:rPr lang="ru-RU" dirty="0">
                <a:ea typeface="+mn-lt"/>
                <a:cs typeface="+mn-lt"/>
              </a:rPr>
              <a:t> a </a:t>
            </a:r>
            <a:r>
              <a:rPr lang="ru-RU" dirty="0" err="1">
                <a:ea typeface="+mn-lt"/>
                <a:cs typeface="+mn-lt"/>
              </a:rPr>
              <a:t>local</a:t>
            </a:r>
            <a:r>
              <a:rPr lang="ru-RU" dirty="0">
                <a:ea typeface="+mn-lt"/>
                <a:cs typeface="+mn-lt"/>
              </a:rPr>
              <a:t> </a:t>
            </a:r>
            <a:r>
              <a:rPr lang="ru-RU" dirty="0" err="1">
                <a:ea typeface="+mn-lt"/>
                <a:cs typeface="+mn-lt"/>
              </a:rPr>
              <a:t>copy</a:t>
            </a:r>
            <a:r>
              <a:rPr lang="ru-RU" dirty="0">
                <a:ea typeface="+mn-lt"/>
                <a:cs typeface="+mn-lt"/>
              </a:rPr>
              <a:t> </a:t>
            </a:r>
            <a:r>
              <a:rPr lang="ru-RU" dirty="0" err="1">
                <a:ea typeface="+mn-lt"/>
                <a:cs typeface="+mn-lt"/>
              </a:rPr>
              <a:t>if</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server</a:t>
            </a:r>
            <a:r>
              <a:rPr lang="ru-RU" dirty="0">
                <a:ea typeface="+mn-lt"/>
                <a:cs typeface="+mn-lt"/>
              </a:rPr>
              <a:t> </a:t>
            </a:r>
            <a:r>
              <a:rPr lang="ru-RU" dirty="0" err="1">
                <a:ea typeface="+mn-lt"/>
                <a:cs typeface="+mn-lt"/>
              </a:rPr>
              <a:t>with</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remote</a:t>
            </a:r>
            <a:r>
              <a:rPr lang="ru-RU" dirty="0">
                <a:ea typeface="+mn-lt"/>
                <a:cs typeface="+mn-lt"/>
              </a:rPr>
              <a:t> </a:t>
            </a:r>
            <a:r>
              <a:rPr lang="ru-RU" dirty="0" err="1">
                <a:ea typeface="+mn-lt"/>
                <a:cs typeface="+mn-lt"/>
              </a:rPr>
              <a:t>repository</a:t>
            </a:r>
            <a:r>
              <a:rPr lang="ru-RU" dirty="0">
                <a:ea typeface="+mn-lt"/>
                <a:cs typeface="+mn-lt"/>
              </a:rPr>
              <a:t> </a:t>
            </a:r>
            <a:r>
              <a:rPr lang="ru-RU" dirty="0" err="1">
                <a:ea typeface="+mn-lt"/>
                <a:cs typeface="+mn-lt"/>
              </a:rPr>
              <a:t>fails</a:t>
            </a:r>
            <a:r>
              <a:rPr lang="ru-RU" dirty="0">
                <a:ea typeface="+mn-lt"/>
                <a:cs typeface="+mn-lt"/>
              </a:rPr>
              <a:t>. </a:t>
            </a:r>
          </a:p>
        </p:txBody>
      </p:sp>
    </p:spTree>
    <p:extLst>
      <p:ext uri="{BB962C8B-B14F-4D97-AF65-F5344CB8AC3E}">
        <p14:creationId xmlns:p14="http://schemas.microsoft.com/office/powerpoint/2010/main" val="1077241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34585AA2-F9A9-BCD9-0366-2DF39E0063D5}"/>
              </a:ext>
            </a:extLst>
          </p:cNvPr>
          <p:cNvSpPr>
            <a:spLocks noGrp="1"/>
          </p:cNvSpPr>
          <p:nvPr>
            <p:ph type="title"/>
          </p:nvPr>
        </p:nvSpPr>
        <p:spPr>
          <a:xfrm>
            <a:off x="838200" y="669925"/>
            <a:ext cx="4508946" cy="1325563"/>
          </a:xfrm>
        </p:spPr>
        <p:txBody>
          <a:bodyPr anchor="b">
            <a:normAutofit/>
          </a:bodyPr>
          <a:lstStyle/>
          <a:p>
            <a:pPr algn="r"/>
            <a:r>
              <a:rPr lang="ru-RU" b="1">
                <a:solidFill>
                  <a:schemeClr val="bg1"/>
                </a:solidFill>
                <a:ea typeface="+mj-lt"/>
                <a:cs typeface="+mj-lt"/>
              </a:rPr>
              <a:t>git clean</a:t>
            </a:r>
            <a:endParaRPr lang="ru-RU">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AE2D4A0B-1557-26B5-28A1-480E8947D26A}"/>
              </a:ext>
            </a:extLst>
          </p:cNvPr>
          <p:cNvSpPr>
            <a:spLocks noGrp="1"/>
          </p:cNvSpPr>
          <p:nvPr>
            <p:ph idx="1"/>
          </p:nvPr>
        </p:nvSpPr>
        <p:spPr>
          <a:xfrm>
            <a:off x="1392667" y="2398957"/>
            <a:ext cx="9406666" cy="3526144"/>
          </a:xfrm>
        </p:spPr>
        <p:txBody>
          <a:bodyPr>
            <a:normAutofit/>
          </a:bodyPr>
          <a:lstStyle/>
          <a:p>
            <a:endParaRPr lang="ru-RU"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23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C69E55CC-AD41-AE18-C10F-8612DC193A92}"/>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100" kern="1200">
                <a:solidFill>
                  <a:schemeClr val="bg1"/>
                </a:solidFill>
                <a:latin typeface="+mj-lt"/>
                <a:ea typeface="+mj-ea"/>
                <a:cs typeface="+mj-cs"/>
              </a:rPr>
              <a:t>Thank you for your attention!</a:t>
            </a:r>
          </a:p>
        </p:txBody>
      </p:sp>
      <p:sp>
        <p:nvSpPr>
          <p:cNvPr id="16" name="Rectangle 15">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78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Заголовок 1">
            <a:extLst>
              <a:ext uri="{FF2B5EF4-FFF2-40B4-BE49-F238E27FC236}">
                <a16:creationId xmlns:a16="http://schemas.microsoft.com/office/drawing/2014/main" id="{0DB731D2-F49F-2868-6778-851FF07CF175}"/>
              </a:ext>
            </a:extLst>
          </p:cNvPr>
          <p:cNvSpPr>
            <a:spLocks noGrp="1"/>
          </p:cNvSpPr>
          <p:nvPr>
            <p:ph type="title"/>
          </p:nvPr>
        </p:nvSpPr>
        <p:spPr>
          <a:xfrm>
            <a:off x="767290" y="1166932"/>
            <a:ext cx="3582073" cy="4279709"/>
          </a:xfrm>
        </p:spPr>
        <p:txBody>
          <a:bodyPr anchor="ctr">
            <a:normAutofit/>
          </a:bodyPr>
          <a:lstStyle/>
          <a:p>
            <a:pPr>
              <a:spcBef>
                <a:spcPts val="1000"/>
              </a:spcBef>
            </a:pPr>
            <a:r>
              <a:rPr lang="ru-RU" sz="4800" b="1">
                <a:solidFill>
                  <a:schemeClr val="bg1"/>
                </a:solidFill>
                <a:ea typeface="+mj-lt"/>
                <a:cs typeface="+mj-lt"/>
              </a:rPr>
              <a:t>Advantages of Git over other systems</a:t>
            </a:r>
            <a:endParaRPr lang="ru-RU" sz="4800">
              <a:solidFill>
                <a:schemeClr val="bg1"/>
              </a:solidFill>
              <a:ea typeface="+mj-lt"/>
              <a:cs typeface="+mj-lt"/>
            </a:endParaRPr>
          </a:p>
          <a:p>
            <a:endParaRPr lang="ru-RU" sz="4800">
              <a:solidFill>
                <a:schemeClr val="bg1"/>
              </a:solidFill>
              <a:cs typeface="Calibri Light"/>
            </a:endParaRPr>
          </a:p>
        </p:txBody>
      </p:sp>
      <p:sp>
        <p:nvSpPr>
          <p:cNvPr id="3" name="Объект 2">
            <a:extLst>
              <a:ext uri="{FF2B5EF4-FFF2-40B4-BE49-F238E27FC236}">
                <a16:creationId xmlns:a16="http://schemas.microsoft.com/office/drawing/2014/main" id="{F0466E93-28F7-BAA1-25D2-6D6FE3A0370C}"/>
              </a:ext>
            </a:extLst>
          </p:cNvPr>
          <p:cNvSpPr>
            <a:spLocks noGrp="1"/>
          </p:cNvSpPr>
          <p:nvPr>
            <p:ph idx="1"/>
          </p:nvPr>
        </p:nvSpPr>
        <p:spPr>
          <a:xfrm>
            <a:off x="5573864" y="1166933"/>
            <a:ext cx="5716988" cy="5314523"/>
          </a:xfrm>
        </p:spPr>
        <p:txBody>
          <a:bodyPr vert="horz" lIns="91440" tIns="45720" rIns="91440" bIns="45720" rtlCol="0" anchor="ctr">
            <a:noAutofit/>
          </a:bodyPr>
          <a:lstStyle/>
          <a:p>
            <a:r>
              <a:rPr lang="ru-RU" dirty="0">
                <a:ea typeface="+mn-lt"/>
                <a:cs typeface="+mn-lt"/>
              </a:rPr>
              <a:t>The </a:t>
            </a:r>
            <a:r>
              <a:rPr lang="ru-RU" dirty="0" err="1">
                <a:ea typeface="+mn-lt"/>
                <a:cs typeface="+mn-lt"/>
              </a:rPr>
              <a:t>main</a:t>
            </a:r>
            <a:r>
              <a:rPr lang="ru-RU" dirty="0">
                <a:ea typeface="+mn-lt"/>
                <a:cs typeface="+mn-lt"/>
              </a:rPr>
              <a:t> </a:t>
            </a:r>
            <a:r>
              <a:rPr lang="ru-RU" dirty="0" err="1">
                <a:ea typeface="+mn-lt"/>
                <a:cs typeface="+mn-lt"/>
              </a:rPr>
              <a:t>advantage</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Git</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it</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very</a:t>
            </a:r>
            <a:r>
              <a:rPr lang="ru-RU" dirty="0">
                <a:ea typeface="+mn-lt"/>
                <a:cs typeface="+mn-lt"/>
              </a:rPr>
              <a:t> </a:t>
            </a:r>
            <a:r>
              <a:rPr lang="ru-RU" dirty="0" err="1">
                <a:ea typeface="+mn-lt"/>
                <a:cs typeface="+mn-lt"/>
              </a:rPr>
              <a:t>fast</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transparent</a:t>
            </a:r>
            <a:r>
              <a:rPr lang="ru-RU" dirty="0">
                <a:ea typeface="+mn-lt"/>
                <a:cs typeface="+mn-lt"/>
              </a:rPr>
              <a:t>. It </a:t>
            </a:r>
            <a:r>
              <a:rPr lang="ru-RU" dirty="0" err="1">
                <a:ea typeface="+mn-lt"/>
                <a:cs typeface="+mn-lt"/>
              </a:rPr>
              <a:t>is</a:t>
            </a:r>
            <a:r>
              <a:rPr lang="ru-RU" dirty="0">
                <a:ea typeface="+mn-lt"/>
                <a:cs typeface="+mn-lt"/>
              </a:rPr>
              <a:t> </a:t>
            </a:r>
            <a:r>
              <a:rPr lang="ru-RU" dirty="0" err="1">
                <a:ea typeface="+mn-lt"/>
                <a:cs typeface="+mn-lt"/>
              </a:rPr>
              <a:t>convenient</a:t>
            </a:r>
            <a:r>
              <a:rPr lang="ru-RU" dirty="0">
                <a:ea typeface="+mn-lt"/>
                <a:cs typeface="+mn-lt"/>
              </a:rPr>
              <a:t> </a:t>
            </a:r>
            <a:r>
              <a:rPr lang="ru-RU" dirty="0" err="1">
                <a:ea typeface="+mn-lt"/>
                <a:cs typeface="+mn-lt"/>
              </a:rPr>
              <a:t>for</a:t>
            </a:r>
            <a:r>
              <a:rPr lang="ru-RU" dirty="0">
                <a:ea typeface="+mn-lt"/>
                <a:cs typeface="+mn-lt"/>
              </a:rPr>
              <a:t> </a:t>
            </a:r>
            <a:r>
              <a:rPr lang="ru-RU" dirty="0" err="1">
                <a:ea typeface="+mn-lt"/>
                <a:cs typeface="+mn-lt"/>
              </a:rPr>
              <a:t>non-linear</a:t>
            </a:r>
            <a:r>
              <a:rPr lang="ru-RU" dirty="0">
                <a:ea typeface="+mn-lt"/>
                <a:cs typeface="+mn-lt"/>
              </a:rPr>
              <a:t> </a:t>
            </a:r>
            <a:r>
              <a:rPr lang="ru-RU" dirty="0" err="1">
                <a:ea typeface="+mn-lt"/>
                <a:cs typeface="+mn-lt"/>
              </a:rPr>
              <a:t>development</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effective</a:t>
            </a:r>
            <a:r>
              <a:rPr lang="ru-RU" dirty="0">
                <a:ea typeface="+mn-lt"/>
                <a:cs typeface="+mn-lt"/>
              </a:rPr>
              <a:t> </a:t>
            </a:r>
            <a:r>
              <a:rPr lang="ru-RU" dirty="0" err="1">
                <a:ea typeface="+mn-lt"/>
                <a:cs typeface="+mn-lt"/>
              </a:rPr>
              <a:t>for</a:t>
            </a:r>
            <a:r>
              <a:rPr lang="ru-RU" dirty="0">
                <a:ea typeface="+mn-lt"/>
                <a:cs typeface="+mn-lt"/>
              </a:rPr>
              <a:t> </a:t>
            </a:r>
            <a:r>
              <a:rPr lang="ru-RU" dirty="0" err="1">
                <a:ea typeface="+mn-lt"/>
                <a:cs typeface="+mn-lt"/>
              </a:rPr>
              <a:t>both</a:t>
            </a:r>
            <a:r>
              <a:rPr lang="ru-RU" dirty="0">
                <a:ea typeface="+mn-lt"/>
                <a:cs typeface="+mn-lt"/>
              </a:rPr>
              <a:t> </a:t>
            </a:r>
            <a:r>
              <a:rPr lang="ru-RU" dirty="0" err="1">
                <a:ea typeface="+mn-lt"/>
                <a:cs typeface="+mn-lt"/>
              </a:rPr>
              <a:t>small</a:t>
            </a:r>
            <a:r>
              <a:rPr lang="ru-RU" dirty="0">
                <a:ea typeface="+mn-lt"/>
                <a:cs typeface="+mn-lt"/>
              </a:rPr>
              <a:t> </a:t>
            </a:r>
            <a:r>
              <a:rPr lang="ru-RU" dirty="0" err="1">
                <a:ea typeface="+mn-lt"/>
                <a:cs typeface="+mn-lt"/>
              </a:rPr>
              <a:t>projects</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large</a:t>
            </a:r>
            <a:r>
              <a:rPr lang="ru-RU" dirty="0">
                <a:ea typeface="+mn-lt"/>
                <a:cs typeface="+mn-lt"/>
              </a:rPr>
              <a:t> </a:t>
            </a:r>
            <a:r>
              <a:rPr lang="ru-RU" dirty="0" err="1">
                <a:ea typeface="+mn-lt"/>
                <a:cs typeface="+mn-lt"/>
              </a:rPr>
              <a:t>systems</a:t>
            </a:r>
            <a:r>
              <a:rPr lang="ru-RU" dirty="0">
                <a:ea typeface="+mn-lt"/>
                <a:cs typeface="+mn-lt"/>
              </a:rPr>
              <a:t> </a:t>
            </a:r>
            <a:r>
              <a:rPr lang="ru-RU" dirty="0" err="1">
                <a:ea typeface="+mn-lt"/>
                <a:cs typeface="+mn-lt"/>
              </a:rPr>
              <a:t>with</a:t>
            </a:r>
            <a:r>
              <a:rPr lang="ru-RU" dirty="0">
                <a:ea typeface="+mn-lt"/>
                <a:cs typeface="+mn-lt"/>
              </a:rPr>
              <a:t> </a:t>
            </a:r>
            <a:r>
              <a:rPr lang="ru-RU" dirty="0" err="1">
                <a:ea typeface="+mn-lt"/>
                <a:cs typeface="+mn-lt"/>
              </a:rPr>
              <a:t>thousands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participants</a:t>
            </a:r>
            <a:r>
              <a:rPr lang="ru-RU" dirty="0">
                <a:ea typeface="+mn-lt"/>
                <a:cs typeface="+mn-lt"/>
              </a:rPr>
              <a:t>.</a:t>
            </a:r>
          </a:p>
          <a:p>
            <a:r>
              <a:rPr lang="ru-RU" dirty="0" err="1">
                <a:ea typeface="+mn-lt"/>
                <a:cs typeface="+mn-lt"/>
              </a:rPr>
              <a:t>Unlike</a:t>
            </a:r>
            <a:r>
              <a:rPr lang="ru-RU" dirty="0">
                <a:ea typeface="+mn-lt"/>
                <a:cs typeface="+mn-lt"/>
              </a:rPr>
              <a:t> </a:t>
            </a:r>
            <a:r>
              <a:rPr lang="ru-RU" dirty="0" err="1">
                <a:ea typeface="+mn-lt"/>
                <a:cs typeface="+mn-lt"/>
              </a:rPr>
              <a:t>Perforce</a:t>
            </a:r>
            <a:r>
              <a:rPr lang="ru-RU" dirty="0">
                <a:ea typeface="+mn-lt"/>
                <a:cs typeface="+mn-lt"/>
              </a:rPr>
              <a:t>, CVS, </a:t>
            </a:r>
            <a:r>
              <a:rPr lang="ru-RU" dirty="0" err="1">
                <a:ea typeface="+mn-lt"/>
                <a:cs typeface="+mn-lt"/>
              </a:rPr>
              <a:t>and</a:t>
            </a:r>
            <a:r>
              <a:rPr lang="ru-RU" dirty="0">
                <a:ea typeface="+mn-lt"/>
                <a:cs typeface="+mn-lt"/>
              </a:rPr>
              <a:t> </a:t>
            </a:r>
            <a:r>
              <a:rPr lang="ru-RU" dirty="0" err="1">
                <a:ea typeface="+mn-lt"/>
                <a:cs typeface="+mn-lt"/>
              </a:rPr>
              <a:t>others</a:t>
            </a:r>
            <a:r>
              <a:rPr lang="ru-RU" dirty="0">
                <a:ea typeface="+mn-lt"/>
                <a:cs typeface="+mn-lt"/>
              </a:rPr>
              <a:t>, </a:t>
            </a:r>
            <a:r>
              <a:rPr lang="ru-RU" dirty="0" err="1">
                <a:ea typeface="+mn-lt"/>
                <a:cs typeface="+mn-lt"/>
              </a:rPr>
              <a:t>Git</a:t>
            </a:r>
            <a:r>
              <a:rPr lang="ru-RU" dirty="0">
                <a:ea typeface="+mn-lt"/>
                <a:cs typeface="+mn-lt"/>
              </a:rPr>
              <a:t> </a:t>
            </a:r>
            <a:r>
              <a:rPr lang="ru-RU" dirty="0" err="1">
                <a:ea typeface="+mn-lt"/>
                <a:cs typeface="+mn-lt"/>
              </a:rPr>
              <a:t>stores</a:t>
            </a:r>
            <a:r>
              <a:rPr lang="ru-RU" dirty="0">
                <a:ea typeface="+mn-lt"/>
                <a:cs typeface="+mn-lt"/>
              </a:rPr>
              <a:t> </a:t>
            </a:r>
            <a:r>
              <a:rPr lang="ru-RU" dirty="0" err="1">
                <a:ea typeface="+mn-lt"/>
                <a:cs typeface="+mn-lt"/>
              </a:rPr>
              <a:t>snapshots</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repositories</a:t>
            </a:r>
            <a:r>
              <a:rPr lang="ru-RU" dirty="0">
                <a:ea typeface="+mn-lt"/>
                <a:cs typeface="+mn-lt"/>
              </a:rPr>
              <a:t> </a:t>
            </a:r>
            <a:r>
              <a:rPr lang="ru-RU" dirty="0" err="1">
                <a:ea typeface="+mn-lt"/>
                <a:cs typeface="+mn-lt"/>
              </a:rPr>
              <a:t>rather</a:t>
            </a:r>
            <a:r>
              <a:rPr lang="ru-RU" dirty="0">
                <a:ea typeface="+mn-lt"/>
                <a:cs typeface="+mn-lt"/>
              </a:rPr>
              <a:t> </a:t>
            </a:r>
            <a:r>
              <a:rPr lang="ru-RU" dirty="0" err="1">
                <a:ea typeface="+mn-lt"/>
                <a:cs typeface="+mn-lt"/>
              </a:rPr>
              <a:t>than</a:t>
            </a:r>
            <a:r>
              <a:rPr lang="ru-RU" dirty="0">
                <a:ea typeface="+mn-lt"/>
                <a:cs typeface="+mn-lt"/>
              </a:rPr>
              <a:t> </a:t>
            </a:r>
            <a:r>
              <a:rPr lang="ru-RU" dirty="0" err="1">
                <a:ea typeface="+mn-lt"/>
                <a:cs typeface="+mn-lt"/>
              </a:rPr>
              <a:t>file</a:t>
            </a:r>
            <a:r>
              <a:rPr lang="ru-RU" dirty="0">
                <a:ea typeface="+mn-lt"/>
                <a:cs typeface="+mn-lt"/>
              </a:rPr>
              <a:t> </a:t>
            </a:r>
            <a:r>
              <a:rPr lang="ru-RU" dirty="0" err="1">
                <a:ea typeface="+mn-lt"/>
                <a:cs typeface="+mn-lt"/>
              </a:rPr>
              <a:t>change</a:t>
            </a:r>
            <a:r>
              <a:rPr lang="ru-RU" dirty="0">
                <a:ea typeface="+mn-lt"/>
                <a:cs typeface="+mn-lt"/>
              </a:rPr>
              <a:t> </a:t>
            </a:r>
            <a:r>
              <a:rPr lang="ru-RU" dirty="0" err="1">
                <a:ea typeface="+mn-lt"/>
                <a:cs typeface="+mn-lt"/>
              </a:rPr>
              <a:t>lists</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as</a:t>
            </a:r>
            <a:r>
              <a:rPr lang="ru-RU" dirty="0">
                <a:ea typeface="+mn-lt"/>
                <a:cs typeface="+mn-lt"/>
              </a:rPr>
              <a:t> a </a:t>
            </a:r>
            <a:r>
              <a:rPr lang="ru-RU" dirty="0" err="1">
                <a:ea typeface="+mn-lt"/>
                <a:cs typeface="+mn-lt"/>
              </a:rPr>
              <a:t>result</a:t>
            </a:r>
            <a:r>
              <a:rPr lang="ru-RU" dirty="0">
                <a:ea typeface="+mn-lt"/>
                <a:cs typeface="+mn-lt"/>
              </a:rPr>
              <a:t>, </a:t>
            </a:r>
            <a:r>
              <a:rPr lang="ru-RU" dirty="0" err="1">
                <a:ea typeface="+mn-lt"/>
                <a:cs typeface="+mn-lt"/>
              </a:rPr>
              <a:t>it</a:t>
            </a:r>
            <a:r>
              <a:rPr lang="ru-RU" dirty="0">
                <a:ea typeface="+mn-lt"/>
                <a:cs typeface="+mn-lt"/>
              </a:rPr>
              <a:t> </a:t>
            </a:r>
            <a:r>
              <a:rPr lang="ru-RU" dirty="0" err="1">
                <a:ea typeface="+mn-lt"/>
                <a:cs typeface="+mn-lt"/>
              </a:rPr>
              <a:t>runs</a:t>
            </a:r>
            <a:r>
              <a:rPr lang="ru-RU" dirty="0">
                <a:ea typeface="+mn-lt"/>
                <a:cs typeface="+mn-lt"/>
              </a:rPr>
              <a:t> </a:t>
            </a:r>
            <a:r>
              <a:rPr lang="ru-RU" dirty="0" err="1">
                <a:ea typeface="+mn-lt"/>
                <a:cs typeface="+mn-lt"/>
              </a:rPr>
              <a:t>much</a:t>
            </a:r>
            <a:r>
              <a:rPr lang="ru-RU" dirty="0">
                <a:ea typeface="+mn-lt"/>
                <a:cs typeface="+mn-lt"/>
              </a:rPr>
              <a:t> </a:t>
            </a:r>
            <a:r>
              <a:rPr lang="ru-RU" dirty="0" err="1">
                <a:ea typeface="+mn-lt"/>
                <a:cs typeface="+mn-lt"/>
              </a:rPr>
              <a:t>faster</a:t>
            </a:r>
            <a:r>
              <a:rPr lang="ru-RU" dirty="0">
                <a:ea typeface="+mn-lt"/>
                <a:cs typeface="+mn-lt"/>
              </a:rPr>
              <a:t>.</a:t>
            </a:r>
          </a:p>
          <a:p>
            <a:endParaRPr lang="ru-RU" dirty="0">
              <a:ea typeface="+mn-lt"/>
              <a:cs typeface="+mn-lt"/>
            </a:endParaRPr>
          </a:p>
        </p:txBody>
      </p:sp>
    </p:spTree>
    <p:extLst>
      <p:ext uri="{BB962C8B-B14F-4D97-AF65-F5344CB8AC3E}">
        <p14:creationId xmlns:p14="http://schemas.microsoft.com/office/powerpoint/2010/main" val="34283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EB935B76-924C-73ED-1C5D-F50FF2CE2CCD}"/>
              </a:ext>
            </a:extLst>
          </p:cNvPr>
          <p:cNvSpPr>
            <a:spLocks noGrp="1"/>
          </p:cNvSpPr>
          <p:nvPr>
            <p:ph type="title"/>
          </p:nvPr>
        </p:nvSpPr>
        <p:spPr>
          <a:xfrm>
            <a:off x="833002" y="365125"/>
            <a:ext cx="10520702" cy="1325563"/>
          </a:xfrm>
        </p:spPr>
        <p:txBody>
          <a:bodyPr>
            <a:normAutofit/>
          </a:bodyPr>
          <a:lstStyle/>
          <a:p>
            <a:r>
              <a:rPr lang="ru-RU" b="1">
                <a:solidFill>
                  <a:srgbClr val="FFFFFF"/>
                </a:solidFill>
                <a:ea typeface="+mj-lt"/>
                <a:cs typeface="+mj-lt"/>
              </a:rPr>
              <a:t>History of Git</a:t>
            </a:r>
            <a:endParaRPr lang="ru-RU">
              <a:solidFill>
                <a:srgbClr val="FFFFFF"/>
              </a:solidFill>
            </a:endParaRPr>
          </a:p>
        </p:txBody>
      </p:sp>
      <p:sp>
        <p:nvSpPr>
          <p:cNvPr id="3" name="Объект 2">
            <a:extLst>
              <a:ext uri="{FF2B5EF4-FFF2-40B4-BE49-F238E27FC236}">
                <a16:creationId xmlns:a16="http://schemas.microsoft.com/office/drawing/2014/main" id="{0ED4D1E9-A682-1755-0D0A-04B58F1C5658}"/>
              </a:ext>
            </a:extLst>
          </p:cNvPr>
          <p:cNvSpPr>
            <a:spLocks noGrp="1"/>
          </p:cNvSpPr>
          <p:nvPr>
            <p:ph idx="1"/>
          </p:nvPr>
        </p:nvSpPr>
        <p:spPr>
          <a:xfrm>
            <a:off x="838201" y="2022601"/>
            <a:ext cx="10515598" cy="4154361"/>
          </a:xfrm>
        </p:spPr>
        <p:txBody>
          <a:bodyPr vert="horz" lIns="91440" tIns="45720" rIns="91440" bIns="45720" rtlCol="0" anchor="t">
            <a:normAutofit/>
          </a:bodyPr>
          <a:lstStyle/>
          <a:p>
            <a:r>
              <a:rPr lang="ru-RU" dirty="0">
                <a:solidFill>
                  <a:srgbClr val="FFFFFF"/>
                </a:solidFill>
                <a:ea typeface="+mn-lt"/>
                <a:cs typeface="+mn-lt"/>
              </a:rPr>
              <a:t>The </a:t>
            </a:r>
            <a:r>
              <a:rPr lang="ru-RU" dirty="0" err="1">
                <a:solidFill>
                  <a:srgbClr val="FFFFFF"/>
                </a:solidFill>
                <a:ea typeface="+mn-lt"/>
                <a:cs typeface="+mn-lt"/>
              </a:rPr>
              <a:t>project</a:t>
            </a:r>
            <a:r>
              <a:rPr lang="ru-RU" dirty="0">
                <a:solidFill>
                  <a:srgbClr val="FFFFFF"/>
                </a:solidFill>
                <a:ea typeface="+mn-lt"/>
                <a:cs typeface="+mn-lt"/>
              </a:rPr>
              <a:t> </a:t>
            </a:r>
            <a:r>
              <a:rPr lang="ru-RU" dirty="0" err="1">
                <a:solidFill>
                  <a:srgbClr val="FFFFFF"/>
                </a:solidFill>
                <a:ea typeface="+mn-lt"/>
                <a:cs typeface="+mn-lt"/>
              </a:rPr>
              <a:t>was</a:t>
            </a:r>
            <a:r>
              <a:rPr lang="ru-RU" dirty="0">
                <a:solidFill>
                  <a:srgbClr val="FFFFFF"/>
                </a:solidFill>
                <a:ea typeface="+mn-lt"/>
                <a:cs typeface="+mn-lt"/>
              </a:rPr>
              <a:t> </a:t>
            </a:r>
            <a:r>
              <a:rPr lang="ru-RU" dirty="0" err="1">
                <a:solidFill>
                  <a:srgbClr val="FFFFFF"/>
                </a:solidFill>
                <a:ea typeface="+mn-lt"/>
                <a:cs typeface="+mn-lt"/>
              </a:rPr>
              <a:t>created</a:t>
            </a:r>
            <a:r>
              <a:rPr lang="ru-RU" dirty="0">
                <a:solidFill>
                  <a:srgbClr val="FFFFFF"/>
                </a:solidFill>
                <a:ea typeface="+mn-lt"/>
                <a:cs typeface="+mn-lt"/>
              </a:rPr>
              <a:t> </a:t>
            </a:r>
            <a:r>
              <a:rPr lang="ru-RU" dirty="0" err="1">
                <a:solidFill>
                  <a:srgbClr val="FFFFFF"/>
                </a:solidFill>
                <a:ea typeface="+mn-lt"/>
                <a:cs typeface="+mn-lt"/>
              </a:rPr>
              <a:t>by</a:t>
            </a:r>
            <a:r>
              <a:rPr lang="ru-RU" dirty="0">
                <a:solidFill>
                  <a:srgbClr val="FFFFFF"/>
                </a:solidFill>
                <a:ea typeface="+mn-lt"/>
                <a:cs typeface="+mn-lt"/>
              </a:rPr>
              <a:t> </a:t>
            </a:r>
            <a:r>
              <a:rPr lang="ru-RU" dirty="0" err="1">
                <a:solidFill>
                  <a:srgbClr val="FFFFFF"/>
                </a:solidFill>
                <a:ea typeface="+mn-lt"/>
                <a:cs typeface="+mn-lt"/>
              </a:rPr>
              <a:t>Linus</a:t>
            </a:r>
            <a:r>
              <a:rPr lang="ru-RU" dirty="0">
                <a:solidFill>
                  <a:srgbClr val="FFFFFF"/>
                </a:solidFill>
                <a:ea typeface="+mn-lt"/>
                <a:cs typeface="+mn-lt"/>
              </a:rPr>
              <a:t> </a:t>
            </a:r>
            <a:r>
              <a:rPr lang="ru-RU" dirty="0" err="1">
                <a:solidFill>
                  <a:srgbClr val="FFFFFF"/>
                </a:solidFill>
                <a:ea typeface="+mn-lt"/>
                <a:cs typeface="+mn-lt"/>
              </a:rPr>
              <a:t>Torvalds</a:t>
            </a:r>
            <a:r>
              <a:rPr lang="ru-RU" dirty="0">
                <a:solidFill>
                  <a:srgbClr val="FFFFFF"/>
                </a:solidFill>
                <a:ea typeface="+mn-lt"/>
                <a:cs typeface="+mn-lt"/>
              </a:rPr>
              <a:t> </a:t>
            </a:r>
            <a:r>
              <a:rPr lang="ru-RU" dirty="0" err="1">
                <a:solidFill>
                  <a:srgbClr val="FFFFFF"/>
                </a:solidFill>
                <a:ea typeface="+mn-lt"/>
                <a:cs typeface="+mn-lt"/>
              </a:rPr>
              <a:t>to</a:t>
            </a:r>
            <a:r>
              <a:rPr lang="ru-RU" dirty="0">
                <a:solidFill>
                  <a:srgbClr val="FFFFFF"/>
                </a:solidFill>
                <a:ea typeface="+mn-lt"/>
                <a:cs typeface="+mn-lt"/>
              </a:rPr>
              <a:t> </a:t>
            </a:r>
            <a:r>
              <a:rPr lang="ru-RU" dirty="0" err="1">
                <a:solidFill>
                  <a:srgbClr val="FFFFFF"/>
                </a:solidFill>
                <a:ea typeface="+mn-lt"/>
                <a:cs typeface="+mn-lt"/>
              </a:rPr>
              <a:t>manage</a:t>
            </a:r>
            <a:r>
              <a:rPr lang="ru-RU" dirty="0">
                <a:solidFill>
                  <a:srgbClr val="FFFFFF"/>
                </a:solidFill>
                <a:ea typeface="+mn-lt"/>
                <a:cs typeface="+mn-lt"/>
              </a:rPr>
              <a:t> </a:t>
            </a:r>
            <a:r>
              <a:rPr lang="ru-RU" dirty="0" err="1">
                <a:solidFill>
                  <a:srgbClr val="FFFFFF"/>
                </a:solidFill>
                <a:ea typeface="+mn-lt"/>
                <a:cs typeface="+mn-lt"/>
              </a:rPr>
              <a:t>linux</a:t>
            </a:r>
            <a:r>
              <a:rPr lang="ru-RU" dirty="0">
                <a:solidFill>
                  <a:srgbClr val="FFFFFF"/>
                </a:solidFill>
                <a:ea typeface="+mn-lt"/>
                <a:cs typeface="+mn-lt"/>
              </a:rPr>
              <a:t> </a:t>
            </a:r>
            <a:r>
              <a:rPr lang="ru-RU" dirty="0" err="1">
                <a:solidFill>
                  <a:srgbClr val="FFFFFF"/>
                </a:solidFill>
                <a:ea typeface="+mn-lt"/>
                <a:cs typeface="+mn-lt"/>
              </a:rPr>
              <a:t>kernel</a:t>
            </a:r>
            <a:r>
              <a:rPr lang="ru-RU" dirty="0">
                <a:solidFill>
                  <a:srgbClr val="FFFFFF"/>
                </a:solidFill>
                <a:ea typeface="+mn-lt"/>
                <a:cs typeface="+mn-lt"/>
              </a:rPr>
              <a:t> </a:t>
            </a:r>
            <a:r>
              <a:rPr lang="ru-RU" dirty="0" err="1">
                <a:solidFill>
                  <a:srgbClr val="FFFFFF"/>
                </a:solidFill>
                <a:ea typeface="+mn-lt"/>
                <a:cs typeface="+mn-lt"/>
              </a:rPr>
              <a:t>development</a:t>
            </a:r>
            <a:r>
              <a:rPr lang="ru-RU" dirty="0">
                <a:solidFill>
                  <a:srgbClr val="FFFFFF"/>
                </a:solidFill>
                <a:ea typeface="+mn-lt"/>
                <a:cs typeface="+mn-lt"/>
              </a:rPr>
              <a:t>, </a:t>
            </a:r>
            <a:r>
              <a:rPr lang="ru-RU" dirty="0" err="1">
                <a:solidFill>
                  <a:srgbClr val="FFFFFF"/>
                </a:solidFill>
                <a:ea typeface="+mn-lt"/>
                <a:cs typeface="+mn-lt"/>
              </a:rPr>
              <a:t>and</a:t>
            </a:r>
            <a:r>
              <a:rPr lang="ru-RU" dirty="0">
                <a:solidFill>
                  <a:srgbClr val="FFFFFF"/>
                </a:solidFill>
                <a:ea typeface="+mn-lt"/>
                <a:cs typeface="+mn-lt"/>
              </a:rPr>
              <a:t> </a:t>
            </a:r>
            <a:r>
              <a:rPr lang="ru-RU" dirty="0" err="1">
                <a:solidFill>
                  <a:srgbClr val="FFFFFF"/>
                </a:solidFill>
                <a:ea typeface="+mn-lt"/>
                <a:cs typeface="+mn-lt"/>
              </a:rPr>
              <a:t>today</a:t>
            </a:r>
            <a:r>
              <a:rPr lang="ru-RU" dirty="0">
                <a:solidFill>
                  <a:srgbClr val="FFFFFF"/>
                </a:solidFill>
                <a:ea typeface="+mn-lt"/>
                <a:cs typeface="+mn-lt"/>
              </a:rPr>
              <a:t> </a:t>
            </a:r>
            <a:r>
              <a:rPr lang="ru-RU" dirty="0" err="1">
                <a:solidFill>
                  <a:srgbClr val="FFFFFF"/>
                </a:solidFill>
                <a:ea typeface="+mn-lt"/>
                <a:cs typeface="+mn-lt"/>
              </a:rPr>
              <a:t>is</a:t>
            </a:r>
            <a:r>
              <a:rPr lang="ru-RU" dirty="0">
                <a:solidFill>
                  <a:srgbClr val="FFFFFF"/>
                </a:solidFill>
                <a:ea typeface="+mn-lt"/>
                <a:cs typeface="+mn-lt"/>
              </a:rPr>
              <a:t> </a:t>
            </a:r>
            <a:r>
              <a:rPr lang="ru-RU" dirty="0" err="1">
                <a:solidFill>
                  <a:srgbClr val="FFFFFF"/>
                </a:solidFill>
                <a:ea typeface="+mn-lt"/>
                <a:cs typeface="+mn-lt"/>
              </a:rPr>
              <a:t>supported</a:t>
            </a:r>
            <a:r>
              <a:rPr lang="ru-RU" dirty="0">
                <a:solidFill>
                  <a:srgbClr val="FFFFFF"/>
                </a:solidFill>
                <a:ea typeface="+mn-lt"/>
                <a:cs typeface="+mn-lt"/>
              </a:rPr>
              <a:t> </a:t>
            </a:r>
            <a:r>
              <a:rPr lang="ru-RU" dirty="0" err="1">
                <a:solidFill>
                  <a:srgbClr val="FFFFFF"/>
                </a:solidFill>
                <a:ea typeface="+mn-lt"/>
                <a:cs typeface="+mn-lt"/>
              </a:rPr>
              <a:t>by</a:t>
            </a:r>
            <a:r>
              <a:rPr lang="ru-RU" dirty="0">
                <a:solidFill>
                  <a:srgbClr val="FFFFFF"/>
                </a:solidFill>
                <a:ea typeface="+mn-lt"/>
                <a:cs typeface="+mn-lt"/>
              </a:rPr>
              <a:t> </a:t>
            </a:r>
            <a:r>
              <a:rPr lang="ru-RU" dirty="0" err="1">
                <a:solidFill>
                  <a:srgbClr val="FFFFFF"/>
                </a:solidFill>
                <a:ea typeface="+mn-lt"/>
                <a:cs typeface="+mn-lt"/>
              </a:rPr>
              <a:t>Junio</a:t>
            </a:r>
            <a:r>
              <a:rPr lang="ru-RU" dirty="0">
                <a:solidFill>
                  <a:srgbClr val="FFFFFF"/>
                </a:solidFill>
                <a:ea typeface="+mn-lt"/>
                <a:cs typeface="+mn-lt"/>
              </a:rPr>
              <a:t> </a:t>
            </a:r>
            <a:r>
              <a:rPr lang="ru-RU" dirty="0" err="1">
                <a:solidFill>
                  <a:srgbClr val="FFFFFF"/>
                </a:solidFill>
                <a:ea typeface="+mn-lt"/>
                <a:cs typeface="+mn-lt"/>
              </a:rPr>
              <a:t>Hamano</a:t>
            </a:r>
            <a:r>
              <a:rPr lang="ru-RU" dirty="0">
                <a:solidFill>
                  <a:srgbClr val="FFFFFF"/>
                </a:solidFill>
                <a:ea typeface="+mn-lt"/>
                <a:cs typeface="+mn-lt"/>
              </a:rPr>
              <a:t>. </a:t>
            </a:r>
            <a:r>
              <a:rPr lang="ru-RU" dirty="0" err="1">
                <a:solidFill>
                  <a:srgbClr val="FFFFFF"/>
                </a:solidFill>
                <a:ea typeface="+mn-lt"/>
                <a:cs typeface="+mn-lt"/>
              </a:rPr>
              <a:t>Git</a:t>
            </a:r>
            <a:r>
              <a:rPr lang="ru-RU" dirty="0">
                <a:solidFill>
                  <a:srgbClr val="FFFFFF"/>
                </a:solidFill>
                <a:ea typeface="+mn-lt"/>
                <a:cs typeface="+mn-lt"/>
              </a:rPr>
              <a:t> </a:t>
            </a:r>
            <a:r>
              <a:rPr lang="ru-RU" dirty="0" err="1">
                <a:solidFill>
                  <a:srgbClr val="FFFFFF"/>
                </a:solidFill>
                <a:ea typeface="+mn-lt"/>
                <a:cs typeface="+mn-lt"/>
              </a:rPr>
              <a:t>is</a:t>
            </a:r>
            <a:r>
              <a:rPr lang="ru-RU" dirty="0">
                <a:solidFill>
                  <a:srgbClr val="FFFFFF"/>
                </a:solidFill>
                <a:ea typeface="+mn-lt"/>
                <a:cs typeface="+mn-lt"/>
              </a:rPr>
              <a:t> </a:t>
            </a:r>
            <a:r>
              <a:rPr lang="ru-RU" dirty="0" err="1">
                <a:solidFill>
                  <a:srgbClr val="FFFFFF"/>
                </a:solidFill>
                <a:ea typeface="+mn-lt"/>
                <a:cs typeface="+mn-lt"/>
              </a:rPr>
              <a:t>one</a:t>
            </a:r>
            <a:r>
              <a:rPr lang="ru-RU" dirty="0">
                <a:solidFill>
                  <a:srgbClr val="FFFFFF"/>
                </a:solidFill>
                <a:ea typeface="+mn-lt"/>
                <a:cs typeface="+mn-lt"/>
              </a:rPr>
              <a:t> </a:t>
            </a:r>
            <a:r>
              <a:rPr lang="ru-RU" dirty="0" err="1">
                <a:solidFill>
                  <a:srgbClr val="FFFFFF"/>
                </a:solidFill>
                <a:ea typeface="+mn-lt"/>
                <a:cs typeface="+mn-lt"/>
              </a:rPr>
              <a:t>of</a:t>
            </a:r>
            <a:r>
              <a:rPr lang="ru-RU" dirty="0">
                <a:solidFill>
                  <a:srgbClr val="FFFFFF"/>
                </a:solidFill>
                <a:ea typeface="+mn-lt"/>
                <a:cs typeface="+mn-lt"/>
              </a:rPr>
              <a:t> </a:t>
            </a:r>
            <a:r>
              <a:rPr lang="ru-RU" dirty="0" err="1">
                <a:solidFill>
                  <a:srgbClr val="FFFFFF"/>
                </a:solidFill>
                <a:ea typeface="+mn-lt"/>
                <a:cs typeface="+mn-lt"/>
              </a:rPr>
              <a:t>the</a:t>
            </a:r>
            <a:r>
              <a:rPr lang="ru-RU" dirty="0">
                <a:solidFill>
                  <a:srgbClr val="FFFFFF"/>
                </a:solidFill>
                <a:ea typeface="+mn-lt"/>
                <a:cs typeface="+mn-lt"/>
              </a:rPr>
              <a:t> </a:t>
            </a:r>
            <a:r>
              <a:rPr lang="ru-RU" dirty="0" err="1">
                <a:solidFill>
                  <a:srgbClr val="FFFFFF"/>
                </a:solidFill>
                <a:ea typeface="+mn-lt"/>
                <a:cs typeface="+mn-lt"/>
              </a:rPr>
              <a:t>most</a:t>
            </a:r>
            <a:r>
              <a:rPr lang="ru-RU" dirty="0">
                <a:solidFill>
                  <a:srgbClr val="FFFFFF"/>
                </a:solidFill>
                <a:ea typeface="+mn-lt"/>
                <a:cs typeface="+mn-lt"/>
              </a:rPr>
              <a:t> </a:t>
            </a:r>
            <a:r>
              <a:rPr lang="ru-RU" dirty="0" err="1">
                <a:solidFill>
                  <a:srgbClr val="FFFFFF"/>
                </a:solidFill>
                <a:ea typeface="+mn-lt"/>
                <a:cs typeface="+mn-lt"/>
              </a:rPr>
              <a:t>efficient</a:t>
            </a:r>
            <a:r>
              <a:rPr lang="ru-RU" dirty="0">
                <a:solidFill>
                  <a:srgbClr val="FFFFFF"/>
                </a:solidFill>
                <a:ea typeface="+mn-lt"/>
                <a:cs typeface="+mn-lt"/>
              </a:rPr>
              <a:t>, </a:t>
            </a:r>
            <a:r>
              <a:rPr lang="ru-RU" dirty="0" err="1">
                <a:solidFill>
                  <a:srgbClr val="FFFFFF"/>
                </a:solidFill>
                <a:ea typeface="+mn-lt"/>
                <a:cs typeface="+mn-lt"/>
              </a:rPr>
              <a:t>reliable</a:t>
            </a:r>
            <a:r>
              <a:rPr lang="ru-RU" dirty="0">
                <a:solidFill>
                  <a:srgbClr val="FFFFFF"/>
                </a:solidFill>
                <a:ea typeface="+mn-lt"/>
                <a:cs typeface="+mn-lt"/>
              </a:rPr>
              <a:t>, </a:t>
            </a:r>
            <a:r>
              <a:rPr lang="ru-RU" dirty="0" err="1">
                <a:solidFill>
                  <a:srgbClr val="FFFFFF"/>
                </a:solidFill>
                <a:ea typeface="+mn-lt"/>
                <a:cs typeface="+mn-lt"/>
              </a:rPr>
              <a:t>and</a:t>
            </a:r>
            <a:r>
              <a:rPr lang="ru-RU" dirty="0">
                <a:solidFill>
                  <a:srgbClr val="FFFFFF"/>
                </a:solidFill>
                <a:ea typeface="+mn-lt"/>
                <a:cs typeface="+mn-lt"/>
              </a:rPr>
              <a:t> </a:t>
            </a:r>
            <a:r>
              <a:rPr lang="ru-RU" dirty="0" err="1">
                <a:solidFill>
                  <a:srgbClr val="FFFFFF"/>
                </a:solidFill>
                <a:ea typeface="+mn-lt"/>
                <a:cs typeface="+mn-lt"/>
              </a:rPr>
              <a:t>high-performance</a:t>
            </a:r>
            <a:r>
              <a:rPr lang="ru-RU" dirty="0">
                <a:solidFill>
                  <a:srgbClr val="FFFFFF"/>
                </a:solidFill>
                <a:ea typeface="+mn-lt"/>
                <a:cs typeface="+mn-lt"/>
              </a:rPr>
              <a:t> </a:t>
            </a:r>
            <a:r>
              <a:rPr lang="ru-RU" dirty="0" err="1">
                <a:solidFill>
                  <a:srgbClr val="FFFFFF"/>
                </a:solidFill>
                <a:ea typeface="+mn-lt"/>
                <a:cs typeface="+mn-lt"/>
              </a:rPr>
              <a:t>version</a:t>
            </a:r>
            <a:r>
              <a:rPr lang="ru-RU" dirty="0">
                <a:solidFill>
                  <a:srgbClr val="FFFFFF"/>
                </a:solidFill>
                <a:ea typeface="+mn-lt"/>
                <a:cs typeface="+mn-lt"/>
              </a:rPr>
              <a:t> </a:t>
            </a:r>
            <a:r>
              <a:rPr lang="ru-RU" dirty="0" err="1">
                <a:solidFill>
                  <a:srgbClr val="FFFFFF"/>
                </a:solidFill>
                <a:ea typeface="+mn-lt"/>
                <a:cs typeface="+mn-lt"/>
              </a:rPr>
              <a:t>control</a:t>
            </a:r>
            <a:r>
              <a:rPr lang="ru-RU" dirty="0">
                <a:solidFill>
                  <a:srgbClr val="FFFFFF"/>
                </a:solidFill>
                <a:ea typeface="+mn-lt"/>
                <a:cs typeface="+mn-lt"/>
              </a:rPr>
              <a:t> </a:t>
            </a:r>
            <a:r>
              <a:rPr lang="ru-RU" dirty="0" err="1">
                <a:solidFill>
                  <a:srgbClr val="FFFFFF"/>
                </a:solidFill>
                <a:ea typeface="+mn-lt"/>
                <a:cs typeface="+mn-lt"/>
              </a:rPr>
              <a:t>systems</a:t>
            </a:r>
            <a:r>
              <a:rPr lang="ru-RU" dirty="0">
                <a:solidFill>
                  <a:srgbClr val="FFFFFF"/>
                </a:solidFill>
                <a:ea typeface="+mn-lt"/>
                <a:cs typeface="+mn-lt"/>
              </a:rPr>
              <a:t>, </a:t>
            </a:r>
            <a:r>
              <a:rPr lang="ru-RU" dirty="0" err="1">
                <a:solidFill>
                  <a:srgbClr val="FFFFFF"/>
                </a:solidFill>
                <a:ea typeface="+mn-lt"/>
                <a:cs typeface="+mn-lt"/>
              </a:rPr>
              <a:t>providing</a:t>
            </a:r>
            <a:r>
              <a:rPr lang="ru-RU" dirty="0">
                <a:solidFill>
                  <a:srgbClr val="FFFFFF"/>
                </a:solidFill>
                <a:ea typeface="+mn-lt"/>
                <a:cs typeface="+mn-lt"/>
              </a:rPr>
              <a:t> </a:t>
            </a:r>
            <a:r>
              <a:rPr lang="ru-RU" dirty="0" err="1">
                <a:solidFill>
                  <a:srgbClr val="FFFFFF"/>
                </a:solidFill>
                <a:ea typeface="+mn-lt"/>
                <a:cs typeface="+mn-lt"/>
              </a:rPr>
              <a:t>flexible</a:t>
            </a:r>
            <a:r>
              <a:rPr lang="ru-RU" dirty="0">
                <a:solidFill>
                  <a:srgbClr val="FFFFFF"/>
                </a:solidFill>
                <a:ea typeface="+mn-lt"/>
                <a:cs typeface="+mn-lt"/>
              </a:rPr>
              <a:t>, </a:t>
            </a:r>
            <a:r>
              <a:rPr lang="ru-RU" dirty="0" err="1">
                <a:solidFill>
                  <a:srgbClr val="FFFFFF"/>
                </a:solidFill>
                <a:ea typeface="+mn-lt"/>
                <a:cs typeface="+mn-lt"/>
              </a:rPr>
              <a:t>nonlinear</a:t>
            </a:r>
            <a:r>
              <a:rPr lang="ru-RU" dirty="0">
                <a:solidFill>
                  <a:srgbClr val="FFFFFF"/>
                </a:solidFill>
                <a:ea typeface="+mn-lt"/>
                <a:cs typeface="+mn-lt"/>
              </a:rPr>
              <a:t> </a:t>
            </a:r>
            <a:r>
              <a:rPr lang="ru-RU" dirty="0" err="1">
                <a:solidFill>
                  <a:srgbClr val="FFFFFF"/>
                </a:solidFill>
                <a:ea typeface="+mn-lt"/>
                <a:cs typeface="+mn-lt"/>
              </a:rPr>
              <a:t>development</a:t>
            </a:r>
            <a:r>
              <a:rPr lang="ru-RU" dirty="0">
                <a:solidFill>
                  <a:srgbClr val="FFFFFF"/>
                </a:solidFill>
                <a:ea typeface="+mn-lt"/>
                <a:cs typeface="+mn-lt"/>
              </a:rPr>
              <a:t> </a:t>
            </a:r>
            <a:r>
              <a:rPr lang="ru-RU" dirty="0" err="1">
                <a:solidFill>
                  <a:srgbClr val="FFFFFF"/>
                </a:solidFill>
                <a:ea typeface="+mn-lt"/>
                <a:cs typeface="+mn-lt"/>
              </a:rPr>
              <a:t>tools</a:t>
            </a:r>
            <a:r>
              <a:rPr lang="ru-RU" dirty="0">
                <a:solidFill>
                  <a:srgbClr val="FFFFFF"/>
                </a:solidFill>
                <a:ea typeface="+mn-lt"/>
                <a:cs typeface="+mn-lt"/>
              </a:rPr>
              <a:t> </a:t>
            </a:r>
            <a:r>
              <a:rPr lang="ru-RU" dirty="0" err="1">
                <a:solidFill>
                  <a:srgbClr val="FFFFFF"/>
                </a:solidFill>
                <a:ea typeface="+mn-lt"/>
                <a:cs typeface="+mn-lt"/>
              </a:rPr>
              <a:t>based</a:t>
            </a:r>
            <a:r>
              <a:rPr lang="ru-RU" dirty="0">
                <a:solidFill>
                  <a:srgbClr val="FFFFFF"/>
                </a:solidFill>
                <a:ea typeface="+mn-lt"/>
                <a:cs typeface="+mn-lt"/>
              </a:rPr>
              <a:t> </a:t>
            </a:r>
            <a:r>
              <a:rPr lang="ru-RU" dirty="0" err="1">
                <a:solidFill>
                  <a:srgbClr val="FFFFFF"/>
                </a:solidFill>
                <a:ea typeface="+mn-lt"/>
                <a:cs typeface="+mn-lt"/>
              </a:rPr>
              <a:t>on</a:t>
            </a:r>
            <a:r>
              <a:rPr lang="ru-RU" dirty="0">
                <a:solidFill>
                  <a:srgbClr val="FFFFFF"/>
                </a:solidFill>
                <a:ea typeface="+mn-lt"/>
                <a:cs typeface="+mn-lt"/>
              </a:rPr>
              <a:t> </a:t>
            </a:r>
            <a:r>
              <a:rPr lang="ru-RU" dirty="0" err="1">
                <a:solidFill>
                  <a:srgbClr val="FFFFFF"/>
                </a:solidFill>
                <a:ea typeface="+mn-lt"/>
                <a:cs typeface="+mn-lt"/>
              </a:rPr>
              <a:t>branching</a:t>
            </a:r>
            <a:r>
              <a:rPr lang="ru-RU" dirty="0">
                <a:solidFill>
                  <a:srgbClr val="FFFFFF"/>
                </a:solidFill>
                <a:ea typeface="+mn-lt"/>
                <a:cs typeface="+mn-lt"/>
              </a:rPr>
              <a:t> </a:t>
            </a:r>
            <a:r>
              <a:rPr lang="ru-RU" dirty="0" err="1">
                <a:solidFill>
                  <a:srgbClr val="FFFFFF"/>
                </a:solidFill>
                <a:ea typeface="+mn-lt"/>
                <a:cs typeface="+mn-lt"/>
              </a:rPr>
              <a:t>and</a:t>
            </a:r>
            <a:r>
              <a:rPr lang="ru-RU" dirty="0">
                <a:solidFill>
                  <a:srgbClr val="FFFFFF"/>
                </a:solidFill>
                <a:ea typeface="+mn-lt"/>
                <a:cs typeface="+mn-lt"/>
              </a:rPr>
              <a:t> </a:t>
            </a:r>
            <a:r>
              <a:rPr lang="ru-RU" dirty="0" err="1">
                <a:solidFill>
                  <a:srgbClr val="FFFFFF"/>
                </a:solidFill>
                <a:ea typeface="+mn-lt"/>
                <a:cs typeface="+mn-lt"/>
              </a:rPr>
              <a:t>merging</a:t>
            </a:r>
            <a:r>
              <a:rPr lang="ru-RU" dirty="0">
                <a:solidFill>
                  <a:srgbClr val="FFFFFF"/>
                </a:solidFill>
                <a:ea typeface="+mn-lt"/>
                <a:cs typeface="+mn-lt"/>
              </a:rPr>
              <a:t>. To </a:t>
            </a:r>
            <a:r>
              <a:rPr lang="ru-RU" dirty="0" err="1">
                <a:solidFill>
                  <a:srgbClr val="FFFFFF"/>
                </a:solidFill>
                <a:ea typeface="+mn-lt"/>
                <a:cs typeface="+mn-lt"/>
              </a:rPr>
              <a:t>ensure</a:t>
            </a:r>
            <a:r>
              <a:rPr lang="ru-RU" dirty="0">
                <a:solidFill>
                  <a:srgbClr val="FFFFFF"/>
                </a:solidFill>
                <a:ea typeface="+mn-lt"/>
                <a:cs typeface="+mn-lt"/>
              </a:rPr>
              <a:t> </a:t>
            </a:r>
            <a:r>
              <a:rPr lang="ru-RU" dirty="0" err="1">
                <a:solidFill>
                  <a:srgbClr val="FFFFFF"/>
                </a:solidFill>
                <a:ea typeface="+mn-lt"/>
                <a:cs typeface="+mn-lt"/>
              </a:rPr>
              <a:t>the</a:t>
            </a:r>
            <a:r>
              <a:rPr lang="ru-RU" dirty="0">
                <a:solidFill>
                  <a:srgbClr val="FFFFFF"/>
                </a:solidFill>
                <a:ea typeface="+mn-lt"/>
                <a:cs typeface="+mn-lt"/>
              </a:rPr>
              <a:t> </a:t>
            </a:r>
            <a:r>
              <a:rPr lang="ru-RU" dirty="0" err="1">
                <a:solidFill>
                  <a:srgbClr val="FFFFFF"/>
                </a:solidFill>
                <a:ea typeface="+mn-lt"/>
                <a:cs typeface="+mn-lt"/>
              </a:rPr>
              <a:t>integrity</a:t>
            </a:r>
            <a:r>
              <a:rPr lang="ru-RU" dirty="0">
                <a:solidFill>
                  <a:srgbClr val="FFFFFF"/>
                </a:solidFill>
                <a:ea typeface="+mn-lt"/>
                <a:cs typeface="+mn-lt"/>
              </a:rPr>
              <a:t> </a:t>
            </a:r>
            <a:r>
              <a:rPr lang="ru-RU" dirty="0" err="1">
                <a:solidFill>
                  <a:srgbClr val="FFFFFF"/>
                </a:solidFill>
                <a:ea typeface="+mn-lt"/>
                <a:cs typeface="+mn-lt"/>
              </a:rPr>
              <a:t>of</a:t>
            </a:r>
            <a:r>
              <a:rPr lang="ru-RU" dirty="0">
                <a:solidFill>
                  <a:srgbClr val="FFFFFF"/>
                </a:solidFill>
                <a:ea typeface="+mn-lt"/>
                <a:cs typeface="+mn-lt"/>
              </a:rPr>
              <a:t> </a:t>
            </a:r>
            <a:r>
              <a:rPr lang="ru-RU" dirty="0" err="1">
                <a:solidFill>
                  <a:srgbClr val="FFFFFF"/>
                </a:solidFill>
                <a:ea typeface="+mn-lt"/>
                <a:cs typeface="+mn-lt"/>
              </a:rPr>
              <a:t>history</a:t>
            </a:r>
            <a:r>
              <a:rPr lang="ru-RU" dirty="0">
                <a:solidFill>
                  <a:srgbClr val="FFFFFF"/>
                </a:solidFill>
                <a:ea typeface="+mn-lt"/>
                <a:cs typeface="+mn-lt"/>
              </a:rPr>
              <a:t> </a:t>
            </a:r>
            <a:r>
              <a:rPr lang="ru-RU" dirty="0" err="1">
                <a:solidFill>
                  <a:srgbClr val="FFFFFF"/>
                </a:solidFill>
                <a:ea typeface="+mn-lt"/>
                <a:cs typeface="+mn-lt"/>
              </a:rPr>
              <a:t>and</a:t>
            </a:r>
            <a:r>
              <a:rPr lang="ru-RU" dirty="0">
                <a:solidFill>
                  <a:srgbClr val="FFFFFF"/>
                </a:solidFill>
                <a:ea typeface="+mn-lt"/>
                <a:cs typeface="+mn-lt"/>
              </a:rPr>
              <a:t> </a:t>
            </a:r>
            <a:r>
              <a:rPr lang="ru-RU" dirty="0" err="1">
                <a:solidFill>
                  <a:srgbClr val="FFFFFF"/>
                </a:solidFill>
                <a:ea typeface="+mn-lt"/>
                <a:cs typeface="+mn-lt"/>
              </a:rPr>
              <a:t>resistance</a:t>
            </a:r>
            <a:r>
              <a:rPr lang="ru-RU" dirty="0">
                <a:solidFill>
                  <a:srgbClr val="FFFFFF"/>
                </a:solidFill>
                <a:ea typeface="+mn-lt"/>
                <a:cs typeface="+mn-lt"/>
              </a:rPr>
              <a:t> </a:t>
            </a:r>
            <a:r>
              <a:rPr lang="ru-RU" dirty="0" err="1">
                <a:solidFill>
                  <a:srgbClr val="FFFFFF"/>
                </a:solidFill>
                <a:ea typeface="+mn-lt"/>
                <a:cs typeface="+mn-lt"/>
              </a:rPr>
              <a:t>to</a:t>
            </a:r>
            <a:r>
              <a:rPr lang="ru-RU" dirty="0">
                <a:solidFill>
                  <a:srgbClr val="FFFFFF"/>
                </a:solidFill>
                <a:ea typeface="+mn-lt"/>
                <a:cs typeface="+mn-lt"/>
              </a:rPr>
              <a:t> </a:t>
            </a:r>
            <a:r>
              <a:rPr lang="ru-RU" dirty="0" err="1">
                <a:solidFill>
                  <a:srgbClr val="FFFFFF"/>
                </a:solidFill>
                <a:ea typeface="+mn-lt"/>
                <a:cs typeface="+mn-lt"/>
              </a:rPr>
              <a:t>change</a:t>
            </a:r>
            <a:r>
              <a:rPr lang="ru-RU" dirty="0">
                <a:solidFill>
                  <a:srgbClr val="FFFFFF"/>
                </a:solidFill>
                <a:ea typeface="+mn-lt"/>
                <a:cs typeface="+mn-lt"/>
              </a:rPr>
              <a:t>, </a:t>
            </a:r>
            <a:r>
              <a:rPr lang="ru-RU" dirty="0" err="1">
                <a:solidFill>
                  <a:srgbClr val="FFFFFF"/>
                </a:solidFill>
                <a:ea typeface="+mn-lt"/>
                <a:cs typeface="+mn-lt"/>
              </a:rPr>
              <a:t>cryptographic</a:t>
            </a:r>
            <a:r>
              <a:rPr lang="ru-RU" dirty="0">
                <a:solidFill>
                  <a:srgbClr val="FFFFFF"/>
                </a:solidFill>
                <a:ea typeface="+mn-lt"/>
                <a:cs typeface="+mn-lt"/>
              </a:rPr>
              <a:t> </a:t>
            </a:r>
            <a:r>
              <a:rPr lang="ru-RU" dirty="0" err="1">
                <a:solidFill>
                  <a:srgbClr val="FFFFFF"/>
                </a:solidFill>
                <a:ea typeface="+mn-lt"/>
                <a:cs typeface="+mn-lt"/>
              </a:rPr>
              <a:t>methods</a:t>
            </a:r>
            <a:r>
              <a:rPr lang="ru-RU" dirty="0">
                <a:solidFill>
                  <a:srgbClr val="FFFFFF"/>
                </a:solidFill>
                <a:ea typeface="+mn-lt"/>
                <a:cs typeface="+mn-lt"/>
              </a:rPr>
              <a:t> </a:t>
            </a:r>
            <a:r>
              <a:rPr lang="ru-RU" dirty="0" err="1">
                <a:solidFill>
                  <a:srgbClr val="FFFFFF"/>
                </a:solidFill>
                <a:ea typeface="+mn-lt"/>
                <a:cs typeface="+mn-lt"/>
              </a:rPr>
              <a:t>are</a:t>
            </a:r>
            <a:r>
              <a:rPr lang="ru-RU" dirty="0">
                <a:solidFill>
                  <a:srgbClr val="FFFFFF"/>
                </a:solidFill>
                <a:ea typeface="+mn-lt"/>
                <a:cs typeface="+mn-lt"/>
              </a:rPr>
              <a:t> </a:t>
            </a:r>
            <a:r>
              <a:rPr lang="ru-RU" dirty="0" err="1">
                <a:solidFill>
                  <a:srgbClr val="FFFFFF"/>
                </a:solidFill>
                <a:ea typeface="+mn-lt"/>
                <a:cs typeface="+mn-lt"/>
              </a:rPr>
              <a:t>retroactively</a:t>
            </a:r>
            <a:r>
              <a:rPr lang="ru-RU" dirty="0">
                <a:solidFill>
                  <a:srgbClr val="FFFFFF"/>
                </a:solidFill>
                <a:ea typeface="+mn-lt"/>
                <a:cs typeface="+mn-lt"/>
              </a:rPr>
              <a:t> </a:t>
            </a:r>
            <a:r>
              <a:rPr lang="ru-RU" dirty="0" err="1">
                <a:solidFill>
                  <a:srgbClr val="FFFFFF"/>
                </a:solidFill>
                <a:ea typeface="+mn-lt"/>
                <a:cs typeface="+mn-lt"/>
              </a:rPr>
              <a:t>used</a:t>
            </a:r>
            <a:r>
              <a:rPr lang="ru-RU" dirty="0">
                <a:solidFill>
                  <a:srgbClr val="FFFFFF"/>
                </a:solidFill>
                <a:ea typeface="+mn-lt"/>
                <a:cs typeface="+mn-lt"/>
              </a:rPr>
              <a:t>, </a:t>
            </a:r>
            <a:r>
              <a:rPr lang="ru-RU" dirty="0" err="1">
                <a:solidFill>
                  <a:srgbClr val="FFFFFF"/>
                </a:solidFill>
                <a:ea typeface="+mn-lt"/>
                <a:cs typeface="+mn-lt"/>
              </a:rPr>
              <a:t>and</a:t>
            </a:r>
            <a:r>
              <a:rPr lang="ru-RU" dirty="0">
                <a:solidFill>
                  <a:srgbClr val="FFFFFF"/>
                </a:solidFill>
                <a:ea typeface="+mn-lt"/>
                <a:cs typeface="+mn-lt"/>
              </a:rPr>
              <a:t> </a:t>
            </a:r>
            <a:r>
              <a:rPr lang="ru-RU" dirty="0" err="1">
                <a:solidFill>
                  <a:srgbClr val="FFFFFF"/>
                </a:solidFill>
                <a:ea typeface="+mn-lt"/>
                <a:cs typeface="+mn-lt"/>
              </a:rPr>
              <a:t>it</a:t>
            </a:r>
            <a:r>
              <a:rPr lang="ru-RU" dirty="0">
                <a:solidFill>
                  <a:srgbClr val="FFFFFF"/>
                </a:solidFill>
                <a:ea typeface="+mn-lt"/>
                <a:cs typeface="+mn-lt"/>
              </a:rPr>
              <a:t> </a:t>
            </a:r>
            <a:r>
              <a:rPr lang="ru-RU" dirty="0" err="1">
                <a:solidFill>
                  <a:srgbClr val="FFFFFF"/>
                </a:solidFill>
                <a:ea typeface="+mn-lt"/>
                <a:cs typeface="+mn-lt"/>
              </a:rPr>
              <a:t>is</a:t>
            </a:r>
            <a:r>
              <a:rPr lang="ru-RU" dirty="0">
                <a:solidFill>
                  <a:srgbClr val="FFFFFF"/>
                </a:solidFill>
                <a:ea typeface="+mn-lt"/>
                <a:cs typeface="+mn-lt"/>
              </a:rPr>
              <a:t> </a:t>
            </a:r>
            <a:r>
              <a:rPr lang="ru-RU" dirty="0" err="1">
                <a:solidFill>
                  <a:srgbClr val="FFFFFF"/>
                </a:solidFill>
                <a:ea typeface="+mn-lt"/>
                <a:cs typeface="+mn-lt"/>
              </a:rPr>
              <a:t>also</a:t>
            </a:r>
            <a:r>
              <a:rPr lang="ru-RU" dirty="0">
                <a:solidFill>
                  <a:srgbClr val="FFFFFF"/>
                </a:solidFill>
                <a:ea typeface="+mn-lt"/>
                <a:cs typeface="+mn-lt"/>
              </a:rPr>
              <a:t> </a:t>
            </a:r>
            <a:r>
              <a:rPr lang="ru-RU" dirty="0" err="1">
                <a:solidFill>
                  <a:srgbClr val="FFFFFF"/>
                </a:solidFill>
                <a:ea typeface="+mn-lt"/>
                <a:cs typeface="+mn-lt"/>
              </a:rPr>
              <a:t>possible</a:t>
            </a:r>
            <a:r>
              <a:rPr lang="ru-RU" dirty="0">
                <a:solidFill>
                  <a:srgbClr val="FFFFFF"/>
                </a:solidFill>
                <a:ea typeface="+mn-lt"/>
                <a:cs typeface="+mn-lt"/>
              </a:rPr>
              <a:t> </a:t>
            </a:r>
            <a:r>
              <a:rPr lang="ru-RU" dirty="0" err="1">
                <a:solidFill>
                  <a:srgbClr val="FFFFFF"/>
                </a:solidFill>
                <a:ea typeface="+mn-lt"/>
                <a:cs typeface="+mn-lt"/>
              </a:rPr>
              <a:t>to</a:t>
            </a:r>
            <a:r>
              <a:rPr lang="ru-RU" dirty="0">
                <a:solidFill>
                  <a:srgbClr val="FFFFFF"/>
                </a:solidFill>
                <a:ea typeface="+mn-lt"/>
                <a:cs typeface="+mn-lt"/>
              </a:rPr>
              <a:t> </a:t>
            </a:r>
            <a:r>
              <a:rPr lang="ru-RU" dirty="0" err="1">
                <a:solidFill>
                  <a:srgbClr val="FFFFFF"/>
                </a:solidFill>
                <a:ea typeface="+mn-lt"/>
                <a:cs typeface="+mn-lt"/>
              </a:rPr>
              <a:t>bind</a:t>
            </a:r>
            <a:r>
              <a:rPr lang="ru-RU" dirty="0">
                <a:solidFill>
                  <a:srgbClr val="FFFFFF"/>
                </a:solidFill>
                <a:ea typeface="+mn-lt"/>
                <a:cs typeface="+mn-lt"/>
              </a:rPr>
              <a:t> </a:t>
            </a:r>
            <a:r>
              <a:rPr lang="ru-RU" dirty="0" err="1">
                <a:solidFill>
                  <a:srgbClr val="FFFFFF"/>
                </a:solidFill>
                <a:ea typeface="+mn-lt"/>
                <a:cs typeface="+mn-lt"/>
              </a:rPr>
              <a:t>the</a:t>
            </a:r>
            <a:r>
              <a:rPr lang="ru-RU" dirty="0">
                <a:solidFill>
                  <a:srgbClr val="FFFFFF"/>
                </a:solidFill>
                <a:ea typeface="+mn-lt"/>
                <a:cs typeface="+mn-lt"/>
              </a:rPr>
              <a:t> </a:t>
            </a:r>
            <a:r>
              <a:rPr lang="ru-RU" dirty="0" err="1">
                <a:solidFill>
                  <a:srgbClr val="FFFFFF"/>
                </a:solidFill>
                <a:ea typeface="+mn-lt"/>
                <a:cs typeface="+mn-lt"/>
              </a:rPr>
              <a:t>digital</a:t>
            </a:r>
            <a:r>
              <a:rPr lang="ru-RU" dirty="0">
                <a:solidFill>
                  <a:srgbClr val="FFFFFF"/>
                </a:solidFill>
                <a:ea typeface="+mn-lt"/>
                <a:cs typeface="+mn-lt"/>
              </a:rPr>
              <a:t> </a:t>
            </a:r>
            <a:r>
              <a:rPr lang="ru-RU" dirty="0" err="1">
                <a:solidFill>
                  <a:srgbClr val="FFFFFF"/>
                </a:solidFill>
                <a:ea typeface="+mn-lt"/>
                <a:cs typeface="+mn-lt"/>
              </a:rPr>
              <a:t>signatures</a:t>
            </a:r>
            <a:r>
              <a:rPr lang="ru-RU" dirty="0">
                <a:solidFill>
                  <a:srgbClr val="FFFFFF"/>
                </a:solidFill>
                <a:ea typeface="+mn-lt"/>
                <a:cs typeface="+mn-lt"/>
              </a:rPr>
              <a:t> </a:t>
            </a:r>
            <a:r>
              <a:rPr lang="ru-RU" dirty="0" err="1">
                <a:solidFill>
                  <a:srgbClr val="FFFFFF"/>
                </a:solidFill>
                <a:ea typeface="+mn-lt"/>
                <a:cs typeface="+mn-lt"/>
              </a:rPr>
              <a:t>of</a:t>
            </a:r>
            <a:r>
              <a:rPr lang="ru-RU" dirty="0">
                <a:solidFill>
                  <a:srgbClr val="FFFFFF"/>
                </a:solidFill>
                <a:ea typeface="+mn-lt"/>
                <a:cs typeface="+mn-lt"/>
              </a:rPr>
              <a:t> </a:t>
            </a:r>
            <a:r>
              <a:rPr lang="ru-RU" dirty="0" err="1">
                <a:solidFill>
                  <a:srgbClr val="FFFFFF"/>
                </a:solidFill>
                <a:ea typeface="+mn-lt"/>
                <a:cs typeface="+mn-lt"/>
              </a:rPr>
              <a:t>developers</a:t>
            </a:r>
            <a:r>
              <a:rPr lang="ru-RU" dirty="0">
                <a:solidFill>
                  <a:srgbClr val="FFFFFF"/>
                </a:solidFill>
                <a:ea typeface="+mn-lt"/>
                <a:cs typeface="+mn-lt"/>
              </a:rPr>
              <a:t> </a:t>
            </a:r>
            <a:r>
              <a:rPr lang="ru-RU" dirty="0" err="1">
                <a:solidFill>
                  <a:srgbClr val="FFFFFF"/>
                </a:solidFill>
                <a:ea typeface="+mn-lt"/>
                <a:cs typeface="+mn-lt"/>
              </a:rPr>
              <a:t>to</a:t>
            </a:r>
            <a:r>
              <a:rPr lang="ru-RU" dirty="0">
                <a:solidFill>
                  <a:srgbClr val="FFFFFF"/>
                </a:solidFill>
                <a:ea typeface="+mn-lt"/>
                <a:cs typeface="+mn-lt"/>
              </a:rPr>
              <a:t> </a:t>
            </a:r>
            <a:r>
              <a:rPr lang="ru-RU" dirty="0" err="1">
                <a:solidFill>
                  <a:srgbClr val="FFFFFF"/>
                </a:solidFill>
                <a:ea typeface="+mn-lt"/>
                <a:cs typeface="+mn-lt"/>
              </a:rPr>
              <a:t>tags</a:t>
            </a:r>
            <a:r>
              <a:rPr lang="ru-RU" dirty="0">
                <a:solidFill>
                  <a:srgbClr val="FFFFFF"/>
                </a:solidFill>
                <a:ea typeface="+mn-lt"/>
                <a:cs typeface="+mn-lt"/>
              </a:rPr>
              <a:t> </a:t>
            </a:r>
            <a:r>
              <a:rPr lang="ru-RU" dirty="0" err="1">
                <a:solidFill>
                  <a:srgbClr val="FFFFFF"/>
                </a:solidFill>
                <a:ea typeface="+mn-lt"/>
                <a:cs typeface="+mn-lt"/>
              </a:rPr>
              <a:t>and</a:t>
            </a:r>
            <a:r>
              <a:rPr lang="ru-RU" dirty="0">
                <a:solidFill>
                  <a:srgbClr val="FFFFFF"/>
                </a:solidFill>
                <a:ea typeface="+mn-lt"/>
                <a:cs typeface="+mn-lt"/>
              </a:rPr>
              <a:t> </a:t>
            </a:r>
            <a:r>
              <a:rPr lang="ru-RU" dirty="0" err="1">
                <a:solidFill>
                  <a:srgbClr val="FFFFFF"/>
                </a:solidFill>
                <a:ea typeface="+mn-lt"/>
                <a:cs typeface="+mn-lt"/>
              </a:rPr>
              <a:t>commits</a:t>
            </a:r>
            <a:r>
              <a:rPr lang="ru-RU" dirty="0">
                <a:solidFill>
                  <a:srgbClr val="FFFFFF"/>
                </a:solidFill>
                <a:ea typeface="+mn-lt"/>
                <a:cs typeface="+mn-lt"/>
              </a:rPr>
              <a:t>.  </a:t>
            </a:r>
            <a:endParaRPr lang="ru-RU" dirty="0">
              <a:solidFill>
                <a:srgbClr val="FFFFFF"/>
              </a:solidFill>
              <a:cs typeface="Calibri"/>
            </a:endParaRPr>
          </a:p>
        </p:txBody>
      </p:sp>
    </p:spTree>
    <p:extLst>
      <p:ext uri="{BB962C8B-B14F-4D97-AF65-F5344CB8AC3E}">
        <p14:creationId xmlns:p14="http://schemas.microsoft.com/office/powerpoint/2010/main" val="37141630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3">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5">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Freeform: Shape 27">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14069960-3062-7473-09DE-2026C0CBB4D9}"/>
              </a:ext>
            </a:extLst>
          </p:cNvPr>
          <p:cNvSpPr>
            <a:spLocks noGrp="1"/>
          </p:cNvSpPr>
          <p:nvPr>
            <p:ph type="title"/>
          </p:nvPr>
        </p:nvSpPr>
        <p:spPr>
          <a:xfrm>
            <a:off x="841248" y="704850"/>
            <a:ext cx="3751697" cy="2978150"/>
          </a:xfrm>
        </p:spPr>
        <p:txBody>
          <a:bodyPr anchor="b">
            <a:normAutofit/>
          </a:bodyPr>
          <a:lstStyle/>
          <a:p>
            <a:r>
              <a:rPr lang="ru-RU" b="1">
                <a:solidFill>
                  <a:schemeClr val="bg1"/>
                </a:solidFill>
                <a:ea typeface="+mj-lt"/>
                <a:cs typeface="+mj-lt"/>
              </a:rPr>
              <a:t>How Git works </a:t>
            </a:r>
            <a:endParaRPr lang="ru-RU">
              <a:solidFill>
                <a:schemeClr val="bg1"/>
              </a:solidFill>
              <a:ea typeface="+mj-lt"/>
              <a:cs typeface="+mj-lt"/>
            </a:endParaRPr>
          </a:p>
        </p:txBody>
      </p:sp>
      <p:sp>
        <p:nvSpPr>
          <p:cNvPr id="3" name="Объект 2">
            <a:extLst>
              <a:ext uri="{FF2B5EF4-FFF2-40B4-BE49-F238E27FC236}">
                <a16:creationId xmlns:a16="http://schemas.microsoft.com/office/drawing/2014/main" id="{F9AB041A-7C62-5BB8-E9D5-4163FB37C68E}"/>
              </a:ext>
            </a:extLst>
          </p:cNvPr>
          <p:cNvSpPr>
            <a:spLocks noGrp="1"/>
          </p:cNvSpPr>
          <p:nvPr>
            <p:ph idx="1"/>
          </p:nvPr>
        </p:nvSpPr>
        <p:spPr>
          <a:xfrm>
            <a:off x="6121400" y="939800"/>
            <a:ext cx="5232400" cy="4845050"/>
          </a:xfrm>
        </p:spPr>
        <p:txBody>
          <a:bodyPr vert="horz" lIns="91440" tIns="45720" rIns="91440" bIns="45720" rtlCol="0" anchor="ctr">
            <a:normAutofit/>
          </a:bodyPr>
          <a:lstStyle/>
          <a:p>
            <a:r>
              <a:rPr lang="ru-RU" sz="2100">
                <a:ea typeface="+mn-lt"/>
                <a:cs typeface="+mn-lt"/>
              </a:rPr>
              <a:t>The system is designed as a set of programs specially designed taking into account their use in scripts. This allows you to conveniently create specialized Git-based version control systems or user interfaces. Git is like a kind of file system with tools that work on top of it. For each file you're tracking, Git preserves the size, creation time, and last modified. This data is stored in an index file located in the .git folder The entire Git database is stored in a folder called .git In Git, files can be in one of 3 states: fixed, modified, and provisioned.  </a:t>
            </a:r>
          </a:p>
        </p:txBody>
      </p:sp>
    </p:spTree>
    <p:extLst>
      <p:ext uri="{BB962C8B-B14F-4D97-AF65-F5344CB8AC3E}">
        <p14:creationId xmlns:p14="http://schemas.microsoft.com/office/powerpoint/2010/main" val="23476493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Заголовок 1">
            <a:extLst>
              <a:ext uri="{FF2B5EF4-FFF2-40B4-BE49-F238E27FC236}">
                <a16:creationId xmlns:a16="http://schemas.microsoft.com/office/drawing/2014/main" id="{C4EC766B-ACAD-CC27-5CEC-C036F8999616}"/>
              </a:ext>
            </a:extLst>
          </p:cNvPr>
          <p:cNvSpPr>
            <a:spLocks noGrp="1"/>
          </p:cNvSpPr>
          <p:nvPr>
            <p:ph type="title"/>
          </p:nvPr>
        </p:nvSpPr>
        <p:spPr>
          <a:xfrm>
            <a:off x="838200" y="669925"/>
            <a:ext cx="4508946" cy="1325563"/>
          </a:xfrm>
        </p:spPr>
        <p:txBody>
          <a:bodyPr anchor="b">
            <a:normAutofit/>
          </a:bodyPr>
          <a:lstStyle/>
          <a:p>
            <a:pPr algn="r"/>
            <a:r>
              <a:rPr lang="ru-RU" b="1">
                <a:solidFill>
                  <a:schemeClr val="bg1"/>
                </a:solidFill>
                <a:ea typeface="+mj-lt"/>
                <a:cs typeface="+mj-lt"/>
              </a:rPr>
              <a:t>Local operations </a:t>
            </a:r>
            <a:endParaRPr lang="ru-RU">
              <a:solidFill>
                <a:schemeClr val="bg1"/>
              </a:solidFill>
              <a:ea typeface="+mj-lt"/>
              <a:cs typeface="+mj-lt"/>
            </a:endParaRPr>
          </a:p>
        </p:txBody>
      </p:sp>
      <p:cxnSp>
        <p:nvCxnSpPr>
          <p:cNvPr id="22" name="Straight Connector 2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54E7DD18-A351-FAC3-29E4-DF230FA0B07A}"/>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ru-RU" dirty="0" err="1">
                <a:solidFill>
                  <a:schemeClr val="bg1"/>
                </a:solidFill>
                <a:ea typeface="+mn-lt"/>
                <a:cs typeface="+mn-lt"/>
              </a:rPr>
              <a:t>Most</a:t>
            </a:r>
            <a:r>
              <a:rPr lang="ru-RU" dirty="0">
                <a:solidFill>
                  <a:schemeClr val="bg1"/>
                </a:solidFill>
                <a:ea typeface="+mn-lt"/>
                <a:cs typeface="+mn-lt"/>
              </a:rPr>
              <a:t> </a:t>
            </a:r>
            <a:r>
              <a:rPr lang="ru-RU" dirty="0" err="1">
                <a:solidFill>
                  <a:schemeClr val="bg1"/>
                </a:solidFill>
                <a:ea typeface="+mn-lt"/>
                <a:cs typeface="+mn-lt"/>
              </a:rPr>
              <a:t>of</a:t>
            </a:r>
            <a:r>
              <a:rPr lang="ru-RU" dirty="0">
                <a:solidFill>
                  <a:schemeClr val="bg1"/>
                </a:solidFill>
                <a:ea typeface="+mn-lt"/>
                <a:cs typeface="+mn-lt"/>
              </a:rPr>
              <a:t> </a:t>
            </a:r>
            <a:r>
              <a:rPr lang="ru-RU" dirty="0" err="1">
                <a:solidFill>
                  <a:schemeClr val="bg1"/>
                </a:solidFill>
                <a:ea typeface="+mn-lt"/>
                <a:cs typeface="+mn-lt"/>
              </a:rPr>
              <a:t>the</a:t>
            </a:r>
            <a:r>
              <a:rPr lang="ru-RU" dirty="0">
                <a:solidFill>
                  <a:schemeClr val="bg1"/>
                </a:solidFill>
                <a:ea typeface="+mn-lt"/>
                <a:cs typeface="+mn-lt"/>
              </a:rPr>
              <a:t> </a:t>
            </a:r>
            <a:r>
              <a:rPr lang="ru-RU" dirty="0" err="1">
                <a:solidFill>
                  <a:schemeClr val="bg1"/>
                </a:solidFill>
                <a:ea typeface="+mn-lt"/>
                <a:cs typeface="+mn-lt"/>
              </a:rPr>
              <a:t>actions</a:t>
            </a:r>
            <a:r>
              <a:rPr lang="ru-RU" dirty="0">
                <a:solidFill>
                  <a:schemeClr val="bg1"/>
                </a:solidFill>
                <a:ea typeface="+mn-lt"/>
                <a:cs typeface="+mn-lt"/>
              </a:rPr>
              <a:t> </a:t>
            </a:r>
            <a:r>
              <a:rPr lang="ru-RU" dirty="0" err="1">
                <a:solidFill>
                  <a:schemeClr val="bg1"/>
                </a:solidFill>
                <a:ea typeface="+mn-lt"/>
                <a:cs typeface="+mn-lt"/>
              </a:rPr>
              <a:t>can</a:t>
            </a:r>
            <a:r>
              <a:rPr lang="ru-RU" dirty="0">
                <a:solidFill>
                  <a:schemeClr val="bg1"/>
                </a:solidFill>
                <a:ea typeface="+mn-lt"/>
                <a:cs typeface="+mn-lt"/>
              </a:rPr>
              <a:t> </a:t>
            </a:r>
            <a:r>
              <a:rPr lang="ru-RU" dirty="0" err="1">
                <a:solidFill>
                  <a:schemeClr val="bg1"/>
                </a:solidFill>
                <a:ea typeface="+mn-lt"/>
                <a:cs typeface="+mn-lt"/>
              </a:rPr>
              <a:t>be</a:t>
            </a:r>
            <a:r>
              <a:rPr lang="ru-RU" dirty="0">
                <a:solidFill>
                  <a:schemeClr val="bg1"/>
                </a:solidFill>
                <a:ea typeface="+mn-lt"/>
                <a:cs typeface="+mn-lt"/>
              </a:rPr>
              <a:t> </a:t>
            </a:r>
            <a:r>
              <a:rPr lang="ru-RU" dirty="0" err="1">
                <a:solidFill>
                  <a:schemeClr val="bg1"/>
                </a:solidFill>
                <a:ea typeface="+mn-lt"/>
                <a:cs typeface="+mn-lt"/>
              </a:rPr>
              <a:t>performed</a:t>
            </a:r>
            <a:r>
              <a:rPr lang="ru-RU" dirty="0">
                <a:solidFill>
                  <a:schemeClr val="bg1"/>
                </a:solidFill>
                <a:ea typeface="+mn-lt"/>
                <a:cs typeface="+mn-lt"/>
              </a:rPr>
              <a:t> </a:t>
            </a:r>
            <a:r>
              <a:rPr lang="ru-RU" dirty="0" err="1">
                <a:solidFill>
                  <a:schemeClr val="bg1"/>
                </a:solidFill>
                <a:ea typeface="+mn-lt"/>
                <a:cs typeface="+mn-lt"/>
              </a:rPr>
              <a:t>on</a:t>
            </a:r>
            <a:r>
              <a:rPr lang="ru-RU" dirty="0">
                <a:solidFill>
                  <a:schemeClr val="bg1"/>
                </a:solidFill>
                <a:ea typeface="+mn-lt"/>
                <a:cs typeface="+mn-lt"/>
              </a:rPr>
              <a:t> </a:t>
            </a:r>
            <a:r>
              <a:rPr lang="ru-RU" dirty="0" err="1">
                <a:solidFill>
                  <a:schemeClr val="bg1"/>
                </a:solidFill>
                <a:ea typeface="+mn-lt"/>
                <a:cs typeface="+mn-lt"/>
              </a:rPr>
              <a:t>the</a:t>
            </a:r>
            <a:r>
              <a:rPr lang="ru-RU" dirty="0">
                <a:solidFill>
                  <a:schemeClr val="bg1"/>
                </a:solidFill>
                <a:ea typeface="+mn-lt"/>
                <a:cs typeface="+mn-lt"/>
              </a:rPr>
              <a:t> </a:t>
            </a:r>
            <a:r>
              <a:rPr lang="ru-RU" dirty="0" err="1">
                <a:solidFill>
                  <a:schemeClr val="bg1"/>
                </a:solidFill>
                <a:ea typeface="+mn-lt"/>
                <a:cs typeface="+mn-lt"/>
              </a:rPr>
              <a:t>local</a:t>
            </a:r>
            <a:r>
              <a:rPr lang="ru-RU" dirty="0">
                <a:solidFill>
                  <a:schemeClr val="bg1"/>
                </a:solidFill>
                <a:ea typeface="+mn-lt"/>
                <a:cs typeface="+mn-lt"/>
              </a:rPr>
              <a:t> </a:t>
            </a:r>
            <a:r>
              <a:rPr lang="ru-RU" dirty="0" err="1">
                <a:solidFill>
                  <a:schemeClr val="bg1"/>
                </a:solidFill>
                <a:ea typeface="+mn-lt"/>
                <a:cs typeface="+mn-lt"/>
              </a:rPr>
              <a:t>file</a:t>
            </a:r>
            <a:r>
              <a:rPr lang="ru-RU" dirty="0">
                <a:solidFill>
                  <a:schemeClr val="bg1"/>
                </a:solidFill>
                <a:ea typeface="+mn-lt"/>
                <a:cs typeface="+mn-lt"/>
              </a:rPr>
              <a:t> </a:t>
            </a:r>
            <a:r>
              <a:rPr lang="ru-RU" dirty="0" err="1">
                <a:solidFill>
                  <a:schemeClr val="bg1"/>
                </a:solidFill>
                <a:ea typeface="+mn-lt"/>
                <a:cs typeface="+mn-lt"/>
              </a:rPr>
              <a:t>system</a:t>
            </a:r>
            <a:r>
              <a:rPr lang="ru-RU" dirty="0">
                <a:solidFill>
                  <a:schemeClr val="bg1"/>
                </a:solidFill>
                <a:ea typeface="+mn-lt"/>
                <a:cs typeface="+mn-lt"/>
              </a:rPr>
              <a:t> </a:t>
            </a:r>
            <a:r>
              <a:rPr lang="ru-RU" dirty="0" err="1">
                <a:solidFill>
                  <a:schemeClr val="bg1"/>
                </a:solidFill>
                <a:ea typeface="+mn-lt"/>
                <a:cs typeface="+mn-lt"/>
              </a:rPr>
              <a:t>without</a:t>
            </a:r>
            <a:r>
              <a:rPr lang="ru-RU" dirty="0">
                <a:solidFill>
                  <a:schemeClr val="bg1"/>
                </a:solidFill>
                <a:ea typeface="+mn-lt"/>
                <a:cs typeface="+mn-lt"/>
              </a:rPr>
              <a:t> </a:t>
            </a:r>
            <a:r>
              <a:rPr lang="ru-RU" dirty="0" err="1">
                <a:solidFill>
                  <a:schemeClr val="bg1"/>
                </a:solidFill>
                <a:ea typeface="+mn-lt"/>
                <a:cs typeface="+mn-lt"/>
              </a:rPr>
              <a:t>using</a:t>
            </a:r>
            <a:r>
              <a:rPr lang="ru-RU" dirty="0">
                <a:solidFill>
                  <a:schemeClr val="bg1"/>
                </a:solidFill>
                <a:ea typeface="+mn-lt"/>
                <a:cs typeface="+mn-lt"/>
              </a:rPr>
              <a:t> </a:t>
            </a:r>
            <a:r>
              <a:rPr lang="ru-RU" dirty="0" err="1">
                <a:solidFill>
                  <a:schemeClr val="bg1"/>
                </a:solidFill>
                <a:ea typeface="+mn-lt"/>
                <a:cs typeface="+mn-lt"/>
              </a:rPr>
              <a:t>an</a:t>
            </a:r>
            <a:r>
              <a:rPr lang="ru-RU" dirty="0">
                <a:solidFill>
                  <a:schemeClr val="bg1"/>
                </a:solidFill>
                <a:ea typeface="+mn-lt"/>
                <a:cs typeface="+mn-lt"/>
              </a:rPr>
              <a:t> Internet </a:t>
            </a:r>
            <a:r>
              <a:rPr lang="ru-RU" dirty="0" err="1">
                <a:solidFill>
                  <a:schemeClr val="bg1"/>
                </a:solidFill>
                <a:ea typeface="+mn-lt"/>
                <a:cs typeface="+mn-lt"/>
              </a:rPr>
              <a:t>connection</a:t>
            </a:r>
            <a:r>
              <a:rPr lang="ru-RU" dirty="0">
                <a:solidFill>
                  <a:schemeClr val="bg1"/>
                </a:solidFill>
                <a:ea typeface="+mn-lt"/>
                <a:cs typeface="+mn-lt"/>
              </a:rPr>
              <a:t>. The </a:t>
            </a:r>
            <a:r>
              <a:rPr lang="ru-RU" dirty="0" err="1">
                <a:solidFill>
                  <a:schemeClr val="bg1"/>
                </a:solidFill>
                <a:ea typeface="+mn-lt"/>
                <a:cs typeface="+mn-lt"/>
              </a:rPr>
              <a:t>entire</a:t>
            </a:r>
            <a:r>
              <a:rPr lang="ru-RU" dirty="0">
                <a:solidFill>
                  <a:schemeClr val="bg1"/>
                </a:solidFill>
                <a:ea typeface="+mn-lt"/>
                <a:cs typeface="+mn-lt"/>
              </a:rPr>
              <a:t> </a:t>
            </a:r>
            <a:r>
              <a:rPr lang="ru-RU" dirty="0" err="1">
                <a:solidFill>
                  <a:schemeClr val="bg1"/>
                </a:solidFill>
                <a:ea typeface="+mn-lt"/>
                <a:cs typeface="+mn-lt"/>
              </a:rPr>
              <a:t>history</a:t>
            </a:r>
            <a:r>
              <a:rPr lang="ru-RU" dirty="0">
                <a:solidFill>
                  <a:schemeClr val="bg1"/>
                </a:solidFill>
                <a:ea typeface="+mn-lt"/>
                <a:cs typeface="+mn-lt"/>
              </a:rPr>
              <a:t> </a:t>
            </a:r>
            <a:r>
              <a:rPr lang="ru-RU" dirty="0" err="1">
                <a:solidFill>
                  <a:schemeClr val="bg1"/>
                </a:solidFill>
                <a:ea typeface="+mn-lt"/>
                <a:cs typeface="+mn-lt"/>
              </a:rPr>
              <a:t>of</a:t>
            </a:r>
            <a:r>
              <a:rPr lang="ru-RU" dirty="0">
                <a:solidFill>
                  <a:schemeClr val="bg1"/>
                </a:solidFill>
                <a:ea typeface="+mn-lt"/>
                <a:cs typeface="+mn-lt"/>
              </a:rPr>
              <a:t> </a:t>
            </a:r>
            <a:r>
              <a:rPr lang="ru-RU" dirty="0" err="1">
                <a:solidFill>
                  <a:schemeClr val="bg1"/>
                </a:solidFill>
                <a:ea typeface="+mn-lt"/>
                <a:cs typeface="+mn-lt"/>
              </a:rPr>
              <a:t>changes</a:t>
            </a:r>
            <a:r>
              <a:rPr lang="ru-RU" dirty="0">
                <a:solidFill>
                  <a:schemeClr val="bg1"/>
                </a:solidFill>
                <a:ea typeface="+mn-lt"/>
                <a:cs typeface="+mn-lt"/>
              </a:rPr>
              <a:t> </a:t>
            </a:r>
            <a:r>
              <a:rPr lang="ru-RU" dirty="0" err="1">
                <a:solidFill>
                  <a:schemeClr val="bg1"/>
                </a:solidFill>
                <a:ea typeface="+mn-lt"/>
                <a:cs typeface="+mn-lt"/>
              </a:rPr>
              <a:t>is</a:t>
            </a:r>
            <a:r>
              <a:rPr lang="ru-RU" dirty="0">
                <a:solidFill>
                  <a:schemeClr val="bg1"/>
                </a:solidFill>
                <a:ea typeface="+mn-lt"/>
                <a:cs typeface="+mn-lt"/>
              </a:rPr>
              <a:t> </a:t>
            </a:r>
            <a:r>
              <a:rPr lang="ru-RU" dirty="0" err="1">
                <a:solidFill>
                  <a:schemeClr val="bg1"/>
                </a:solidFill>
                <a:ea typeface="+mn-lt"/>
                <a:cs typeface="+mn-lt"/>
              </a:rPr>
              <a:t>saved</a:t>
            </a:r>
            <a:r>
              <a:rPr lang="ru-RU" dirty="0">
                <a:solidFill>
                  <a:schemeClr val="bg1"/>
                </a:solidFill>
                <a:ea typeface="+mn-lt"/>
                <a:cs typeface="+mn-lt"/>
              </a:rPr>
              <a:t> </a:t>
            </a:r>
            <a:r>
              <a:rPr lang="ru-RU" dirty="0" err="1">
                <a:solidFill>
                  <a:schemeClr val="bg1"/>
                </a:solidFill>
                <a:ea typeface="+mn-lt"/>
                <a:cs typeface="+mn-lt"/>
              </a:rPr>
              <a:t>locally</a:t>
            </a:r>
            <a:r>
              <a:rPr lang="ru-RU" dirty="0">
                <a:solidFill>
                  <a:schemeClr val="bg1"/>
                </a:solidFill>
                <a:ea typeface="+mn-lt"/>
                <a:cs typeface="+mn-lt"/>
              </a:rPr>
              <a:t> </a:t>
            </a:r>
            <a:r>
              <a:rPr lang="ru-RU" dirty="0" err="1">
                <a:solidFill>
                  <a:schemeClr val="bg1"/>
                </a:solidFill>
                <a:ea typeface="+mn-lt"/>
                <a:cs typeface="+mn-lt"/>
              </a:rPr>
              <a:t>and</a:t>
            </a:r>
            <a:r>
              <a:rPr lang="ru-RU" dirty="0">
                <a:solidFill>
                  <a:schemeClr val="bg1"/>
                </a:solidFill>
                <a:ea typeface="+mn-lt"/>
                <a:cs typeface="+mn-lt"/>
              </a:rPr>
              <a:t>, </a:t>
            </a:r>
            <a:r>
              <a:rPr lang="ru-RU" dirty="0" err="1">
                <a:solidFill>
                  <a:schemeClr val="bg1"/>
                </a:solidFill>
                <a:ea typeface="+mn-lt"/>
                <a:cs typeface="+mn-lt"/>
              </a:rPr>
              <a:t>if</a:t>
            </a:r>
            <a:r>
              <a:rPr lang="ru-RU" dirty="0">
                <a:solidFill>
                  <a:schemeClr val="bg1"/>
                </a:solidFill>
                <a:ea typeface="+mn-lt"/>
                <a:cs typeface="+mn-lt"/>
              </a:rPr>
              <a:t> </a:t>
            </a:r>
            <a:r>
              <a:rPr lang="ru-RU" dirty="0" err="1">
                <a:solidFill>
                  <a:schemeClr val="bg1"/>
                </a:solidFill>
                <a:ea typeface="+mn-lt"/>
                <a:cs typeface="+mn-lt"/>
              </a:rPr>
              <a:t>necessary</a:t>
            </a:r>
            <a:r>
              <a:rPr lang="ru-RU" dirty="0">
                <a:solidFill>
                  <a:schemeClr val="bg1"/>
                </a:solidFill>
                <a:ea typeface="+mn-lt"/>
                <a:cs typeface="+mn-lt"/>
              </a:rPr>
              <a:t>, </a:t>
            </a:r>
            <a:r>
              <a:rPr lang="ru-RU" dirty="0" err="1">
                <a:solidFill>
                  <a:schemeClr val="bg1"/>
                </a:solidFill>
                <a:ea typeface="+mn-lt"/>
                <a:cs typeface="+mn-lt"/>
              </a:rPr>
              <a:t>uploaded</a:t>
            </a:r>
            <a:r>
              <a:rPr lang="ru-RU" dirty="0">
                <a:solidFill>
                  <a:schemeClr val="bg1"/>
                </a:solidFill>
                <a:ea typeface="+mn-lt"/>
                <a:cs typeface="+mn-lt"/>
              </a:rPr>
              <a:t> </a:t>
            </a:r>
            <a:r>
              <a:rPr lang="ru-RU" dirty="0" err="1">
                <a:solidFill>
                  <a:schemeClr val="bg1"/>
                </a:solidFill>
                <a:ea typeface="+mn-lt"/>
                <a:cs typeface="+mn-lt"/>
              </a:rPr>
              <a:t>to</a:t>
            </a:r>
            <a:r>
              <a:rPr lang="ru-RU" dirty="0">
                <a:solidFill>
                  <a:schemeClr val="bg1"/>
                </a:solidFill>
                <a:ea typeface="+mn-lt"/>
                <a:cs typeface="+mn-lt"/>
              </a:rPr>
              <a:t> a </a:t>
            </a:r>
            <a:r>
              <a:rPr lang="ru-RU" dirty="0" err="1">
                <a:solidFill>
                  <a:schemeClr val="bg1"/>
                </a:solidFill>
                <a:ea typeface="+mn-lt"/>
                <a:cs typeface="+mn-lt"/>
              </a:rPr>
              <a:t>remote</a:t>
            </a:r>
            <a:r>
              <a:rPr lang="ru-RU" dirty="0">
                <a:solidFill>
                  <a:schemeClr val="bg1"/>
                </a:solidFill>
                <a:ea typeface="+mn-lt"/>
                <a:cs typeface="+mn-lt"/>
              </a:rPr>
              <a:t> </a:t>
            </a:r>
            <a:r>
              <a:rPr lang="ru-RU" dirty="0" err="1">
                <a:solidFill>
                  <a:schemeClr val="bg1"/>
                </a:solidFill>
                <a:ea typeface="+mn-lt"/>
                <a:cs typeface="+mn-lt"/>
              </a:rPr>
              <a:t>repository</a:t>
            </a:r>
            <a:r>
              <a:rPr lang="ru-RU" dirty="0">
                <a:solidFill>
                  <a:schemeClr val="bg1"/>
                </a:solidFill>
                <a:ea typeface="+mn-lt"/>
                <a:cs typeface="+mn-lt"/>
              </a:rPr>
              <a:t>. </a:t>
            </a:r>
            <a:r>
              <a:rPr lang="ru-RU" dirty="0" err="1">
                <a:solidFill>
                  <a:schemeClr val="bg1"/>
                </a:solidFill>
                <a:ea typeface="+mn-lt"/>
                <a:cs typeface="+mn-lt"/>
              </a:rPr>
              <a:t>Unlike</a:t>
            </a:r>
            <a:r>
              <a:rPr lang="ru-RU" dirty="0">
                <a:solidFill>
                  <a:schemeClr val="bg1"/>
                </a:solidFill>
                <a:ea typeface="+mn-lt"/>
                <a:cs typeface="+mn-lt"/>
              </a:rPr>
              <a:t> </a:t>
            </a:r>
            <a:r>
              <a:rPr lang="ru-RU" dirty="0" err="1">
                <a:solidFill>
                  <a:schemeClr val="bg1"/>
                </a:solidFill>
                <a:ea typeface="+mn-lt"/>
                <a:cs typeface="+mn-lt"/>
              </a:rPr>
              <a:t>Subversion</a:t>
            </a:r>
            <a:r>
              <a:rPr lang="ru-RU" dirty="0">
                <a:solidFill>
                  <a:schemeClr val="bg1"/>
                </a:solidFill>
                <a:ea typeface="+mn-lt"/>
                <a:cs typeface="+mn-lt"/>
              </a:rPr>
              <a:t>, </a:t>
            </a:r>
            <a:r>
              <a:rPr lang="ru-RU" dirty="0" err="1">
                <a:solidFill>
                  <a:schemeClr val="bg1"/>
                </a:solidFill>
                <a:ea typeface="+mn-lt"/>
                <a:cs typeface="+mn-lt"/>
              </a:rPr>
              <a:t>where</a:t>
            </a:r>
            <a:r>
              <a:rPr lang="ru-RU" dirty="0">
                <a:solidFill>
                  <a:schemeClr val="bg1"/>
                </a:solidFill>
                <a:ea typeface="+mn-lt"/>
                <a:cs typeface="+mn-lt"/>
              </a:rPr>
              <a:t> </a:t>
            </a:r>
            <a:r>
              <a:rPr lang="ru-RU" dirty="0" err="1">
                <a:solidFill>
                  <a:schemeClr val="bg1"/>
                </a:solidFill>
                <a:ea typeface="+mn-lt"/>
                <a:cs typeface="+mn-lt"/>
              </a:rPr>
              <a:t>without</a:t>
            </a:r>
            <a:r>
              <a:rPr lang="ru-RU" dirty="0">
                <a:solidFill>
                  <a:schemeClr val="bg1"/>
                </a:solidFill>
                <a:ea typeface="+mn-lt"/>
                <a:cs typeface="+mn-lt"/>
              </a:rPr>
              <a:t> </a:t>
            </a:r>
            <a:r>
              <a:rPr lang="ru-RU" dirty="0" err="1">
                <a:solidFill>
                  <a:schemeClr val="bg1"/>
                </a:solidFill>
                <a:ea typeface="+mn-lt"/>
                <a:cs typeface="+mn-lt"/>
              </a:rPr>
              <a:t>an</a:t>
            </a:r>
            <a:r>
              <a:rPr lang="ru-RU" dirty="0">
                <a:solidFill>
                  <a:schemeClr val="bg1"/>
                </a:solidFill>
                <a:ea typeface="+mn-lt"/>
                <a:cs typeface="+mn-lt"/>
              </a:rPr>
              <a:t> Internet </a:t>
            </a:r>
            <a:r>
              <a:rPr lang="ru-RU" dirty="0" err="1">
                <a:solidFill>
                  <a:schemeClr val="bg1"/>
                </a:solidFill>
                <a:ea typeface="+mn-lt"/>
                <a:cs typeface="+mn-lt"/>
              </a:rPr>
              <a:t>connection</a:t>
            </a:r>
            <a:r>
              <a:rPr lang="ru-RU" dirty="0">
                <a:solidFill>
                  <a:schemeClr val="bg1"/>
                </a:solidFill>
                <a:ea typeface="+mn-lt"/>
                <a:cs typeface="+mn-lt"/>
              </a:rPr>
              <a:t> </a:t>
            </a:r>
            <a:r>
              <a:rPr lang="ru-RU" dirty="0" err="1">
                <a:solidFill>
                  <a:schemeClr val="bg1"/>
                </a:solidFill>
                <a:ea typeface="+mn-lt"/>
                <a:cs typeface="+mn-lt"/>
              </a:rPr>
              <a:t>you</a:t>
            </a:r>
            <a:r>
              <a:rPr lang="ru-RU" dirty="0">
                <a:solidFill>
                  <a:schemeClr val="bg1"/>
                </a:solidFill>
                <a:ea typeface="+mn-lt"/>
                <a:cs typeface="+mn-lt"/>
              </a:rPr>
              <a:t> </a:t>
            </a:r>
            <a:r>
              <a:rPr lang="ru-RU" dirty="0" err="1">
                <a:solidFill>
                  <a:schemeClr val="bg1"/>
                </a:solidFill>
                <a:ea typeface="+mn-lt"/>
                <a:cs typeface="+mn-lt"/>
              </a:rPr>
              <a:t>can</a:t>
            </a:r>
            <a:r>
              <a:rPr lang="ru-RU" dirty="0">
                <a:solidFill>
                  <a:schemeClr val="bg1"/>
                </a:solidFill>
                <a:ea typeface="+mn-lt"/>
                <a:cs typeface="+mn-lt"/>
              </a:rPr>
              <a:t> </a:t>
            </a:r>
            <a:r>
              <a:rPr lang="ru-RU" dirty="0" err="1">
                <a:solidFill>
                  <a:schemeClr val="bg1"/>
                </a:solidFill>
                <a:ea typeface="+mn-lt"/>
                <a:cs typeface="+mn-lt"/>
              </a:rPr>
              <a:t>only</a:t>
            </a:r>
            <a:r>
              <a:rPr lang="ru-RU" dirty="0">
                <a:solidFill>
                  <a:schemeClr val="bg1"/>
                </a:solidFill>
                <a:ea typeface="+mn-lt"/>
                <a:cs typeface="+mn-lt"/>
              </a:rPr>
              <a:t> </a:t>
            </a:r>
            <a:r>
              <a:rPr lang="ru-RU" dirty="0" err="1">
                <a:solidFill>
                  <a:schemeClr val="bg1"/>
                </a:solidFill>
                <a:ea typeface="+mn-lt"/>
                <a:cs typeface="+mn-lt"/>
              </a:rPr>
              <a:t>edit</a:t>
            </a:r>
            <a:r>
              <a:rPr lang="ru-RU" dirty="0">
                <a:solidFill>
                  <a:schemeClr val="bg1"/>
                </a:solidFill>
                <a:ea typeface="+mn-lt"/>
                <a:cs typeface="+mn-lt"/>
              </a:rPr>
              <a:t> </a:t>
            </a:r>
            <a:r>
              <a:rPr lang="ru-RU" dirty="0" err="1">
                <a:solidFill>
                  <a:schemeClr val="bg1"/>
                </a:solidFill>
                <a:ea typeface="+mn-lt"/>
                <a:cs typeface="+mn-lt"/>
              </a:rPr>
              <a:t>files</a:t>
            </a:r>
            <a:r>
              <a:rPr lang="ru-RU" dirty="0">
                <a:solidFill>
                  <a:schemeClr val="bg1"/>
                </a:solidFill>
                <a:ea typeface="+mn-lt"/>
                <a:cs typeface="+mn-lt"/>
              </a:rPr>
              <a:t>, </a:t>
            </a:r>
            <a:r>
              <a:rPr lang="ru-RU" dirty="0" err="1">
                <a:solidFill>
                  <a:schemeClr val="bg1"/>
                </a:solidFill>
                <a:ea typeface="+mn-lt"/>
                <a:cs typeface="+mn-lt"/>
              </a:rPr>
              <a:t>but</a:t>
            </a:r>
            <a:r>
              <a:rPr lang="ru-RU" dirty="0">
                <a:solidFill>
                  <a:schemeClr val="bg1"/>
                </a:solidFill>
                <a:ea typeface="+mn-lt"/>
                <a:cs typeface="+mn-lt"/>
              </a:rPr>
              <a:t> </a:t>
            </a:r>
            <a:r>
              <a:rPr lang="ru-RU" dirty="0" err="1">
                <a:solidFill>
                  <a:schemeClr val="bg1"/>
                </a:solidFill>
                <a:ea typeface="+mn-lt"/>
                <a:cs typeface="+mn-lt"/>
              </a:rPr>
              <a:t>it</a:t>
            </a:r>
            <a:r>
              <a:rPr lang="ru-RU" dirty="0">
                <a:solidFill>
                  <a:schemeClr val="bg1"/>
                </a:solidFill>
                <a:ea typeface="+mn-lt"/>
                <a:cs typeface="+mn-lt"/>
              </a:rPr>
              <a:t> </a:t>
            </a:r>
            <a:r>
              <a:rPr lang="ru-RU" dirty="0" err="1">
                <a:solidFill>
                  <a:schemeClr val="bg1"/>
                </a:solidFill>
                <a:ea typeface="+mn-lt"/>
                <a:cs typeface="+mn-lt"/>
              </a:rPr>
              <a:t>is</a:t>
            </a:r>
            <a:r>
              <a:rPr lang="ru-RU" dirty="0">
                <a:solidFill>
                  <a:schemeClr val="bg1"/>
                </a:solidFill>
                <a:ea typeface="+mn-lt"/>
                <a:cs typeface="+mn-lt"/>
              </a:rPr>
              <a:t> </a:t>
            </a:r>
            <a:r>
              <a:rPr lang="ru-RU" dirty="0" err="1">
                <a:solidFill>
                  <a:schemeClr val="bg1"/>
                </a:solidFill>
                <a:ea typeface="+mn-lt"/>
                <a:cs typeface="+mn-lt"/>
              </a:rPr>
              <a:t>impossible</a:t>
            </a:r>
            <a:r>
              <a:rPr lang="ru-RU" dirty="0">
                <a:solidFill>
                  <a:schemeClr val="bg1"/>
                </a:solidFill>
                <a:ea typeface="+mn-lt"/>
                <a:cs typeface="+mn-lt"/>
              </a:rPr>
              <a:t> </a:t>
            </a:r>
            <a:r>
              <a:rPr lang="ru-RU" dirty="0" err="1">
                <a:solidFill>
                  <a:schemeClr val="bg1"/>
                </a:solidFill>
                <a:ea typeface="+mn-lt"/>
                <a:cs typeface="+mn-lt"/>
              </a:rPr>
              <a:t>to</a:t>
            </a:r>
            <a:r>
              <a:rPr lang="ru-RU" dirty="0">
                <a:solidFill>
                  <a:schemeClr val="bg1"/>
                </a:solidFill>
                <a:ea typeface="+mn-lt"/>
                <a:cs typeface="+mn-lt"/>
              </a:rPr>
              <a:t> </a:t>
            </a:r>
            <a:r>
              <a:rPr lang="ru-RU" dirty="0" err="1">
                <a:solidFill>
                  <a:schemeClr val="bg1"/>
                </a:solidFill>
                <a:ea typeface="+mn-lt"/>
                <a:cs typeface="+mn-lt"/>
              </a:rPr>
              <a:t>save</a:t>
            </a:r>
            <a:r>
              <a:rPr lang="ru-RU" dirty="0">
                <a:solidFill>
                  <a:schemeClr val="bg1"/>
                </a:solidFill>
                <a:ea typeface="+mn-lt"/>
                <a:cs typeface="+mn-lt"/>
              </a:rPr>
              <a:t> </a:t>
            </a:r>
            <a:r>
              <a:rPr lang="ru-RU" dirty="0" err="1">
                <a:solidFill>
                  <a:schemeClr val="bg1"/>
                </a:solidFill>
                <a:ea typeface="+mn-lt"/>
                <a:cs typeface="+mn-lt"/>
              </a:rPr>
              <a:t>changes</a:t>
            </a:r>
            <a:r>
              <a:rPr lang="ru-RU" dirty="0">
                <a:solidFill>
                  <a:schemeClr val="bg1"/>
                </a:solidFill>
                <a:ea typeface="+mn-lt"/>
                <a:cs typeface="+mn-lt"/>
              </a:rPr>
              <a:t> </a:t>
            </a:r>
            <a:r>
              <a:rPr lang="ru-RU" dirty="0" err="1">
                <a:solidFill>
                  <a:schemeClr val="bg1"/>
                </a:solidFill>
                <a:ea typeface="+mn-lt"/>
                <a:cs typeface="+mn-lt"/>
              </a:rPr>
              <a:t>to</a:t>
            </a:r>
            <a:r>
              <a:rPr lang="ru-RU" dirty="0">
                <a:solidFill>
                  <a:schemeClr val="bg1"/>
                </a:solidFill>
                <a:ea typeface="+mn-lt"/>
                <a:cs typeface="+mn-lt"/>
              </a:rPr>
              <a:t> </a:t>
            </a:r>
            <a:r>
              <a:rPr lang="ru-RU" dirty="0" err="1">
                <a:solidFill>
                  <a:schemeClr val="bg1"/>
                </a:solidFill>
                <a:ea typeface="+mn-lt"/>
                <a:cs typeface="+mn-lt"/>
              </a:rPr>
              <a:t>your</a:t>
            </a:r>
            <a:r>
              <a:rPr lang="ru-RU" dirty="0">
                <a:solidFill>
                  <a:schemeClr val="bg1"/>
                </a:solidFill>
                <a:ea typeface="+mn-lt"/>
                <a:cs typeface="+mn-lt"/>
              </a:rPr>
              <a:t> </a:t>
            </a:r>
            <a:r>
              <a:rPr lang="ru-RU" dirty="0" err="1">
                <a:solidFill>
                  <a:schemeClr val="bg1"/>
                </a:solidFill>
                <a:ea typeface="+mn-lt"/>
                <a:cs typeface="+mn-lt"/>
              </a:rPr>
              <a:t>database</a:t>
            </a:r>
            <a:r>
              <a:rPr lang="ru-RU" dirty="0">
                <a:solidFill>
                  <a:schemeClr val="bg1"/>
                </a:solidFill>
                <a:ea typeface="+mn-lt"/>
                <a:cs typeface="+mn-lt"/>
              </a:rPr>
              <a:t> (</a:t>
            </a:r>
            <a:r>
              <a:rPr lang="ru-RU" dirty="0" err="1">
                <a:solidFill>
                  <a:schemeClr val="bg1"/>
                </a:solidFill>
                <a:ea typeface="+mn-lt"/>
                <a:cs typeface="+mn-lt"/>
              </a:rPr>
              <a:t>since</a:t>
            </a:r>
            <a:r>
              <a:rPr lang="ru-RU" dirty="0">
                <a:solidFill>
                  <a:schemeClr val="bg1"/>
                </a:solidFill>
                <a:ea typeface="+mn-lt"/>
                <a:cs typeface="+mn-lt"/>
              </a:rPr>
              <a:t> </a:t>
            </a:r>
            <a:r>
              <a:rPr lang="ru-RU" dirty="0" err="1">
                <a:solidFill>
                  <a:schemeClr val="bg1"/>
                </a:solidFill>
                <a:ea typeface="+mn-lt"/>
                <a:cs typeface="+mn-lt"/>
              </a:rPr>
              <a:t>it</a:t>
            </a:r>
            <a:r>
              <a:rPr lang="ru-RU" dirty="0">
                <a:solidFill>
                  <a:schemeClr val="bg1"/>
                </a:solidFill>
                <a:ea typeface="+mn-lt"/>
                <a:cs typeface="+mn-lt"/>
              </a:rPr>
              <a:t> </a:t>
            </a:r>
            <a:r>
              <a:rPr lang="ru-RU" dirty="0" err="1">
                <a:solidFill>
                  <a:schemeClr val="bg1"/>
                </a:solidFill>
                <a:ea typeface="+mn-lt"/>
                <a:cs typeface="+mn-lt"/>
              </a:rPr>
              <a:t>is</a:t>
            </a:r>
            <a:r>
              <a:rPr lang="ru-RU" dirty="0">
                <a:solidFill>
                  <a:schemeClr val="bg1"/>
                </a:solidFill>
                <a:ea typeface="+mn-lt"/>
                <a:cs typeface="+mn-lt"/>
              </a:rPr>
              <a:t> </a:t>
            </a:r>
            <a:r>
              <a:rPr lang="ru-RU" dirty="0" err="1">
                <a:solidFill>
                  <a:schemeClr val="bg1"/>
                </a:solidFill>
                <a:ea typeface="+mn-lt"/>
                <a:cs typeface="+mn-lt"/>
              </a:rPr>
              <a:t>disconnected</a:t>
            </a:r>
            <a:r>
              <a:rPr lang="ru-RU" dirty="0">
                <a:solidFill>
                  <a:schemeClr val="bg1"/>
                </a:solidFill>
                <a:ea typeface="+mn-lt"/>
                <a:cs typeface="+mn-lt"/>
              </a:rPr>
              <a:t> </a:t>
            </a:r>
            <a:r>
              <a:rPr lang="ru-RU" dirty="0" err="1">
                <a:solidFill>
                  <a:schemeClr val="bg1"/>
                </a:solidFill>
                <a:ea typeface="+mn-lt"/>
                <a:cs typeface="+mn-lt"/>
              </a:rPr>
              <a:t>from</a:t>
            </a:r>
            <a:r>
              <a:rPr lang="ru-RU" dirty="0">
                <a:solidFill>
                  <a:schemeClr val="bg1"/>
                </a:solidFill>
                <a:ea typeface="+mn-lt"/>
                <a:cs typeface="+mn-lt"/>
              </a:rPr>
              <a:t> </a:t>
            </a:r>
            <a:r>
              <a:rPr lang="ru-RU" dirty="0" err="1">
                <a:solidFill>
                  <a:schemeClr val="bg1"/>
                </a:solidFill>
                <a:ea typeface="+mn-lt"/>
                <a:cs typeface="+mn-lt"/>
              </a:rPr>
              <a:t>the</a:t>
            </a:r>
            <a:r>
              <a:rPr lang="ru-RU" dirty="0">
                <a:solidFill>
                  <a:schemeClr val="bg1"/>
                </a:solidFill>
                <a:ea typeface="+mn-lt"/>
                <a:cs typeface="+mn-lt"/>
              </a:rPr>
              <a:t> </a:t>
            </a:r>
            <a:r>
              <a:rPr lang="ru-RU" dirty="0" err="1">
                <a:solidFill>
                  <a:schemeClr val="bg1"/>
                </a:solidFill>
                <a:ea typeface="+mn-lt"/>
                <a:cs typeface="+mn-lt"/>
              </a:rPr>
              <a:t>repository</a:t>
            </a:r>
            <a:r>
              <a:rPr lang="ru-RU" dirty="0">
                <a:solidFill>
                  <a:schemeClr val="bg1"/>
                </a:solidFill>
                <a:ea typeface="+mn-lt"/>
                <a:cs typeface="+mn-lt"/>
              </a:rPr>
              <a:t>). </a:t>
            </a:r>
            <a:r>
              <a:rPr lang="ru-RU" dirty="0" err="1">
                <a:solidFill>
                  <a:schemeClr val="bg1"/>
                </a:solidFill>
                <a:ea typeface="+mn-lt"/>
                <a:cs typeface="+mn-lt"/>
              </a:rPr>
              <a:t>Any</a:t>
            </a:r>
            <a:r>
              <a:rPr lang="ru-RU" dirty="0">
                <a:solidFill>
                  <a:schemeClr val="bg1"/>
                </a:solidFill>
                <a:ea typeface="+mn-lt"/>
                <a:cs typeface="+mn-lt"/>
              </a:rPr>
              <a:t> </a:t>
            </a:r>
            <a:r>
              <a:rPr lang="ru-RU" dirty="0" err="1">
                <a:solidFill>
                  <a:schemeClr val="bg1"/>
                </a:solidFill>
                <a:ea typeface="+mn-lt"/>
                <a:cs typeface="+mn-lt"/>
              </a:rPr>
              <a:t>commit</a:t>
            </a:r>
            <a:r>
              <a:rPr lang="ru-RU" dirty="0">
                <a:solidFill>
                  <a:schemeClr val="bg1"/>
                </a:solidFill>
                <a:ea typeface="+mn-lt"/>
                <a:cs typeface="+mn-lt"/>
              </a:rPr>
              <a:t> </a:t>
            </a:r>
            <a:r>
              <a:rPr lang="ru-RU" dirty="0" err="1">
                <a:solidFill>
                  <a:schemeClr val="bg1"/>
                </a:solidFill>
                <a:ea typeface="+mn-lt"/>
                <a:cs typeface="+mn-lt"/>
              </a:rPr>
              <a:t>is</a:t>
            </a:r>
            <a:r>
              <a:rPr lang="ru-RU" dirty="0">
                <a:solidFill>
                  <a:schemeClr val="bg1"/>
                </a:solidFill>
                <a:ea typeface="+mn-lt"/>
                <a:cs typeface="+mn-lt"/>
              </a:rPr>
              <a:t> </a:t>
            </a:r>
            <a:r>
              <a:rPr lang="ru-RU" dirty="0" err="1">
                <a:solidFill>
                  <a:schemeClr val="bg1"/>
                </a:solidFill>
                <a:ea typeface="+mn-lt"/>
                <a:cs typeface="+mn-lt"/>
              </a:rPr>
              <a:t>first</a:t>
            </a:r>
            <a:r>
              <a:rPr lang="ru-RU" dirty="0">
                <a:solidFill>
                  <a:schemeClr val="bg1"/>
                </a:solidFill>
                <a:ea typeface="+mn-lt"/>
                <a:cs typeface="+mn-lt"/>
              </a:rPr>
              <a:t> </a:t>
            </a:r>
            <a:r>
              <a:rPr lang="ru-RU" dirty="0" err="1">
                <a:solidFill>
                  <a:schemeClr val="bg1"/>
                </a:solidFill>
                <a:ea typeface="+mn-lt"/>
                <a:cs typeface="+mn-lt"/>
              </a:rPr>
              <a:t>made</a:t>
            </a:r>
            <a:r>
              <a:rPr lang="ru-RU" dirty="0">
                <a:solidFill>
                  <a:schemeClr val="bg1"/>
                </a:solidFill>
                <a:ea typeface="+mn-lt"/>
                <a:cs typeface="+mn-lt"/>
              </a:rPr>
              <a:t> </a:t>
            </a:r>
            <a:r>
              <a:rPr lang="ru-RU" dirty="0" err="1">
                <a:solidFill>
                  <a:schemeClr val="bg1"/>
                </a:solidFill>
                <a:ea typeface="+mn-lt"/>
                <a:cs typeface="+mn-lt"/>
              </a:rPr>
              <a:t>locally</a:t>
            </a:r>
            <a:r>
              <a:rPr lang="ru-RU" dirty="0">
                <a:solidFill>
                  <a:schemeClr val="bg1"/>
                </a:solidFill>
                <a:ea typeface="+mn-lt"/>
                <a:cs typeface="+mn-lt"/>
              </a:rPr>
              <a:t> </a:t>
            </a:r>
            <a:r>
              <a:rPr lang="ru-RU" dirty="0" err="1">
                <a:solidFill>
                  <a:schemeClr val="bg1"/>
                </a:solidFill>
                <a:ea typeface="+mn-lt"/>
                <a:cs typeface="+mn-lt"/>
              </a:rPr>
              <a:t>and</a:t>
            </a:r>
            <a:r>
              <a:rPr lang="ru-RU" dirty="0">
                <a:solidFill>
                  <a:schemeClr val="bg1"/>
                </a:solidFill>
                <a:ea typeface="+mn-lt"/>
                <a:cs typeface="+mn-lt"/>
              </a:rPr>
              <a:t> </a:t>
            </a:r>
            <a:r>
              <a:rPr lang="ru-RU" dirty="0" err="1">
                <a:solidFill>
                  <a:schemeClr val="bg1"/>
                </a:solidFill>
                <a:ea typeface="+mn-lt"/>
                <a:cs typeface="+mn-lt"/>
              </a:rPr>
              <a:t>then</a:t>
            </a:r>
            <a:r>
              <a:rPr lang="ru-RU" dirty="0">
                <a:solidFill>
                  <a:schemeClr val="bg1"/>
                </a:solidFill>
                <a:ea typeface="+mn-lt"/>
                <a:cs typeface="+mn-lt"/>
              </a:rPr>
              <a:t> </a:t>
            </a:r>
            <a:r>
              <a:rPr lang="ru-RU" dirty="0" err="1">
                <a:solidFill>
                  <a:schemeClr val="bg1"/>
                </a:solidFill>
                <a:ea typeface="+mn-lt"/>
                <a:cs typeface="+mn-lt"/>
              </a:rPr>
              <a:t>uploaded</a:t>
            </a:r>
            <a:r>
              <a:rPr lang="ru-RU" dirty="0">
                <a:solidFill>
                  <a:schemeClr val="bg1"/>
                </a:solidFill>
                <a:ea typeface="+mn-lt"/>
                <a:cs typeface="+mn-lt"/>
              </a:rPr>
              <a:t> </a:t>
            </a:r>
            <a:r>
              <a:rPr lang="ru-RU" dirty="0" err="1">
                <a:solidFill>
                  <a:schemeClr val="bg1"/>
                </a:solidFill>
                <a:ea typeface="+mn-lt"/>
                <a:cs typeface="+mn-lt"/>
              </a:rPr>
              <a:t>to</a:t>
            </a:r>
            <a:r>
              <a:rPr lang="ru-RU" dirty="0">
                <a:solidFill>
                  <a:schemeClr val="bg1"/>
                </a:solidFill>
                <a:ea typeface="+mn-lt"/>
                <a:cs typeface="+mn-lt"/>
              </a:rPr>
              <a:t> </a:t>
            </a:r>
            <a:r>
              <a:rPr lang="ru-RU" dirty="0" err="1">
                <a:solidFill>
                  <a:schemeClr val="bg1"/>
                </a:solidFill>
                <a:ea typeface="+mn-lt"/>
                <a:cs typeface="+mn-lt"/>
              </a:rPr>
              <a:t>the</a:t>
            </a:r>
            <a:r>
              <a:rPr lang="ru-RU" dirty="0">
                <a:solidFill>
                  <a:schemeClr val="bg1"/>
                </a:solidFill>
                <a:ea typeface="+mn-lt"/>
                <a:cs typeface="+mn-lt"/>
              </a:rPr>
              <a:t> </a:t>
            </a:r>
            <a:r>
              <a:rPr lang="ru-RU" dirty="0" err="1">
                <a:solidFill>
                  <a:schemeClr val="bg1"/>
                </a:solidFill>
                <a:ea typeface="+mn-lt"/>
                <a:cs typeface="+mn-lt"/>
              </a:rPr>
              <a:t>remote</a:t>
            </a:r>
            <a:r>
              <a:rPr lang="ru-RU" dirty="0">
                <a:solidFill>
                  <a:schemeClr val="bg1"/>
                </a:solidFill>
                <a:ea typeface="+mn-lt"/>
                <a:cs typeface="+mn-lt"/>
              </a:rPr>
              <a:t> </a:t>
            </a:r>
            <a:r>
              <a:rPr lang="ru-RU" dirty="0" err="1">
                <a:solidFill>
                  <a:schemeClr val="bg1"/>
                </a:solidFill>
                <a:ea typeface="+mn-lt"/>
                <a:cs typeface="+mn-lt"/>
              </a:rPr>
              <a:t>repository</a:t>
            </a:r>
            <a:r>
              <a:rPr lang="ru-RU" dirty="0">
                <a:solidFill>
                  <a:schemeClr val="bg1"/>
                </a:solidFill>
                <a:ea typeface="+mn-lt"/>
                <a:cs typeface="+mn-lt"/>
              </a:rPr>
              <a:t>. </a:t>
            </a:r>
          </a:p>
        </p:txBody>
      </p:sp>
      <p:sp>
        <p:nvSpPr>
          <p:cNvPr id="24" name="Rectangle 2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7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F1CA793-79CE-2D93-2B36-0C39F099B539}"/>
              </a:ext>
            </a:extLst>
          </p:cNvPr>
          <p:cNvSpPr>
            <a:spLocks noGrp="1"/>
          </p:cNvSpPr>
          <p:nvPr>
            <p:ph type="title"/>
          </p:nvPr>
        </p:nvSpPr>
        <p:spPr>
          <a:xfrm>
            <a:off x="965200" y="1567843"/>
            <a:ext cx="3712224" cy="3714496"/>
          </a:xfrm>
        </p:spPr>
        <p:txBody>
          <a:bodyPr anchor="ctr">
            <a:normAutofit/>
          </a:bodyPr>
          <a:lstStyle/>
          <a:p>
            <a:r>
              <a:rPr lang="ru-RU" sz="4800" b="1">
                <a:ea typeface="+mj-lt"/>
                <a:cs typeface="+mj-lt"/>
              </a:rPr>
              <a:t>Data integrity </a:t>
            </a:r>
            <a:endParaRPr lang="ru-RU" sz="4800">
              <a:ea typeface="+mj-lt"/>
              <a:cs typeface="+mj-lt"/>
            </a:endParaRPr>
          </a:p>
        </p:txBody>
      </p:sp>
      <p:grpSp>
        <p:nvGrpSpPr>
          <p:cNvPr id="23" name="Group 16">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8"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1" name="Freeform: Shape 20">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Объект 2">
            <a:extLst>
              <a:ext uri="{FF2B5EF4-FFF2-40B4-BE49-F238E27FC236}">
                <a16:creationId xmlns:a16="http://schemas.microsoft.com/office/drawing/2014/main" id="{0FB9F642-3389-05BB-9ADE-668D0782C4BA}"/>
              </a:ext>
            </a:extLst>
          </p:cNvPr>
          <p:cNvSpPr>
            <a:spLocks noGrp="1"/>
          </p:cNvSpPr>
          <p:nvPr>
            <p:ph idx="1"/>
          </p:nvPr>
        </p:nvSpPr>
        <p:spPr>
          <a:xfrm>
            <a:off x="6056982" y="1858037"/>
            <a:ext cx="3894161" cy="2657858"/>
          </a:xfrm>
        </p:spPr>
        <p:txBody>
          <a:bodyPr vert="horz" lIns="91440" tIns="45720" rIns="91440" bIns="45720" rtlCol="0" anchor="ctr">
            <a:normAutofit/>
          </a:bodyPr>
          <a:lstStyle/>
          <a:p>
            <a:r>
              <a:rPr lang="ru-RU" sz="2000">
                <a:solidFill>
                  <a:schemeClr val="bg1"/>
                </a:solidFill>
                <a:ea typeface="+mn-lt"/>
                <a:cs typeface="+mn-lt"/>
              </a:rPr>
              <a:t>In its base, Git stores everything by hashes of files that are hashed by the SHA-1 function. Before you save the files, Git calculates the file's SHA-1 hash and the resulting hash becomes the file index in Git. Using a hash, Git easily tracks changes to files. </a:t>
            </a:r>
          </a:p>
        </p:txBody>
      </p:sp>
    </p:spTree>
    <p:extLst>
      <p:ext uri="{BB962C8B-B14F-4D97-AF65-F5344CB8AC3E}">
        <p14:creationId xmlns:p14="http://schemas.microsoft.com/office/powerpoint/2010/main" val="176739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B1A9060F-9056-09E6-8CE0-F89259355734}"/>
              </a:ext>
            </a:extLst>
          </p:cNvPr>
          <p:cNvSpPr>
            <a:spLocks noGrp="1"/>
          </p:cNvSpPr>
          <p:nvPr>
            <p:ph type="title"/>
          </p:nvPr>
        </p:nvSpPr>
        <p:spPr>
          <a:xfrm>
            <a:off x="965199" y="851517"/>
            <a:ext cx="5130795" cy="1461778"/>
          </a:xfrm>
        </p:spPr>
        <p:txBody>
          <a:bodyPr>
            <a:normAutofit/>
          </a:bodyPr>
          <a:lstStyle/>
          <a:p>
            <a:r>
              <a:rPr lang="ru-RU" sz="4000" b="1">
                <a:ea typeface="+mj-lt"/>
                <a:cs typeface="+mj-lt"/>
              </a:rPr>
              <a:t>Branching (branches) </a:t>
            </a:r>
            <a:endParaRPr lang="ru-RU" sz="4000">
              <a:ea typeface="+mj-lt"/>
              <a:cs typeface="+mj-lt"/>
            </a:endParaRPr>
          </a:p>
        </p:txBody>
      </p:sp>
      <p:sp>
        <p:nvSpPr>
          <p:cNvPr id="3" name="Объект 2">
            <a:extLst>
              <a:ext uri="{FF2B5EF4-FFF2-40B4-BE49-F238E27FC236}">
                <a16:creationId xmlns:a16="http://schemas.microsoft.com/office/drawing/2014/main" id="{D75E3D6C-FEFC-CD5C-585E-79CAB7951E3C}"/>
              </a:ext>
            </a:extLst>
          </p:cNvPr>
          <p:cNvSpPr>
            <a:spLocks noGrp="1"/>
          </p:cNvSpPr>
          <p:nvPr>
            <p:ph idx="1"/>
          </p:nvPr>
        </p:nvSpPr>
        <p:spPr>
          <a:xfrm>
            <a:off x="965200" y="2470248"/>
            <a:ext cx="9620469" cy="3536236"/>
          </a:xfrm>
        </p:spPr>
        <p:txBody>
          <a:bodyPr vert="horz" lIns="91440" tIns="45720" rIns="91440" bIns="45720" rtlCol="0" anchor="t">
            <a:noAutofit/>
          </a:bodyPr>
          <a:lstStyle/>
          <a:p>
            <a:r>
              <a:rPr lang="ru-RU" sz="2400" dirty="0" err="1">
                <a:ea typeface="+mn-lt"/>
                <a:cs typeface="+mn-lt"/>
              </a:rPr>
              <a:t>Branching</a:t>
            </a:r>
            <a:r>
              <a:rPr lang="ru-RU" sz="2400" dirty="0">
                <a:ea typeface="+mn-lt"/>
                <a:cs typeface="+mn-lt"/>
              </a:rPr>
              <a:t> </a:t>
            </a:r>
            <a:r>
              <a:rPr lang="ru-RU" sz="2400" dirty="0" err="1">
                <a:ea typeface="+mn-lt"/>
                <a:cs typeface="+mn-lt"/>
              </a:rPr>
              <a:t>is</a:t>
            </a:r>
            <a:r>
              <a:rPr lang="ru-RU" sz="2400" dirty="0">
                <a:ea typeface="+mn-lt"/>
                <a:cs typeface="+mn-lt"/>
              </a:rPr>
              <a:t> a </a:t>
            </a:r>
            <a:r>
              <a:rPr lang="ru-RU" sz="2400" dirty="0" err="1">
                <a:ea typeface="+mn-lt"/>
                <a:cs typeface="+mn-lt"/>
              </a:rPr>
              <a:t>distinction</a:t>
            </a:r>
            <a:r>
              <a:rPr lang="ru-RU" sz="2400" dirty="0">
                <a:ea typeface="+mn-lt"/>
                <a:cs typeface="+mn-lt"/>
              </a:rPr>
              <a:t> </a:t>
            </a:r>
            <a:r>
              <a:rPr lang="ru-RU" sz="2400" dirty="0" err="1">
                <a:ea typeface="+mn-lt"/>
                <a:cs typeface="+mn-lt"/>
              </a:rPr>
              <a:t>from</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main</a:t>
            </a:r>
            <a:r>
              <a:rPr lang="ru-RU" sz="2400" dirty="0">
                <a:ea typeface="+mn-lt"/>
                <a:cs typeface="+mn-lt"/>
              </a:rPr>
              <a:t> </a:t>
            </a:r>
            <a:r>
              <a:rPr lang="ru-RU" sz="2400" dirty="0" err="1">
                <a:ea typeface="+mn-lt"/>
                <a:cs typeface="+mn-lt"/>
              </a:rPr>
              <a:t>line</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development</a:t>
            </a:r>
            <a:r>
              <a:rPr lang="ru-RU" sz="2400" dirty="0">
                <a:ea typeface="+mn-lt"/>
                <a:cs typeface="+mn-lt"/>
              </a:rPr>
              <a:t>. </a:t>
            </a:r>
            <a:r>
              <a:rPr lang="ru-RU" sz="2400" dirty="0" err="1">
                <a:ea typeface="+mn-lt"/>
                <a:cs typeface="+mn-lt"/>
              </a:rPr>
              <a:t>Git</a:t>
            </a:r>
            <a:r>
              <a:rPr lang="ru-RU" sz="2400" dirty="0">
                <a:ea typeface="+mn-lt"/>
                <a:cs typeface="+mn-lt"/>
              </a:rPr>
              <a:t> </a:t>
            </a:r>
            <a:r>
              <a:rPr lang="ru-RU" sz="2400" dirty="0" err="1">
                <a:ea typeface="+mn-lt"/>
                <a:cs typeface="+mn-lt"/>
              </a:rPr>
              <a:t>lets</a:t>
            </a:r>
            <a:r>
              <a:rPr lang="ru-RU" sz="2400" dirty="0">
                <a:ea typeface="+mn-lt"/>
                <a:cs typeface="+mn-lt"/>
              </a:rPr>
              <a:t> </a:t>
            </a:r>
            <a:r>
              <a:rPr lang="ru-RU" sz="2400" dirty="0" err="1">
                <a:ea typeface="+mn-lt"/>
                <a:cs typeface="+mn-lt"/>
              </a:rPr>
              <a:t>you</a:t>
            </a:r>
            <a:r>
              <a:rPr lang="ru-RU" sz="2400" dirty="0">
                <a:ea typeface="+mn-lt"/>
                <a:cs typeface="+mn-lt"/>
              </a:rPr>
              <a:t> </a:t>
            </a:r>
            <a:r>
              <a:rPr lang="ru-RU" sz="2400" dirty="0" err="1">
                <a:ea typeface="+mn-lt"/>
                <a:cs typeface="+mn-lt"/>
              </a:rPr>
              <a:t>create</a:t>
            </a:r>
            <a:r>
              <a:rPr lang="ru-RU" sz="2400" dirty="0">
                <a:ea typeface="+mn-lt"/>
                <a:cs typeface="+mn-lt"/>
              </a:rPr>
              <a:t> </a:t>
            </a:r>
            <a:r>
              <a:rPr lang="ru-RU" sz="2400" dirty="0" err="1">
                <a:ea typeface="+mn-lt"/>
                <a:cs typeface="+mn-lt"/>
              </a:rPr>
              <a:t>multiple</a:t>
            </a:r>
            <a:r>
              <a:rPr lang="ru-RU" sz="2400" dirty="0">
                <a:ea typeface="+mn-lt"/>
                <a:cs typeface="+mn-lt"/>
              </a:rPr>
              <a:t> </a:t>
            </a:r>
            <a:r>
              <a:rPr lang="ru-RU" sz="2400" dirty="0" err="1">
                <a:ea typeface="+mn-lt"/>
                <a:cs typeface="+mn-lt"/>
              </a:rPr>
              <a:t>branches</a:t>
            </a:r>
            <a:r>
              <a:rPr lang="ru-RU" sz="2400" dirty="0">
                <a:ea typeface="+mn-lt"/>
                <a:cs typeface="+mn-lt"/>
              </a:rPr>
              <a:t> </a:t>
            </a:r>
            <a:r>
              <a:rPr lang="ru-RU" sz="2400" dirty="0" err="1">
                <a:ea typeface="+mn-lt"/>
                <a:cs typeface="+mn-lt"/>
              </a:rPr>
              <a:t>and</a:t>
            </a:r>
            <a:r>
              <a:rPr lang="ru-RU" sz="2400" dirty="0">
                <a:ea typeface="+mn-lt"/>
                <a:cs typeface="+mn-lt"/>
              </a:rPr>
              <a:t> </a:t>
            </a:r>
            <a:r>
              <a:rPr lang="ru-RU" sz="2400" dirty="0" err="1">
                <a:ea typeface="+mn-lt"/>
                <a:cs typeface="+mn-lt"/>
              </a:rPr>
              <a:t>switch</a:t>
            </a:r>
            <a:r>
              <a:rPr lang="ru-RU" sz="2400" dirty="0">
                <a:ea typeface="+mn-lt"/>
                <a:cs typeface="+mn-lt"/>
              </a:rPr>
              <a:t> </a:t>
            </a:r>
            <a:r>
              <a:rPr lang="ru-RU" sz="2400" dirty="0" err="1">
                <a:ea typeface="+mn-lt"/>
                <a:cs typeface="+mn-lt"/>
              </a:rPr>
              <a:t>between</a:t>
            </a:r>
            <a:r>
              <a:rPr lang="ru-RU" sz="2400" dirty="0">
                <a:ea typeface="+mn-lt"/>
                <a:cs typeface="+mn-lt"/>
              </a:rPr>
              <a:t> </a:t>
            </a:r>
            <a:r>
              <a:rPr lang="ru-RU" sz="2400" dirty="0" err="1">
                <a:ea typeface="+mn-lt"/>
                <a:cs typeface="+mn-lt"/>
              </a:rPr>
              <a:t>them</a:t>
            </a:r>
            <a:r>
              <a:rPr lang="ru-RU" sz="2400" dirty="0">
                <a:ea typeface="+mn-lt"/>
                <a:cs typeface="+mn-lt"/>
              </a:rPr>
              <a:t>. </a:t>
            </a:r>
            <a:r>
              <a:rPr lang="ru-RU" sz="2400" dirty="0" err="1">
                <a:ea typeface="+mn-lt"/>
                <a:cs typeface="+mn-lt"/>
              </a:rPr>
              <a:t>This</a:t>
            </a:r>
            <a:r>
              <a:rPr lang="ru-RU" sz="2400" dirty="0">
                <a:ea typeface="+mn-lt"/>
                <a:cs typeface="+mn-lt"/>
              </a:rPr>
              <a:t> </a:t>
            </a:r>
            <a:r>
              <a:rPr lang="ru-RU" sz="2400" dirty="0" err="1">
                <a:ea typeface="+mn-lt"/>
                <a:cs typeface="+mn-lt"/>
              </a:rPr>
              <a:t>is</a:t>
            </a:r>
            <a:r>
              <a:rPr lang="ru-RU" sz="2400" dirty="0">
                <a:ea typeface="+mn-lt"/>
                <a:cs typeface="+mn-lt"/>
              </a:rPr>
              <a:t> </a:t>
            </a:r>
            <a:r>
              <a:rPr lang="ru-RU" sz="2400" dirty="0" err="1">
                <a:ea typeface="+mn-lt"/>
                <a:cs typeface="+mn-lt"/>
              </a:rPr>
              <a:t>useful</a:t>
            </a:r>
            <a:r>
              <a:rPr lang="ru-RU" sz="2400" dirty="0">
                <a:ea typeface="+mn-lt"/>
                <a:cs typeface="+mn-lt"/>
              </a:rPr>
              <a:t> </a:t>
            </a:r>
            <a:r>
              <a:rPr lang="ru-RU" sz="2400" dirty="0" err="1">
                <a:ea typeface="+mn-lt"/>
                <a:cs typeface="+mn-lt"/>
              </a:rPr>
              <a:t>because</a:t>
            </a:r>
            <a:r>
              <a:rPr lang="ru-RU" sz="2400" dirty="0">
                <a:ea typeface="+mn-lt"/>
                <a:cs typeface="+mn-lt"/>
              </a:rPr>
              <a:t> </a:t>
            </a:r>
            <a:r>
              <a:rPr lang="ru-RU" sz="2400" dirty="0" err="1">
                <a:ea typeface="+mn-lt"/>
                <a:cs typeface="+mn-lt"/>
              </a:rPr>
              <a:t>it</a:t>
            </a:r>
            <a:r>
              <a:rPr lang="ru-RU" sz="2400" dirty="0">
                <a:ea typeface="+mn-lt"/>
                <a:cs typeface="+mn-lt"/>
              </a:rPr>
              <a:t> </a:t>
            </a:r>
            <a:r>
              <a:rPr lang="ru-RU" sz="2400" dirty="0" err="1">
                <a:ea typeface="+mn-lt"/>
                <a:cs typeface="+mn-lt"/>
              </a:rPr>
              <a:t>allows</a:t>
            </a:r>
            <a:r>
              <a:rPr lang="ru-RU" sz="2400" dirty="0">
                <a:ea typeface="+mn-lt"/>
                <a:cs typeface="+mn-lt"/>
              </a:rPr>
              <a:t> </a:t>
            </a:r>
            <a:r>
              <a:rPr lang="ru-RU" sz="2400" dirty="0" err="1">
                <a:ea typeface="+mn-lt"/>
                <a:cs typeface="+mn-lt"/>
              </a:rPr>
              <a:t>several</a:t>
            </a:r>
            <a:r>
              <a:rPr lang="ru-RU" sz="2400" dirty="0">
                <a:ea typeface="+mn-lt"/>
                <a:cs typeface="+mn-lt"/>
              </a:rPr>
              <a:t> </a:t>
            </a:r>
            <a:r>
              <a:rPr lang="ru-RU" sz="2400" dirty="0" err="1">
                <a:ea typeface="+mn-lt"/>
                <a:cs typeface="+mn-lt"/>
              </a:rPr>
              <a:t>developers</a:t>
            </a:r>
            <a:r>
              <a:rPr lang="ru-RU" sz="2400" dirty="0">
                <a:ea typeface="+mn-lt"/>
                <a:cs typeface="+mn-lt"/>
              </a:rPr>
              <a:t> </a:t>
            </a:r>
            <a:r>
              <a:rPr lang="ru-RU" sz="2400" dirty="0" err="1">
                <a:ea typeface="+mn-lt"/>
                <a:cs typeface="+mn-lt"/>
              </a:rPr>
              <a:t>to</a:t>
            </a:r>
            <a:r>
              <a:rPr lang="ru-RU" sz="2400" dirty="0">
                <a:ea typeface="+mn-lt"/>
                <a:cs typeface="+mn-lt"/>
              </a:rPr>
              <a:t> </a:t>
            </a:r>
            <a:r>
              <a:rPr lang="ru-RU" sz="2400" dirty="0" err="1">
                <a:ea typeface="+mn-lt"/>
                <a:cs typeface="+mn-lt"/>
              </a:rPr>
              <a:t>work</a:t>
            </a:r>
            <a:r>
              <a:rPr lang="ru-RU" sz="2400" dirty="0">
                <a:ea typeface="+mn-lt"/>
                <a:cs typeface="+mn-lt"/>
              </a:rPr>
              <a:t> </a:t>
            </a:r>
            <a:r>
              <a:rPr lang="ru-RU" sz="2400" dirty="0" err="1">
                <a:ea typeface="+mn-lt"/>
                <a:cs typeface="+mn-lt"/>
              </a:rPr>
              <a:t>on</a:t>
            </a:r>
            <a:r>
              <a:rPr lang="ru-RU" sz="2400" dirty="0">
                <a:ea typeface="+mn-lt"/>
                <a:cs typeface="+mn-lt"/>
              </a:rPr>
              <a:t> </a:t>
            </a:r>
            <a:r>
              <a:rPr lang="ru-RU" sz="2400" dirty="0" err="1">
                <a:ea typeface="+mn-lt"/>
                <a:cs typeface="+mn-lt"/>
              </a:rPr>
              <a:t>their</a:t>
            </a:r>
            <a:r>
              <a:rPr lang="ru-RU" sz="2400" dirty="0">
                <a:ea typeface="+mn-lt"/>
                <a:cs typeface="+mn-lt"/>
              </a:rPr>
              <a:t> </a:t>
            </a:r>
            <a:r>
              <a:rPr lang="ru-RU" sz="2400" dirty="0" err="1">
                <a:ea typeface="+mn-lt"/>
                <a:cs typeface="+mn-lt"/>
              </a:rPr>
              <a:t>functionality</a:t>
            </a:r>
            <a:r>
              <a:rPr lang="ru-RU" sz="2400" dirty="0">
                <a:ea typeface="+mn-lt"/>
                <a:cs typeface="+mn-lt"/>
              </a:rPr>
              <a:t> </a:t>
            </a:r>
            <a:r>
              <a:rPr lang="ru-RU" sz="2400" dirty="0" err="1">
                <a:ea typeface="+mn-lt"/>
                <a:cs typeface="+mn-lt"/>
              </a:rPr>
              <a:t>without</a:t>
            </a:r>
            <a:r>
              <a:rPr lang="ru-RU" sz="2400" dirty="0">
                <a:ea typeface="+mn-lt"/>
                <a:cs typeface="+mn-lt"/>
              </a:rPr>
              <a:t> </a:t>
            </a:r>
            <a:r>
              <a:rPr lang="ru-RU" sz="2400" dirty="0" err="1">
                <a:ea typeface="+mn-lt"/>
                <a:cs typeface="+mn-lt"/>
              </a:rPr>
              <a:t>interfering</a:t>
            </a:r>
            <a:r>
              <a:rPr lang="ru-RU" sz="2400" dirty="0">
                <a:ea typeface="+mn-lt"/>
                <a:cs typeface="+mn-lt"/>
              </a:rPr>
              <a:t> </a:t>
            </a:r>
            <a:r>
              <a:rPr lang="ru-RU" sz="2400" dirty="0" err="1">
                <a:ea typeface="+mn-lt"/>
                <a:cs typeface="+mn-lt"/>
              </a:rPr>
              <a:t>with</a:t>
            </a:r>
            <a:r>
              <a:rPr lang="ru-RU" sz="2400" dirty="0">
                <a:ea typeface="+mn-lt"/>
                <a:cs typeface="+mn-lt"/>
              </a:rPr>
              <a:t> </a:t>
            </a:r>
            <a:r>
              <a:rPr lang="ru-RU" sz="2400" dirty="0" err="1">
                <a:ea typeface="+mn-lt"/>
                <a:cs typeface="+mn-lt"/>
              </a:rPr>
              <a:t>others</a:t>
            </a:r>
            <a:r>
              <a:rPr lang="ru-RU" sz="2400" dirty="0">
                <a:ea typeface="+mn-lt"/>
                <a:cs typeface="+mn-lt"/>
              </a:rPr>
              <a:t> </a:t>
            </a:r>
            <a:r>
              <a:rPr lang="ru-RU" sz="2400" dirty="0" err="1">
                <a:ea typeface="+mn-lt"/>
                <a:cs typeface="+mn-lt"/>
              </a:rPr>
              <a:t>or</a:t>
            </a:r>
            <a:r>
              <a:rPr lang="ru-RU" sz="2400" dirty="0">
                <a:ea typeface="+mn-lt"/>
                <a:cs typeface="+mn-lt"/>
              </a:rPr>
              <a:t> </a:t>
            </a:r>
            <a:r>
              <a:rPr lang="ru-RU" sz="2400" dirty="0" err="1">
                <a:ea typeface="+mn-lt"/>
                <a:cs typeface="+mn-lt"/>
              </a:rPr>
              <a:t>spoiling</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main</a:t>
            </a:r>
            <a:r>
              <a:rPr lang="ru-RU" sz="2400" dirty="0">
                <a:ea typeface="+mn-lt"/>
                <a:cs typeface="+mn-lt"/>
              </a:rPr>
              <a:t> </a:t>
            </a:r>
            <a:r>
              <a:rPr lang="ru-RU" sz="2400" dirty="0" err="1">
                <a:ea typeface="+mn-lt"/>
                <a:cs typeface="+mn-lt"/>
              </a:rPr>
              <a:t>branch</a:t>
            </a:r>
            <a:r>
              <a:rPr lang="ru-RU" sz="2400" dirty="0">
                <a:ea typeface="+mn-lt"/>
                <a:cs typeface="+mn-lt"/>
              </a:rPr>
              <a:t>. By </a:t>
            </a:r>
            <a:r>
              <a:rPr lang="ru-RU" sz="2400" dirty="0" err="1">
                <a:ea typeface="+mn-lt"/>
                <a:cs typeface="+mn-lt"/>
              </a:rPr>
              <a:t>default</a:t>
            </a:r>
            <a:r>
              <a:rPr lang="ru-RU" sz="2400" dirty="0">
                <a:ea typeface="+mn-lt"/>
                <a:cs typeface="+mn-lt"/>
              </a:rPr>
              <a:t>, </a:t>
            </a:r>
            <a:r>
              <a:rPr lang="ru-RU" sz="2400" dirty="0" err="1">
                <a:ea typeface="+mn-lt"/>
                <a:cs typeface="+mn-lt"/>
              </a:rPr>
              <a:t>Git</a:t>
            </a:r>
            <a:r>
              <a:rPr lang="ru-RU" sz="2400" dirty="0">
                <a:ea typeface="+mn-lt"/>
                <a:cs typeface="+mn-lt"/>
              </a:rPr>
              <a:t> </a:t>
            </a:r>
            <a:r>
              <a:rPr lang="ru-RU" sz="2400" dirty="0" err="1">
                <a:ea typeface="+mn-lt"/>
                <a:cs typeface="+mn-lt"/>
              </a:rPr>
              <a:t>creates</a:t>
            </a:r>
            <a:r>
              <a:rPr lang="ru-RU" sz="2400" dirty="0">
                <a:ea typeface="+mn-lt"/>
                <a:cs typeface="+mn-lt"/>
              </a:rPr>
              <a:t> a </a:t>
            </a:r>
            <a:r>
              <a:rPr lang="ru-RU" sz="2400" dirty="0" err="1">
                <a:ea typeface="+mn-lt"/>
                <a:cs typeface="+mn-lt"/>
              </a:rPr>
              <a:t>branch</a:t>
            </a:r>
            <a:r>
              <a:rPr lang="ru-RU" sz="2400" dirty="0">
                <a:ea typeface="+mn-lt"/>
                <a:cs typeface="+mn-lt"/>
              </a:rPr>
              <a:t> </a:t>
            </a:r>
            <a:r>
              <a:rPr lang="ru-RU" sz="2400" dirty="0" err="1">
                <a:ea typeface="+mn-lt"/>
                <a:cs typeface="+mn-lt"/>
              </a:rPr>
              <a:t>called</a:t>
            </a:r>
            <a:r>
              <a:rPr lang="ru-RU" sz="2400" dirty="0">
                <a:ea typeface="+mn-lt"/>
                <a:cs typeface="+mn-lt"/>
              </a:rPr>
              <a:t> </a:t>
            </a:r>
            <a:r>
              <a:rPr lang="ru-RU" sz="2400" dirty="0" err="1">
                <a:ea typeface="+mn-lt"/>
                <a:cs typeface="+mn-lt"/>
              </a:rPr>
              <a:t>master</a:t>
            </a:r>
            <a:r>
              <a:rPr lang="ru-RU" sz="2400" dirty="0">
                <a:ea typeface="+mn-lt"/>
                <a:cs typeface="+mn-lt"/>
              </a:rPr>
              <a:t>. A </a:t>
            </a:r>
            <a:r>
              <a:rPr lang="ru-RU" sz="2400" dirty="0" err="1">
                <a:ea typeface="+mn-lt"/>
                <a:cs typeface="+mn-lt"/>
              </a:rPr>
              <a:t>branch</a:t>
            </a:r>
            <a:r>
              <a:rPr lang="ru-RU" sz="2400" dirty="0">
                <a:ea typeface="+mn-lt"/>
                <a:cs typeface="+mn-lt"/>
              </a:rPr>
              <a:t> </a:t>
            </a:r>
            <a:r>
              <a:rPr lang="ru-RU" sz="2400" dirty="0" err="1">
                <a:ea typeface="+mn-lt"/>
                <a:cs typeface="+mn-lt"/>
              </a:rPr>
              <a:t>in</a:t>
            </a:r>
            <a:r>
              <a:rPr lang="ru-RU" sz="2400" dirty="0">
                <a:ea typeface="+mn-lt"/>
                <a:cs typeface="+mn-lt"/>
              </a:rPr>
              <a:t> </a:t>
            </a:r>
            <a:r>
              <a:rPr lang="ru-RU" sz="2400" dirty="0" err="1">
                <a:ea typeface="+mn-lt"/>
                <a:cs typeface="+mn-lt"/>
              </a:rPr>
              <a:t>Git</a:t>
            </a:r>
            <a:r>
              <a:rPr lang="ru-RU" sz="2400" dirty="0">
                <a:ea typeface="+mn-lt"/>
                <a:cs typeface="+mn-lt"/>
              </a:rPr>
              <a:t> </a:t>
            </a:r>
            <a:r>
              <a:rPr lang="ru-RU" sz="2400" dirty="0" err="1">
                <a:ea typeface="+mn-lt"/>
                <a:cs typeface="+mn-lt"/>
              </a:rPr>
              <a:t>is</a:t>
            </a:r>
            <a:r>
              <a:rPr lang="ru-RU" sz="2400" dirty="0">
                <a:ea typeface="+mn-lt"/>
                <a:cs typeface="+mn-lt"/>
              </a:rPr>
              <a:t> </a:t>
            </a:r>
            <a:r>
              <a:rPr lang="ru-RU" sz="2400" dirty="0" err="1">
                <a:ea typeface="+mn-lt"/>
                <a:cs typeface="+mn-lt"/>
              </a:rPr>
              <a:t>simply</a:t>
            </a:r>
            <a:r>
              <a:rPr lang="ru-RU" sz="2400" dirty="0">
                <a:ea typeface="+mn-lt"/>
                <a:cs typeface="+mn-lt"/>
              </a:rPr>
              <a:t> a </a:t>
            </a:r>
            <a:r>
              <a:rPr lang="ru-RU" sz="2400" dirty="0" err="1">
                <a:ea typeface="+mn-lt"/>
                <a:cs typeface="+mn-lt"/>
              </a:rPr>
              <a:t>pointer</a:t>
            </a:r>
            <a:r>
              <a:rPr lang="ru-RU" sz="2400" dirty="0">
                <a:ea typeface="+mn-lt"/>
                <a:cs typeface="+mn-lt"/>
              </a:rPr>
              <a:t> </a:t>
            </a:r>
            <a:r>
              <a:rPr lang="ru-RU" sz="2400" dirty="0" err="1">
                <a:ea typeface="+mn-lt"/>
                <a:cs typeface="+mn-lt"/>
              </a:rPr>
              <a:t>to</a:t>
            </a:r>
            <a:r>
              <a:rPr lang="ru-RU" sz="2400" dirty="0">
                <a:ea typeface="+mn-lt"/>
                <a:cs typeface="+mn-lt"/>
              </a:rPr>
              <a:t> </a:t>
            </a:r>
            <a:r>
              <a:rPr lang="ru-RU" sz="2400" dirty="0" err="1">
                <a:ea typeface="+mn-lt"/>
                <a:cs typeface="+mn-lt"/>
              </a:rPr>
              <a:t>one</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fixes</a:t>
            </a:r>
            <a:r>
              <a:rPr lang="ru-RU" sz="2400" dirty="0">
                <a:ea typeface="+mn-lt"/>
                <a:cs typeface="+mn-lt"/>
              </a:rPr>
              <a:t>. </a:t>
            </a:r>
            <a:r>
              <a:rPr lang="ru-RU" sz="2400" dirty="0" err="1">
                <a:ea typeface="+mn-lt"/>
                <a:cs typeface="+mn-lt"/>
              </a:rPr>
              <a:t>Each</a:t>
            </a:r>
            <a:r>
              <a:rPr lang="ru-RU" sz="2400" dirty="0">
                <a:ea typeface="+mn-lt"/>
                <a:cs typeface="+mn-lt"/>
              </a:rPr>
              <a:t> </a:t>
            </a:r>
            <a:r>
              <a:rPr lang="ru-RU" sz="2400" dirty="0" err="1">
                <a:ea typeface="+mn-lt"/>
                <a:cs typeface="+mn-lt"/>
              </a:rPr>
              <a:t>time</a:t>
            </a:r>
            <a:r>
              <a:rPr lang="ru-RU" sz="2400" dirty="0">
                <a:ea typeface="+mn-lt"/>
                <a:cs typeface="+mn-lt"/>
              </a:rPr>
              <a:t> </a:t>
            </a:r>
            <a:r>
              <a:rPr lang="ru-RU" sz="2400" dirty="0" err="1">
                <a:ea typeface="+mn-lt"/>
                <a:cs typeface="+mn-lt"/>
              </a:rPr>
              <a:t>you</a:t>
            </a:r>
            <a:r>
              <a:rPr lang="ru-RU" sz="2400" dirty="0">
                <a:ea typeface="+mn-lt"/>
                <a:cs typeface="+mn-lt"/>
              </a:rPr>
              <a:t> </a:t>
            </a:r>
            <a:r>
              <a:rPr lang="ru-RU" sz="2400" dirty="0" err="1">
                <a:ea typeface="+mn-lt"/>
                <a:cs typeface="+mn-lt"/>
              </a:rPr>
              <a:t>commit</a:t>
            </a:r>
            <a:r>
              <a:rPr lang="ru-RU" sz="2400" dirty="0">
                <a:ea typeface="+mn-lt"/>
                <a:cs typeface="+mn-lt"/>
              </a:rPr>
              <a:t> </a:t>
            </a:r>
            <a:r>
              <a:rPr lang="ru-RU" sz="2400" dirty="0" err="1">
                <a:ea typeface="+mn-lt"/>
                <a:cs typeface="+mn-lt"/>
              </a:rPr>
              <a:t>again</a:t>
            </a:r>
            <a:r>
              <a:rPr lang="ru-RU" sz="2400" dirty="0">
                <a:ea typeface="+mn-lt"/>
                <a:cs typeface="+mn-lt"/>
              </a:rPr>
              <a:t>, a </a:t>
            </a:r>
            <a:r>
              <a:rPr lang="ru-RU" sz="2400" dirty="0" err="1">
                <a:ea typeface="+mn-lt"/>
                <a:cs typeface="+mn-lt"/>
              </a:rPr>
              <a:t>branch</a:t>
            </a:r>
            <a:r>
              <a:rPr lang="ru-RU" sz="2400" dirty="0">
                <a:ea typeface="+mn-lt"/>
                <a:cs typeface="+mn-lt"/>
              </a:rPr>
              <a:t> </a:t>
            </a:r>
            <a:r>
              <a:rPr lang="ru-RU" sz="2400" dirty="0" err="1">
                <a:ea typeface="+mn-lt"/>
                <a:cs typeface="+mn-lt"/>
              </a:rPr>
              <a:t>in</a:t>
            </a:r>
            <a:r>
              <a:rPr lang="ru-RU" sz="2400" dirty="0">
                <a:ea typeface="+mn-lt"/>
                <a:cs typeface="+mn-lt"/>
              </a:rPr>
              <a:t> </a:t>
            </a:r>
            <a:r>
              <a:rPr lang="ru-RU" sz="2400" dirty="0" err="1">
                <a:ea typeface="+mn-lt"/>
                <a:cs typeface="+mn-lt"/>
              </a:rPr>
              <a:t>Git</a:t>
            </a:r>
            <a:r>
              <a:rPr lang="ru-RU" sz="2400" dirty="0">
                <a:ea typeface="+mn-lt"/>
                <a:cs typeface="+mn-lt"/>
              </a:rPr>
              <a:t> </a:t>
            </a:r>
            <a:r>
              <a:rPr lang="ru-RU" sz="2400" dirty="0" err="1">
                <a:ea typeface="+mn-lt"/>
                <a:cs typeface="+mn-lt"/>
              </a:rPr>
              <a:t>moves</a:t>
            </a:r>
            <a:r>
              <a:rPr lang="ru-RU" sz="2400" dirty="0">
                <a:ea typeface="+mn-lt"/>
                <a:cs typeface="+mn-lt"/>
              </a:rPr>
              <a:t> </a:t>
            </a:r>
            <a:r>
              <a:rPr lang="ru-RU" sz="2400" dirty="0" err="1">
                <a:ea typeface="+mn-lt"/>
                <a:cs typeface="+mn-lt"/>
              </a:rPr>
              <a:t>automatically</a:t>
            </a:r>
            <a:r>
              <a:rPr lang="ru-RU" sz="2400" dirty="0">
                <a:ea typeface="+mn-lt"/>
                <a:cs typeface="+mn-lt"/>
              </a:rPr>
              <a:t>. A </a:t>
            </a:r>
            <a:r>
              <a:rPr lang="ru-RU" sz="2400" dirty="0" err="1">
                <a:ea typeface="+mn-lt"/>
                <a:cs typeface="+mn-lt"/>
              </a:rPr>
              <a:t>branch</a:t>
            </a:r>
            <a:r>
              <a:rPr lang="ru-RU" sz="2400" dirty="0">
                <a:ea typeface="+mn-lt"/>
                <a:cs typeface="+mn-lt"/>
              </a:rPr>
              <a:t> </a:t>
            </a:r>
            <a:r>
              <a:rPr lang="ru-RU" sz="2400" dirty="0" err="1">
                <a:ea typeface="+mn-lt"/>
                <a:cs typeface="+mn-lt"/>
              </a:rPr>
              <a:t>is</a:t>
            </a:r>
            <a:r>
              <a:rPr lang="ru-RU" sz="2400" dirty="0">
                <a:ea typeface="+mn-lt"/>
                <a:cs typeface="+mn-lt"/>
              </a:rPr>
              <a:t> a </a:t>
            </a:r>
            <a:r>
              <a:rPr lang="ru-RU" sz="2400" dirty="0" err="1">
                <a:ea typeface="+mn-lt"/>
                <a:cs typeface="+mn-lt"/>
              </a:rPr>
              <a:t>simple</a:t>
            </a:r>
            <a:r>
              <a:rPr lang="ru-RU" sz="2400" dirty="0">
                <a:ea typeface="+mn-lt"/>
                <a:cs typeface="+mn-lt"/>
              </a:rPr>
              <a:t> </a:t>
            </a:r>
            <a:r>
              <a:rPr lang="ru-RU" sz="2400" dirty="0" err="1">
                <a:ea typeface="+mn-lt"/>
                <a:cs typeface="+mn-lt"/>
              </a:rPr>
              <a:t>file</a:t>
            </a:r>
            <a:r>
              <a:rPr lang="ru-RU" sz="2400" dirty="0">
                <a:ea typeface="+mn-lt"/>
                <a:cs typeface="+mn-lt"/>
              </a:rPr>
              <a:t> </a:t>
            </a:r>
            <a:r>
              <a:rPr lang="ru-RU" sz="2400" dirty="0" err="1">
                <a:ea typeface="+mn-lt"/>
                <a:cs typeface="+mn-lt"/>
              </a:rPr>
              <a:t>that</a:t>
            </a:r>
            <a:r>
              <a:rPr lang="ru-RU" sz="2400" dirty="0">
                <a:ea typeface="+mn-lt"/>
                <a:cs typeface="+mn-lt"/>
              </a:rPr>
              <a:t> </a:t>
            </a:r>
            <a:r>
              <a:rPr lang="ru-RU" sz="2400" dirty="0" err="1">
                <a:ea typeface="+mn-lt"/>
                <a:cs typeface="+mn-lt"/>
              </a:rPr>
              <a:t>contains</a:t>
            </a:r>
            <a:r>
              <a:rPr lang="ru-RU" sz="2400" dirty="0">
                <a:ea typeface="+mn-lt"/>
                <a:cs typeface="+mn-lt"/>
              </a:rPr>
              <a:t> 40 </a:t>
            </a:r>
            <a:r>
              <a:rPr lang="ru-RU" sz="2400" dirty="0" err="1">
                <a:ea typeface="+mn-lt"/>
                <a:cs typeface="+mn-lt"/>
              </a:rPr>
              <a:t>characters</a:t>
            </a:r>
            <a:r>
              <a:rPr lang="ru-RU" sz="2400" dirty="0">
                <a:ea typeface="+mn-lt"/>
                <a:cs typeface="+mn-lt"/>
              </a:rPr>
              <a:t> </a:t>
            </a:r>
            <a:r>
              <a:rPr lang="ru-RU" sz="2400" dirty="0" err="1">
                <a:ea typeface="+mn-lt"/>
                <a:cs typeface="+mn-lt"/>
              </a:rPr>
              <a:t>of</a:t>
            </a:r>
            <a:r>
              <a:rPr lang="ru-RU" sz="2400" dirty="0">
                <a:ea typeface="+mn-lt"/>
                <a:cs typeface="+mn-lt"/>
              </a:rPr>
              <a:t> </a:t>
            </a:r>
            <a:r>
              <a:rPr lang="ru-RU" sz="2400" dirty="0" err="1">
                <a:ea typeface="+mn-lt"/>
                <a:cs typeface="+mn-lt"/>
              </a:rPr>
              <a:t>the</a:t>
            </a:r>
            <a:r>
              <a:rPr lang="ru-RU" sz="2400" dirty="0">
                <a:ea typeface="+mn-lt"/>
                <a:cs typeface="+mn-lt"/>
              </a:rPr>
              <a:t> SHA-1 </a:t>
            </a:r>
            <a:r>
              <a:rPr lang="ru-RU" sz="2400" dirty="0" err="1">
                <a:ea typeface="+mn-lt"/>
                <a:cs typeface="+mn-lt"/>
              </a:rPr>
              <a:t>commit</a:t>
            </a:r>
            <a:r>
              <a:rPr lang="ru-RU" sz="2400" dirty="0">
                <a:ea typeface="+mn-lt"/>
                <a:cs typeface="+mn-lt"/>
              </a:rPr>
              <a:t> </a:t>
            </a:r>
            <a:r>
              <a:rPr lang="ru-RU" sz="2400" dirty="0" err="1">
                <a:ea typeface="+mn-lt"/>
                <a:cs typeface="+mn-lt"/>
              </a:rPr>
              <a:t>checksum</a:t>
            </a:r>
            <a:r>
              <a:rPr lang="ru-RU" sz="2400" dirty="0">
                <a:ea typeface="+mn-lt"/>
                <a:cs typeface="+mn-lt"/>
              </a:rPr>
              <a:t>. </a:t>
            </a:r>
            <a:r>
              <a:rPr lang="ru-RU" sz="2400" dirty="0" err="1">
                <a:ea typeface="+mn-lt"/>
                <a:cs typeface="+mn-lt"/>
              </a:rPr>
              <a:t>Creating</a:t>
            </a:r>
            <a:r>
              <a:rPr lang="ru-RU" sz="2400" dirty="0">
                <a:ea typeface="+mn-lt"/>
                <a:cs typeface="+mn-lt"/>
              </a:rPr>
              <a:t> a </a:t>
            </a:r>
            <a:r>
              <a:rPr lang="ru-RU" sz="2400" dirty="0" err="1">
                <a:ea typeface="+mn-lt"/>
                <a:cs typeface="+mn-lt"/>
              </a:rPr>
              <a:t>new</a:t>
            </a:r>
            <a:r>
              <a:rPr lang="ru-RU" sz="2400" dirty="0">
                <a:ea typeface="+mn-lt"/>
                <a:cs typeface="+mn-lt"/>
              </a:rPr>
              <a:t> </a:t>
            </a:r>
            <a:r>
              <a:rPr lang="ru-RU" sz="2400" dirty="0" err="1">
                <a:ea typeface="+mn-lt"/>
                <a:cs typeface="+mn-lt"/>
              </a:rPr>
              <a:t>branch</a:t>
            </a:r>
            <a:r>
              <a:rPr lang="ru-RU" sz="2400" dirty="0">
                <a:ea typeface="+mn-lt"/>
                <a:cs typeface="+mn-lt"/>
              </a:rPr>
              <a:t> </a:t>
            </a:r>
            <a:r>
              <a:rPr lang="ru-RU" sz="2400" dirty="0" err="1">
                <a:ea typeface="+mn-lt"/>
                <a:cs typeface="+mn-lt"/>
              </a:rPr>
              <a:t>is</a:t>
            </a:r>
            <a:r>
              <a:rPr lang="ru-RU" sz="2400" dirty="0">
                <a:ea typeface="+mn-lt"/>
                <a:cs typeface="+mn-lt"/>
              </a:rPr>
              <a:t> </a:t>
            </a:r>
            <a:r>
              <a:rPr lang="ru-RU" sz="2400" dirty="0" err="1">
                <a:ea typeface="+mn-lt"/>
                <a:cs typeface="+mn-lt"/>
              </a:rPr>
              <a:t>very</a:t>
            </a:r>
            <a:r>
              <a:rPr lang="ru-RU" sz="2400" dirty="0">
                <a:ea typeface="+mn-lt"/>
                <a:cs typeface="+mn-lt"/>
              </a:rPr>
              <a:t> </a:t>
            </a:r>
            <a:r>
              <a:rPr lang="ru-RU" sz="2400" dirty="0" err="1">
                <a:ea typeface="+mn-lt"/>
                <a:cs typeface="+mn-lt"/>
              </a:rPr>
              <a:t>fast</a:t>
            </a:r>
            <a:r>
              <a:rPr lang="ru-RU" sz="2400" dirty="0">
                <a:ea typeface="+mn-lt"/>
                <a:cs typeface="+mn-lt"/>
              </a:rPr>
              <a:t> </a:t>
            </a:r>
            <a:r>
              <a:rPr lang="ru-RU" sz="2400" dirty="0" err="1">
                <a:ea typeface="+mn-lt"/>
                <a:cs typeface="+mn-lt"/>
              </a:rPr>
              <a:t>because</a:t>
            </a:r>
            <a:r>
              <a:rPr lang="ru-RU" sz="2400" dirty="0">
                <a:ea typeface="+mn-lt"/>
                <a:cs typeface="+mn-lt"/>
              </a:rPr>
              <a:t> </a:t>
            </a:r>
            <a:r>
              <a:rPr lang="ru-RU" sz="2400" dirty="0" err="1">
                <a:ea typeface="+mn-lt"/>
                <a:cs typeface="+mn-lt"/>
              </a:rPr>
              <a:t>it</a:t>
            </a:r>
            <a:r>
              <a:rPr lang="ru-RU" sz="2400" dirty="0">
                <a:ea typeface="+mn-lt"/>
                <a:cs typeface="+mn-lt"/>
              </a:rPr>
              <a:t> </a:t>
            </a:r>
            <a:r>
              <a:rPr lang="ru-RU" sz="2400" dirty="0" err="1">
                <a:ea typeface="+mn-lt"/>
                <a:cs typeface="+mn-lt"/>
              </a:rPr>
              <a:t>is</a:t>
            </a:r>
            <a:r>
              <a:rPr lang="ru-RU" sz="2400" dirty="0">
                <a:ea typeface="+mn-lt"/>
                <a:cs typeface="+mn-lt"/>
              </a:rPr>
              <a:t> </a:t>
            </a:r>
            <a:r>
              <a:rPr lang="ru-RU" sz="2400" dirty="0" err="1">
                <a:ea typeface="+mn-lt"/>
                <a:cs typeface="+mn-lt"/>
              </a:rPr>
              <a:t>the</a:t>
            </a:r>
            <a:r>
              <a:rPr lang="ru-RU" sz="2400" dirty="0">
                <a:ea typeface="+mn-lt"/>
                <a:cs typeface="+mn-lt"/>
              </a:rPr>
              <a:t> </a:t>
            </a:r>
            <a:r>
              <a:rPr lang="ru-RU" sz="2400" dirty="0" err="1">
                <a:ea typeface="+mn-lt"/>
                <a:cs typeface="+mn-lt"/>
              </a:rPr>
              <a:t>same</a:t>
            </a:r>
            <a:r>
              <a:rPr lang="ru-RU" sz="2400" dirty="0">
                <a:ea typeface="+mn-lt"/>
                <a:cs typeface="+mn-lt"/>
              </a:rPr>
              <a:t> </a:t>
            </a:r>
            <a:r>
              <a:rPr lang="ru-RU" sz="2400" dirty="0" err="1">
                <a:ea typeface="+mn-lt"/>
                <a:cs typeface="+mn-lt"/>
              </a:rPr>
              <a:t>as</a:t>
            </a:r>
            <a:r>
              <a:rPr lang="ru-RU" sz="2400" dirty="0">
                <a:ea typeface="+mn-lt"/>
                <a:cs typeface="+mn-lt"/>
              </a:rPr>
              <a:t> </a:t>
            </a:r>
            <a:r>
              <a:rPr lang="ru-RU" sz="2400" dirty="0" err="1">
                <a:ea typeface="+mn-lt"/>
                <a:cs typeface="+mn-lt"/>
              </a:rPr>
              <a:t>writing</a:t>
            </a:r>
            <a:r>
              <a:rPr lang="ru-RU" sz="2400" dirty="0">
                <a:ea typeface="+mn-lt"/>
                <a:cs typeface="+mn-lt"/>
              </a:rPr>
              <a:t> </a:t>
            </a:r>
            <a:r>
              <a:rPr lang="ru-RU" sz="2400" dirty="0" err="1">
                <a:ea typeface="+mn-lt"/>
                <a:cs typeface="+mn-lt"/>
              </a:rPr>
              <a:t>to</a:t>
            </a:r>
            <a:r>
              <a:rPr lang="ru-RU" sz="2400" dirty="0">
                <a:ea typeface="+mn-lt"/>
                <a:cs typeface="+mn-lt"/>
              </a:rPr>
              <a:t> a 41-byte </a:t>
            </a:r>
            <a:r>
              <a:rPr lang="ru-RU" sz="2400" dirty="0" err="1">
                <a:ea typeface="+mn-lt"/>
                <a:cs typeface="+mn-lt"/>
              </a:rPr>
              <a:t>file</a:t>
            </a:r>
            <a:r>
              <a:rPr lang="ru-RU" sz="2400" dirty="0">
                <a:ea typeface="+mn-lt"/>
                <a:cs typeface="+mn-lt"/>
              </a:rPr>
              <a:t>.</a:t>
            </a:r>
            <a:endParaRPr lang="ru-RU" dirty="0">
              <a:cs typeface="Calibri"/>
            </a:endParaRPr>
          </a:p>
        </p:txBody>
      </p:sp>
    </p:spTree>
    <p:extLst>
      <p:ext uri="{BB962C8B-B14F-4D97-AF65-F5344CB8AC3E}">
        <p14:creationId xmlns:p14="http://schemas.microsoft.com/office/powerpoint/2010/main" val="317488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Заголовок 1">
            <a:extLst>
              <a:ext uri="{FF2B5EF4-FFF2-40B4-BE49-F238E27FC236}">
                <a16:creationId xmlns:a16="http://schemas.microsoft.com/office/drawing/2014/main" id="{D9C3DA6A-6FD3-ABF5-A5E1-97581A0923E0}"/>
              </a:ext>
            </a:extLst>
          </p:cNvPr>
          <p:cNvSpPr>
            <a:spLocks noGrp="1"/>
          </p:cNvSpPr>
          <p:nvPr>
            <p:ph type="title"/>
          </p:nvPr>
        </p:nvSpPr>
        <p:spPr>
          <a:xfrm>
            <a:off x="804672" y="640080"/>
            <a:ext cx="3282696" cy="5257800"/>
          </a:xfrm>
        </p:spPr>
        <p:txBody>
          <a:bodyPr>
            <a:normAutofit/>
          </a:bodyPr>
          <a:lstStyle/>
          <a:p>
            <a:r>
              <a:rPr lang="ru-RU" b="1">
                <a:solidFill>
                  <a:schemeClr val="bg1"/>
                </a:solidFill>
                <a:ea typeface="+mj-lt"/>
                <a:cs typeface="+mj-lt"/>
              </a:rPr>
              <a:t>Merge and rebase data </a:t>
            </a:r>
            <a:endParaRPr lang="ru-RU">
              <a:solidFill>
                <a:schemeClr val="bg1"/>
              </a:solidFill>
              <a:ea typeface="+mj-lt"/>
              <a:cs typeface="+mj-lt"/>
            </a:endParaRPr>
          </a:p>
        </p:txBody>
      </p:sp>
      <p:sp>
        <p:nvSpPr>
          <p:cNvPr id="3" name="Объект 2">
            <a:extLst>
              <a:ext uri="{FF2B5EF4-FFF2-40B4-BE49-F238E27FC236}">
                <a16:creationId xmlns:a16="http://schemas.microsoft.com/office/drawing/2014/main" id="{873DF542-9766-80FC-0A86-283DEC3D98E8}"/>
              </a:ext>
            </a:extLst>
          </p:cNvPr>
          <p:cNvSpPr>
            <a:spLocks noGrp="1"/>
          </p:cNvSpPr>
          <p:nvPr>
            <p:ph idx="1"/>
          </p:nvPr>
        </p:nvSpPr>
        <p:spPr>
          <a:xfrm>
            <a:off x="5358384" y="640081"/>
            <a:ext cx="6024654" cy="5257800"/>
          </a:xfrm>
        </p:spPr>
        <p:txBody>
          <a:bodyPr vert="horz" lIns="91440" tIns="45720" rIns="91440" bIns="45720" rtlCol="0" anchor="ctr">
            <a:normAutofit/>
          </a:bodyPr>
          <a:lstStyle/>
          <a:p>
            <a:r>
              <a:rPr lang="ru-RU" dirty="0" err="1">
                <a:ea typeface="+mn-lt"/>
                <a:cs typeface="+mn-lt"/>
              </a:rPr>
              <a:t>Git</a:t>
            </a:r>
            <a:r>
              <a:rPr lang="ru-RU" dirty="0">
                <a:ea typeface="+mn-lt"/>
                <a:cs typeface="+mn-lt"/>
              </a:rPr>
              <a:t> </a:t>
            </a:r>
            <a:r>
              <a:rPr lang="ru-RU" dirty="0" err="1">
                <a:ea typeface="+mn-lt"/>
                <a:cs typeface="+mn-lt"/>
              </a:rPr>
              <a:t>supports</a:t>
            </a:r>
            <a:r>
              <a:rPr lang="ru-RU" dirty="0">
                <a:ea typeface="+mn-lt"/>
                <a:cs typeface="+mn-lt"/>
              </a:rPr>
              <a:t> </a:t>
            </a:r>
            <a:r>
              <a:rPr lang="ru-RU" dirty="0" err="1">
                <a:ea typeface="+mn-lt"/>
                <a:cs typeface="+mn-lt"/>
              </a:rPr>
              <a:t>two</a:t>
            </a:r>
            <a:r>
              <a:rPr lang="ru-RU" dirty="0">
                <a:ea typeface="+mn-lt"/>
                <a:cs typeface="+mn-lt"/>
              </a:rPr>
              <a:t> </a:t>
            </a:r>
            <a:r>
              <a:rPr lang="ru-RU" dirty="0" err="1">
                <a:ea typeface="+mn-lt"/>
                <a:cs typeface="+mn-lt"/>
              </a:rPr>
              <a:t>ways</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integrate</a:t>
            </a:r>
            <a:r>
              <a:rPr lang="ru-RU" dirty="0">
                <a:ea typeface="+mn-lt"/>
                <a:cs typeface="+mn-lt"/>
              </a:rPr>
              <a:t> </a:t>
            </a:r>
            <a:r>
              <a:rPr lang="ru-RU" dirty="0" err="1">
                <a:ea typeface="+mn-lt"/>
                <a:cs typeface="+mn-lt"/>
              </a:rPr>
              <a:t>changes</a:t>
            </a:r>
            <a:r>
              <a:rPr lang="ru-RU" dirty="0">
                <a:ea typeface="+mn-lt"/>
                <a:cs typeface="+mn-lt"/>
              </a:rPr>
              <a:t> </a:t>
            </a:r>
            <a:r>
              <a:rPr lang="ru-RU" dirty="0" err="1">
                <a:ea typeface="+mn-lt"/>
                <a:cs typeface="+mn-lt"/>
              </a:rPr>
              <a:t>from</a:t>
            </a:r>
            <a:r>
              <a:rPr lang="ru-RU" dirty="0">
                <a:ea typeface="+mn-lt"/>
                <a:cs typeface="+mn-lt"/>
              </a:rPr>
              <a:t> </a:t>
            </a:r>
            <a:r>
              <a:rPr lang="ru-RU" dirty="0" err="1">
                <a:ea typeface="+mn-lt"/>
                <a:cs typeface="+mn-lt"/>
              </a:rPr>
              <a:t>branch</a:t>
            </a:r>
            <a:r>
              <a:rPr lang="ru-RU" dirty="0">
                <a:ea typeface="+mn-lt"/>
                <a:cs typeface="+mn-lt"/>
              </a:rPr>
              <a:t> </a:t>
            </a:r>
            <a:r>
              <a:rPr lang="ru-RU" dirty="0" err="1">
                <a:ea typeface="+mn-lt"/>
                <a:cs typeface="+mn-lt"/>
              </a:rPr>
              <a:t>to</a:t>
            </a:r>
            <a:r>
              <a:rPr lang="ru-RU" dirty="0">
                <a:ea typeface="+mn-lt"/>
                <a:cs typeface="+mn-lt"/>
              </a:rPr>
              <a:t> </a:t>
            </a:r>
            <a:r>
              <a:rPr lang="ru-RU" dirty="0" err="1">
                <a:ea typeface="+mn-lt"/>
                <a:cs typeface="+mn-lt"/>
              </a:rPr>
              <a:t>branch</a:t>
            </a:r>
            <a:r>
              <a:rPr lang="ru-RU" dirty="0">
                <a:ea typeface="+mn-lt"/>
                <a:cs typeface="+mn-lt"/>
              </a:rPr>
              <a:t>: </a:t>
            </a:r>
            <a:r>
              <a:rPr lang="ru-RU" dirty="0" err="1">
                <a:ea typeface="+mn-lt"/>
                <a:cs typeface="+mn-lt"/>
              </a:rPr>
              <a:t>merge</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rebase</a:t>
            </a:r>
            <a:r>
              <a:rPr lang="ru-RU" dirty="0">
                <a:ea typeface="+mn-lt"/>
                <a:cs typeface="+mn-lt"/>
              </a:rPr>
              <a:t>. The </a:t>
            </a:r>
            <a:r>
              <a:rPr lang="ru-RU" dirty="0" err="1">
                <a:ea typeface="+mn-lt"/>
                <a:cs typeface="+mn-lt"/>
              </a:rPr>
              <a:t>main</a:t>
            </a:r>
            <a:r>
              <a:rPr lang="ru-RU" dirty="0">
                <a:ea typeface="+mn-lt"/>
                <a:cs typeface="+mn-lt"/>
              </a:rPr>
              <a:t> </a:t>
            </a:r>
            <a:r>
              <a:rPr lang="ru-RU" dirty="0" err="1">
                <a:ea typeface="+mn-lt"/>
                <a:cs typeface="+mn-lt"/>
              </a:rPr>
              <a:t>difference</a:t>
            </a:r>
            <a:r>
              <a:rPr lang="ru-RU" dirty="0">
                <a:ea typeface="+mn-lt"/>
                <a:cs typeface="+mn-lt"/>
              </a:rPr>
              <a:t> </a:t>
            </a:r>
            <a:r>
              <a:rPr lang="ru-RU" dirty="0" err="1">
                <a:ea typeface="+mn-lt"/>
                <a:cs typeface="+mn-lt"/>
              </a:rPr>
              <a:t>is</a:t>
            </a:r>
            <a:r>
              <a:rPr lang="ru-RU" dirty="0">
                <a:ea typeface="+mn-lt"/>
                <a:cs typeface="+mn-lt"/>
              </a:rPr>
              <a:t> </a:t>
            </a:r>
            <a:r>
              <a:rPr lang="ru-RU" dirty="0" err="1">
                <a:ea typeface="+mn-lt"/>
                <a:cs typeface="+mn-lt"/>
              </a:rPr>
              <a:t>that</a:t>
            </a:r>
            <a:r>
              <a:rPr lang="ru-RU" dirty="0">
                <a:ea typeface="+mn-lt"/>
                <a:cs typeface="+mn-lt"/>
              </a:rPr>
              <a:t> </a:t>
            </a:r>
            <a:r>
              <a:rPr lang="ru-RU" dirty="0" err="1">
                <a:ea typeface="+mn-lt"/>
                <a:cs typeface="+mn-lt"/>
              </a:rPr>
              <a:t>rebase</a:t>
            </a:r>
            <a:r>
              <a:rPr lang="ru-RU" dirty="0">
                <a:ea typeface="+mn-lt"/>
                <a:cs typeface="+mn-lt"/>
              </a:rPr>
              <a:t> </a:t>
            </a:r>
            <a:r>
              <a:rPr lang="ru-RU" dirty="0" err="1">
                <a:ea typeface="+mn-lt"/>
                <a:cs typeface="+mn-lt"/>
              </a:rPr>
              <a:t>remembers</a:t>
            </a:r>
            <a:r>
              <a:rPr lang="ru-RU" dirty="0">
                <a:ea typeface="+mn-lt"/>
                <a:cs typeface="+mn-lt"/>
              </a:rPr>
              <a:t> </a:t>
            </a:r>
            <a:r>
              <a:rPr lang="ru-RU" dirty="0" err="1">
                <a:ea typeface="+mn-lt"/>
                <a:cs typeface="+mn-lt"/>
              </a:rPr>
              <a:t>fixes</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form</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patches</a:t>
            </a:r>
            <a:r>
              <a:rPr lang="ru-RU" dirty="0">
                <a:ea typeface="+mn-lt"/>
                <a:cs typeface="+mn-lt"/>
              </a:rPr>
              <a:t>, </a:t>
            </a:r>
            <a:r>
              <a:rPr lang="ru-RU" dirty="0" err="1">
                <a:ea typeface="+mn-lt"/>
                <a:cs typeface="+mn-lt"/>
              </a:rPr>
              <a:t>rewinds</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branch</a:t>
            </a:r>
            <a:r>
              <a:rPr lang="ru-RU" dirty="0">
                <a:ea typeface="+mn-lt"/>
                <a:cs typeface="+mn-lt"/>
              </a:rPr>
              <a:t> </a:t>
            </a:r>
            <a:r>
              <a:rPr lang="ru-RU" dirty="0" err="1">
                <a:ea typeface="+mn-lt"/>
                <a:cs typeface="+mn-lt"/>
              </a:rPr>
              <a:t>and</a:t>
            </a:r>
            <a:r>
              <a:rPr lang="ru-RU" dirty="0">
                <a:ea typeface="+mn-lt"/>
                <a:cs typeface="+mn-lt"/>
              </a:rPr>
              <a:t> </a:t>
            </a:r>
            <a:r>
              <a:rPr lang="ru-RU" dirty="0" err="1">
                <a:ea typeface="+mn-lt"/>
                <a:cs typeface="+mn-lt"/>
              </a:rPr>
              <a:t>applies</a:t>
            </a:r>
            <a:r>
              <a:rPr lang="ru-RU" dirty="0">
                <a:ea typeface="+mn-lt"/>
                <a:cs typeface="+mn-lt"/>
              </a:rPr>
              <a:t> </a:t>
            </a:r>
            <a:r>
              <a:rPr lang="ru-RU" dirty="0" err="1">
                <a:ea typeface="+mn-lt"/>
                <a:cs typeface="+mn-lt"/>
              </a:rPr>
              <a:t>patches</a:t>
            </a:r>
            <a:r>
              <a:rPr lang="ru-RU" dirty="0">
                <a:ea typeface="+mn-lt"/>
                <a:cs typeface="+mn-lt"/>
              </a:rPr>
              <a:t> </a:t>
            </a:r>
            <a:r>
              <a:rPr lang="ru-RU" dirty="0" err="1">
                <a:ea typeface="+mn-lt"/>
                <a:cs typeface="+mn-lt"/>
              </a:rPr>
              <a:t>in</a:t>
            </a:r>
            <a:r>
              <a:rPr lang="ru-RU" dirty="0">
                <a:ea typeface="+mn-lt"/>
                <a:cs typeface="+mn-lt"/>
              </a:rPr>
              <a:t> </a:t>
            </a:r>
            <a:r>
              <a:rPr lang="ru-RU" dirty="0" err="1">
                <a:ea typeface="+mn-lt"/>
                <a:cs typeface="+mn-lt"/>
              </a:rPr>
              <a:t>the</a:t>
            </a:r>
            <a:r>
              <a:rPr lang="ru-RU" dirty="0">
                <a:ea typeface="+mn-lt"/>
                <a:cs typeface="+mn-lt"/>
              </a:rPr>
              <a:t> </a:t>
            </a:r>
            <a:r>
              <a:rPr lang="ru-RU" dirty="0" err="1">
                <a:ea typeface="+mn-lt"/>
                <a:cs typeface="+mn-lt"/>
              </a:rPr>
              <a:t>form</a:t>
            </a:r>
            <a:r>
              <a:rPr lang="ru-RU" dirty="0">
                <a:ea typeface="+mn-lt"/>
                <a:cs typeface="+mn-lt"/>
              </a:rPr>
              <a:t> </a:t>
            </a:r>
            <a:r>
              <a:rPr lang="ru-RU" dirty="0" err="1">
                <a:ea typeface="+mn-lt"/>
                <a:cs typeface="+mn-lt"/>
              </a:rPr>
              <a:t>of</a:t>
            </a:r>
            <a:r>
              <a:rPr lang="ru-RU" dirty="0">
                <a:ea typeface="+mn-lt"/>
                <a:cs typeface="+mn-lt"/>
              </a:rPr>
              <a:t> </a:t>
            </a:r>
            <a:r>
              <a:rPr lang="ru-RU" dirty="0" err="1">
                <a:ea typeface="+mn-lt"/>
                <a:cs typeface="+mn-lt"/>
              </a:rPr>
              <a:t>fixations</a:t>
            </a:r>
            <a:r>
              <a:rPr lang="ru-RU" dirty="0">
                <a:ea typeface="+mn-lt"/>
                <a:cs typeface="+mn-lt"/>
              </a:rPr>
              <a:t>, </a:t>
            </a:r>
            <a:r>
              <a:rPr lang="ru-RU" dirty="0" err="1">
                <a:ea typeface="+mn-lt"/>
                <a:cs typeface="+mn-lt"/>
              </a:rPr>
              <a:t>unlike</a:t>
            </a:r>
            <a:r>
              <a:rPr lang="ru-RU" dirty="0">
                <a:ea typeface="+mn-lt"/>
                <a:cs typeface="+mn-lt"/>
              </a:rPr>
              <a:t> </a:t>
            </a:r>
            <a:r>
              <a:rPr lang="ru-RU" dirty="0" err="1">
                <a:ea typeface="+mn-lt"/>
                <a:cs typeface="+mn-lt"/>
              </a:rPr>
              <a:t>merge</a:t>
            </a:r>
            <a:r>
              <a:rPr lang="ru-RU" dirty="0">
                <a:ea typeface="+mn-lt"/>
                <a:cs typeface="+mn-lt"/>
              </a:rPr>
              <a:t>, </a:t>
            </a:r>
            <a:r>
              <a:rPr lang="ru-RU" dirty="0" err="1">
                <a:ea typeface="+mn-lt"/>
                <a:cs typeface="+mn-lt"/>
              </a:rPr>
              <a:t>which</a:t>
            </a:r>
            <a:r>
              <a:rPr lang="ru-RU" dirty="0">
                <a:ea typeface="+mn-lt"/>
                <a:cs typeface="+mn-lt"/>
              </a:rPr>
              <a:t> </a:t>
            </a:r>
            <a:r>
              <a:rPr lang="ru-RU" dirty="0" err="1">
                <a:ea typeface="+mn-lt"/>
                <a:cs typeface="+mn-lt"/>
              </a:rPr>
              <a:t>merges</a:t>
            </a:r>
            <a:r>
              <a:rPr lang="ru-RU" dirty="0">
                <a:ea typeface="+mn-lt"/>
                <a:cs typeface="+mn-lt"/>
              </a:rPr>
              <a:t> </a:t>
            </a:r>
            <a:r>
              <a:rPr lang="ru-RU" dirty="0" err="1">
                <a:ea typeface="+mn-lt"/>
                <a:cs typeface="+mn-lt"/>
              </a:rPr>
              <a:t>two</a:t>
            </a:r>
            <a:r>
              <a:rPr lang="ru-RU" dirty="0">
                <a:ea typeface="+mn-lt"/>
                <a:cs typeface="+mn-lt"/>
              </a:rPr>
              <a:t> </a:t>
            </a:r>
            <a:r>
              <a:rPr lang="ru-RU" dirty="0" err="1">
                <a:ea typeface="+mn-lt"/>
                <a:cs typeface="+mn-lt"/>
              </a:rPr>
              <a:t>branches</a:t>
            </a:r>
            <a:r>
              <a:rPr lang="ru-RU" dirty="0">
                <a:ea typeface="+mn-lt"/>
                <a:cs typeface="+mn-lt"/>
              </a:rPr>
              <a:t> </a:t>
            </a:r>
            <a:r>
              <a:rPr lang="ru-RU" dirty="0" err="1">
                <a:ea typeface="+mn-lt"/>
                <a:cs typeface="+mn-lt"/>
              </a:rPr>
              <a:t>into</a:t>
            </a:r>
            <a:r>
              <a:rPr lang="ru-RU" dirty="0">
                <a:ea typeface="+mn-lt"/>
                <a:cs typeface="+mn-lt"/>
              </a:rPr>
              <a:t> </a:t>
            </a:r>
            <a:r>
              <a:rPr lang="ru-RU" dirty="0" err="1">
                <a:ea typeface="+mn-lt"/>
                <a:cs typeface="+mn-lt"/>
              </a:rPr>
              <a:t>one</a:t>
            </a:r>
            <a:r>
              <a:rPr lang="ru-RU" dirty="0">
                <a:ea typeface="+mn-lt"/>
                <a:cs typeface="+mn-lt"/>
              </a:rPr>
              <a:t>.</a:t>
            </a:r>
          </a:p>
        </p:txBody>
      </p:sp>
    </p:spTree>
    <p:extLst>
      <p:ext uri="{BB962C8B-B14F-4D97-AF65-F5344CB8AC3E}">
        <p14:creationId xmlns:p14="http://schemas.microsoft.com/office/powerpoint/2010/main" val="119586309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Широкоэкранный</PresentationFormat>
  <Paragraphs>0</Paragraphs>
  <Slides>21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Тема Office</vt:lpstr>
      <vt:lpstr>GIT ТА ЙОГО КОМАНДИ</vt:lpstr>
      <vt:lpstr>What is Git?</vt:lpstr>
      <vt:lpstr>Advantages of Git over other systems </vt:lpstr>
      <vt:lpstr>History of Git</vt:lpstr>
      <vt:lpstr>How Git works </vt:lpstr>
      <vt:lpstr>Local operations </vt:lpstr>
      <vt:lpstr>Data integrity </vt:lpstr>
      <vt:lpstr>Branching (branches) </vt:lpstr>
      <vt:lpstr>Merge and rebase data </vt:lpstr>
      <vt:lpstr>Projects where Git is used</vt:lpstr>
      <vt:lpstr>Git Core Commands</vt:lpstr>
      <vt:lpstr>git add </vt:lpstr>
      <vt:lpstr>git status </vt:lpstr>
      <vt:lpstr>git diff </vt:lpstr>
      <vt:lpstr>git difftool</vt:lpstr>
      <vt:lpstr>git commit</vt:lpstr>
      <vt:lpstr>git reset</vt:lpstr>
      <vt:lpstr>git rm</vt:lpstr>
      <vt:lpstr>git mv</vt:lpstr>
      <vt:lpstr>git clean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
  <cp:revision>230</cp:revision>
  <dcterms:created xsi:type="dcterms:W3CDTF">2023-02-08T15:25:06Z</dcterms:created>
  <dcterms:modified xsi:type="dcterms:W3CDTF">2023-02-08T16:33:04Z</dcterms:modified>
</cp:coreProperties>
</file>