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EF2F8"/>
    <a:srgbClr val="35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357022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569601-D235-442B-A8D9-16BCDE5EBFB8}"/>
              </a:ext>
            </a:extLst>
          </p:cNvPr>
          <p:cNvSpPr/>
          <p:nvPr/>
        </p:nvSpPr>
        <p:spPr>
          <a:xfrm>
            <a:off x="5201083" y="5988217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334697"/>
            <a:chOff x="195072" y="2122961"/>
            <a:chExt cx="6511742" cy="43346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34697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0D12815-E0FC-49EA-B79A-2BB69F943E94}"/>
              </a:ext>
            </a:extLst>
          </p:cNvPr>
          <p:cNvSpPr/>
          <p:nvPr/>
        </p:nvSpPr>
        <p:spPr>
          <a:xfrm>
            <a:off x="5306187" y="5938334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025DAB-B111-42F0-9819-DBE23E0BDCA1}"/>
              </a:ext>
            </a:extLst>
          </p:cNvPr>
          <p:cNvSpPr/>
          <p:nvPr/>
        </p:nvSpPr>
        <p:spPr>
          <a:xfrm>
            <a:off x="5201083" y="586586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655771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4DA4B-13FE-49E5-AB3D-D4571F60E01B}"/>
              </a:ext>
            </a:extLst>
          </p:cNvPr>
          <p:cNvSpPr/>
          <p:nvPr/>
        </p:nvSpPr>
        <p:spPr>
          <a:xfrm>
            <a:off x="5201083" y="7161838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485103"/>
            <a:chOff x="195072" y="2122961"/>
            <a:chExt cx="6511742" cy="448510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485103"/>
              <a:chOff x="195072" y="2122961"/>
              <a:chExt cx="6511742" cy="448510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485103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E19E1-31E4-4720-BD69-4F0890507D34}"/>
              </a:ext>
            </a:extLst>
          </p:cNvPr>
          <p:cNvSpPr/>
          <p:nvPr/>
        </p:nvSpPr>
        <p:spPr>
          <a:xfrm>
            <a:off x="5147614" y="6091729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8F37C-2630-4920-9E4C-28A19293717B}"/>
              </a:ext>
            </a:extLst>
          </p:cNvPr>
          <p:cNvSpPr/>
          <p:nvPr/>
        </p:nvSpPr>
        <p:spPr>
          <a:xfrm>
            <a:off x="5306187" y="8405914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FEA8348-F33C-4630-9FB6-41A67D547741}"/>
              </a:ext>
            </a:extLst>
          </p:cNvPr>
          <p:cNvSpPr/>
          <p:nvPr/>
        </p:nvSpPr>
        <p:spPr>
          <a:xfrm>
            <a:off x="5147614" y="6028772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pic>
        <p:nvPicPr>
          <p:cNvPr id="32" name="Picture 14" descr="Airbus logo : histoire, signification et évolution, symbole">
            <a:extLst>
              <a:ext uri="{FF2B5EF4-FFF2-40B4-BE49-F238E27FC236}">
                <a16:creationId xmlns:a16="http://schemas.microsoft.com/office/drawing/2014/main" id="{8DFB91FA-75B3-498C-AE19-53DBF505A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15299"/>
          <a:stretch/>
        </p:blipFill>
        <p:spPr bwMode="auto">
          <a:xfrm>
            <a:off x="585724" y="1320435"/>
            <a:ext cx="1435169" cy="1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8AD75-8A99-4D86-98DB-44BD08977ECE}"/>
              </a:ext>
            </a:extLst>
          </p:cNvPr>
          <p:cNvSpPr/>
          <p:nvPr/>
        </p:nvSpPr>
        <p:spPr>
          <a:xfrm>
            <a:off x="500380" y="1244359"/>
            <a:ext cx="6138666" cy="129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7F84B5-97F9-4E76-B9B4-DA8C385FE83D}"/>
              </a:ext>
            </a:extLst>
          </p:cNvPr>
          <p:cNvSpPr txBox="1"/>
          <p:nvPr/>
        </p:nvSpPr>
        <p:spPr>
          <a:xfrm>
            <a:off x="2106237" y="1367315"/>
            <a:ext cx="4517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Airbus – Toulouse - Connaissance en back- end ainsi que de l’API REST - Pour les informatique - 3 mois - 350€ brut/mois - 5 places - posté le 15/03</a:t>
            </a:r>
          </a:p>
          <a:p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BBFCF-864C-46C9-ADDE-4D8EF2F37AA5}"/>
              </a:ext>
            </a:extLst>
          </p:cNvPr>
          <p:cNvSpPr/>
          <p:nvPr/>
        </p:nvSpPr>
        <p:spPr>
          <a:xfrm>
            <a:off x="536454" y="2898640"/>
            <a:ext cx="6138666" cy="3831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BF10A-7234-4A03-A7A4-9FD8C55EA24E}"/>
              </a:ext>
            </a:extLst>
          </p:cNvPr>
          <p:cNvSpPr txBox="1"/>
          <p:nvPr/>
        </p:nvSpPr>
        <p:spPr>
          <a:xfrm>
            <a:off x="536454" y="2898640"/>
            <a:ext cx="608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de l’offre:</a:t>
            </a:r>
          </a:p>
          <a:p>
            <a:r>
              <a:rPr lang="fr-FR" sz="1400" b="0" i="0" dirty="0">
                <a:effectLst/>
                <a:latin typeface="-apple-system"/>
              </a:rPr>
              <a:t>Tu auras donc en charge l'intégration de cette solution dans notre environnement </a:t>
            </a:r>
            <a:r>
              <a:rPr lang="fr-FR" sz="1400" b="0" i="0" dirty="0" err="1">
                <a:effectLst/>
                <a:latin typeface="-apple-system"/>
              </a:rPr>
              <a:t>multi-sites</a:t>
            </a:r>
            <a:r>
              <a:rPr lang="fr-FR" sz="1400" b="0" i="0" dirty="0">
                <a:effectLst/>
                <a:latin typeface="-apple-system"/>
              </a:rPr>
              <a:t> (10 sites / 2 thématiques) et la migration de toutes nos campagnes de mailing (promotionnelles, marketing automation, etc.). Encadré par un développeur senior, tu développeras en mode Agile dans un environnement Docker / </a:t>
            </a:r>
            <a:r>
              <a:rPr lang="fr-FR" sz="1400" b="0" i="0" dirty="0" err="1">
                <a:effectLst/>
                <a:latin typeface="-apple-system"/>
              </a:rPr>
              <a:t>nginx</a:t>
            </a:r>
            <a:r>
              <a:rPr lang="fr-FR" sz="1400" b="0" i="0" dirty="0">
                <a:effectLst/>
                <a:latin typeface="-apple-system"/>
              </a:rPr>
              <a:t> / PHP / Git sous Linux.</a:t>
            </a:r>
          </a:p>
          <a:p>
            <a:endParaRPr lang="fr-FR" sz="1400" dirty="0">
              <a:latin typeface="-apple-system"/>
            </a:endParaRPr>
          </a:p>
          <a:p>
            <a:r>
              <a:rPr lang="fr-FR" sz="1400" dirty="0">
                <a:latin typeface="-apple-system"/>
              </a:rPr>
              <a:t>Etc…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DE05-16F2-4F07-881F-7A445A08AC24}"/>
              </a:ext>
            </a:extLst>
          </p:cNvPr>
          <p:cNvSpPr/>
          <p:nvPr/>
        </p:nvSpPr>
        <p:spPr>
          <a:xfrm>
            <a:off x="536454" y="6937248"/>
            <a:ext cx="6087421" cy="10119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546FCE-C7EB-40C6-A0EC-E87785839860}"/>
              </a:ext>
            </a:extLst>
          </p:cNvPr>
          <p:cNvSpPr txBox="1"/>
          <p:nvPr/>
        </p:nvSpPr>
        <p:spPr>
          <a:xfrm>
            <a:off x="2647950" y="7040952"/>
            <a:ext cx="15621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Déposez vos fichiers ici </a:t>
            </a:r>
            <a:b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1A93-3F67-4BC2-AD0D-AF2FB3064347}"/>
              </a:ext>
            </a:extLst>
          </p:cNvPr>
          <p:cNvSpPr/>
          <p:nvPr/>
        </p:nvSpPr>
        <p:spPr>
          <a:xfrm>
            <a:off x="2647950" y="7503780"/>
            <a:ext cx="1562100" cy="20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Sélectionner des fichiers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0434A-6F21-4378-8891-7DE037372525}"/>
              </a:ext>
            </a:extLst>
          </p:cNvPr>
          <p:cNvSpPr/>
          <p:nvPr/>
        </p:nvSpPr>
        <p:spPr>
          <a:xfrm>
            <a:off x="5302107" y="832707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8320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E29CC0C-E518-4EED-948E-28E2D0FC0401}"/>
              </a:ext>
            </a:extLst>
          </p:cNvPr>
          <p:cNvSpPr/>
          <p:nvPr/>
        </p:nvSpPr>
        <p:spPr>
          <a:xfrm>
            <a:off x="4101194" y="441649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recherchées: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F703326-2470-465D-91A5-E803A1DCA63D}"/>
              </a:ext>
            </a:extLst>
          </p:cNvPr>
          <p:cNvSpPr/>
          <p:nvPr/>
        </p:nvSpPr>
        <p:spPr>
          <a:xfrm>
            <a:off x="5201083" y="695988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4D313-F291-4012-8894-715D0F8795B0}"/>
              </a:ext>
            </a:extLst>
          </p:cNvPr>
          <p:cNvSpPr/>
          <p:nvPr/>
        </p:nvSpPr>
        <p:spPr>
          <a:xfrm>
            <a:off x="5201083" y="695988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815135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4120201"/>
            <a:ext cx="5445021" cy="2928527"/>
            <a:chOff x="573258" y="3997105"/>
            <a:chExt cx="5445021" cy="2928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4007386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ABA5633-E3B2-46C2-89A0-A64AF66A0413}"/>
              </a:ext>
            </a:extLst>
          </p:cNvPr>
          <p:cNvSpPr/>
          <p:nvPr/>
        </p:nvSpPr>
        <p:spPr>
          <a:xfrm>
            <a:off x="5200378" y="723801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3896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s Étoiles Qualité - Images vectorielles gratuites sur Pixabay">
            <a:extLst>
              <a:ext uri="{FF2B5EF4-FFF2-40B4-BE49-F238E27FC236}">
                <a16:creationId xmlns:a16="http://schemas.microsoft.com/office/drawing/2014/main" id="{1D3A21F4-5AFA-49B0-9815-FCBF19481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9" b="60000"/>
          <a:stretch/>
        </p:blipFill>
        <p:spPr bwMode="auto">
          <a:xfrm>
            <a:off x="5099050" y="4328332"/>
            <a:ext cx="928324" cy="2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460C-9B06-433A-B8AE-5B4D239503E2}"/>
              </a:ext>
            </a:extLst>
          </p:cNvPr>
          <p:cNvSpPr/>
          <p:nvPr/>
        </p:nvSpPr>
        <p:spPr>
          <a:xfrm>
            <a:off x="5201083" y="586586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509231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35335D-E32A-4B48-8ACD-E67E65906701}"/>
              </a:ext>
            </a:extLst>
          </p:cNvPr>
          <p:cNvSpPr/>
          <p:nvPr/>
        </p:nvSpPr>
        <p:spPr>
          <a:xfrm>
            <a:off x="5161713" y="7164711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485103"/>
            <a:chOff x="195072" y="2122961"/>
            <a:chExt cx="6511742" cy="448510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485103"/>
              <a:chOff x="195072" y="2122961"/>
              <a:chExt cx="6511742" cy="448510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485103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B5A00-D5E7-4456-BF8F-E310322133B2}"/>
              </a:ext>
            </a:extLst>
          </p:cNvPr>
          <p:cNvSpPr/>
          <p:nvPr/>
        </p:nvSpPr>
        <p:spPr>
          <a:xfrm>
            <a:off x="5088504" y="607955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777</Words>
  <Application>Microsoft Office PowerPoint</Application>
  <PresentationFormat>Format A4 (210 x 297 mm)</PresentationFormat>
  <Paragraphs>334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19</cp:revision>
  <dcterms:created xsi:type="dcterms:W3CDTF">2021-03-15T13:08:26Z</dcterms:created>
  <dcterms:modified xsi:type="dcterms:W3CDTF">2021-03-17T14:46:37Z</dcterms:modified>
</cp:coreProperties>
</file>