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ppt/comments/comment17.xml" ContentType="application/vnd.openxmlformats-officedocument.presentationml.comments+xml"/>
  <Override PartName="/ppt/comments/comment1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9" r:id="rId3"/>
    <p:sldId id="272" r:id="rId4"/>
    <p:sldId id="258" r:id="rId5"/>
    <p:sldId id="257" r:id="rId6"/>
    <p:sldId id="262" r:id="rId7"/>
    <p:sldId id="263" r:id="rId8"/>
    <p:sldId id="273" r:id="rId9"/>
    <p:sldId id="264" r:id="rId10"/>
    <p:sldId id="275" r:id="rId11"/>
    <p:sldId id="276" r:id="rId12"/>
    <p:sldId id="277" r:id="rId13"/>
    <p:sldId id="260" r:id="rId14"/>
    <p:sldId id="268" r:id="rId15"/>
    <p:sldId id="269" r:id="rId16"/>
    <p:sldId id="271" r:id="rId17"/>
    <p:sldId id="270" r:id="rId18"/>
    <p:sldId id="265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gues cros" initials="hc" lastIdx="19" clrIdx="0">
    <p:extLst>
      <p:ext uri="{19B8F6BF-5375-455C-9EA6-DF929625EA0E}">
        <p15:presenceInfo xmlns:p15="http://schemas.microsoft.com/office/powerpoint/2012/main" userId="c6b495bc6df5cb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81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1T14:31:06.422" idx="1">
    <p:pos x="10" y="10"/>
    <p:text>pierre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1T14:32:15.922" idx="10">
    <p:pos x="10" y="10"/>
    <p:text>hugues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1T14:32:56.054" idx="13">
    <p:pos x="146" y="146"/>
    <p:text>hugues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1T14:33:05.306" idx="14">
    <p:pos x="10" y="10"/>
    <p:text>hugues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1T14:32:52.848" idx="12">
    <p:pos x="10" y="10"/>
    <p:text>alban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1T14:33:58.223" idx="18">
    <p:pos x="10" y="10"/>
    <p:text>alban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1T14:33:52.647" idx="17">
    <p:pos x="10" y="10"/>
    <p:text>hugues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1T14:33:33.003" idx="15">
    <p:pos x="10" y="10"/>
    <p:text>pierre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1T14:33:44.135" idx="16">
    <p:pos x="7482" y="30"/>
    <p:text>alban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1T14:48:42.510" idx="19">
    <p:pos x="10" y="10"/>
    <p:text>pierre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1T14:31:27.095" idx="2">
    <p:pos x="10" y="10"/>
    <p:text>pierre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1T14:31:29.910" idx="3">
    <p:pos x="10" y="10"/>
    <p:text>pierre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1T14:31:36.147" idx="4">
    <p:pos x="10" y="10"/>
    <p:text>pierre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1T14:31:45.469" idx="5">
    <p:pos x="10" y="10"/>
    <p:text>alban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1T14:31:51.147" idx="6">
    <p:pos x="10" y="10"/>
    <p:text>alban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1T14:31:53.860" idx="7">
    <p:pos x="10" y="10"/>
    <p:text>alban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1T14:31:56.874" idx="8">
    <p:pos x="10" y="10"/>
    <p:text>alban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1T14:31:59.926" idx="9">
    <p:pos x="10" y="10"/>
    <p:text>hugues</p:text>
    <p:extLst>
      <p:ext uri="{C676402C-5697-4E1C-873F-D02D1690AC5C}">
        <p15:threadingInfo xmlns:p15="http://schemas.microsoft.com/office/powerpoint/2012/main" timeZoneBias="-12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E3BFBE-B61B-41DA-AE37-32BF6EF1728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D876A3D-642C-4A3E-8944-E90D4859370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dirty="0" err="1"/>
            <a:t>Create</a:t>
          </a:r>
          <a:r>
            <a:rPr lang="fr-FR" dirty="0"/>
            <a:t> a Web application</a:t>
          </a:r>
          <a:endParaRPr lang="en-US" dirty="0"/>
        </a:p>
      </dgm:t>
    </dgm:pt>
    <dgm:pt modelId="{08749EDC-1877-42CD-8886-ED2AF45F77FA}" type="parTrans" cxnId="{42F41370-071E-4FAB-9DDF-4DCF7864301C}">
      <dgm:prSet/>
      <dgm:spPr/>
      <dgm:t>
        <a:bodyPr/>
        <a:lstStyle/>
        <a:p>
          <a:endParaRPr lang="en-US"/>
        </a:p>
      </dgm:t>
    </dgm:pt>
    <dgm:pt modelId="{A11BE6D5-2F7C-4E81-8369-7AB4E98697B2}" type="sibTrans" cxnId="{42F41370-071E-4FAB-9DDF-4DCF7864301C}">
      <dgm:prSet/>
      <dgm:spPr/>
      <dgm:t>
        <a:bodyPr/>
        <a:lstStyle/>
        <a:p>
          <a:endParaRPr lang="en-US"/>
        </a:p>
      </dgm:t>
    </dgm:pt>
    <dgm:pt modelId="{30808259-7558-4788-AA55-276E99CEDA4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dirty="0"/>
            <a:t>Respect </a:t>
          </a:r>
          <a:r>
            <a:rPr lang="fr-FR" dirty="0" err="1"/>
            <a:t>load</a:t>
          </a:r>
          <a:r>
            <a:rPr lang="fr-FR" dirty="0"/>
            <a:t> </a:t>
          </a:r>
          <a:r>
            <a:rPr lang="fr-FR" dirty="0" err="1"/>
            <a:t>specifications</a:t>
          </a:r>
          <a:endParaRPr lang="en-US" dirty="0"/>
        </a:p>
      </dgm:t>
    </dgm:pt>
    <dgm:pt modelId="{B6F39419-23A8-4E2B-9454-ED55E93501BA}" type="parTrans" cxnId="{C239060B-59EA-4E14-AEEB-A3E16A612514}">
      <dgm:prSet/>
      <dgm:spPr/>
      <dgm:t>
        <a:bodyPr/>
        <a:lstStyle/>
        <a:p>
          <a:endParaRPr lang="en-US"/>
        </a:p>
      </dgm:t>
    </dgm:pt>
    <dgm:pt modelId="{55E053B3-88C7-42AF-B8D3-409CAB251DCB}" type="sibTrans" cxnId="{C239060B-59EA-4E14-AEEB-A3E16A612514}">
      <dgm:prSet/>
      <dgm:spPr/>
      <dgm:t>
        <a:bodyPr/>
        <a:lstStyle/>
        <a:p>
          <a:endParaRPr lang="en-US"/>
        </a:p>
      </dgm:t>
    </dgm:pt>
    <dgm:pt modelId="{DF719CD3-A751-4B58-AA36-1483C449304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dirty="0"/>
            <a:t>Respect </a:t>
          </a:r>
          <a:r>
            <a:rPr lang="fr-FR" dirty="0" err="1"/>
            <a:t>technical</a:t>
          </a:r>
          <a:r>
            <a:rPr lang="fr-FR" dirty="0"/>
            <a:t> </a:t>
          </a:r>
          <a:r>
            <a:rPr lang="fr-FR" dirty="0" err="1"/>
            <a:t>specifications</a:t>
          </a:r>
          <a:endParaRPr lang="en-US" dirty="0"/>
        </a:p>
      </dgm:t>
    </dgm:pt>
    <dgm:pt modelId="{3FD16955-61FE-4C22-9549-D8C5601C10F6}" type="parTrans" cxnId="{F9C600BB-9BDC-4005-9726-01DF2ABF402D}">
      <dgm:prSet/>
      <dgm:spPr/>
      <dgm:t>
        <a:bodyPr/>
        <a:lstStyle/>
        <a:p>
          <a:endParaRPr lang="en-US"/>
        </a:p>
      </dgm:t>
    </dgm:pt>
    <dgm:pt modelId="{DC5624E6-8A93-4330-A58F-50437CF29B2C}" type="sibTrans" cxnId="{F9C600BB-9BDC-4005-9726-01DF2ABF402D}">
      <dgm:prSet/>
      <dgm:spPr/>
      <dgm:t>
        <a:bodyPr/>
        <a:lstStyle/>
        <a:p>
          <a:endParaRPr lang="en-US"/>
        </a:p>
      </dgm:t>
    </dgm:pt>
    <dgm:pt modelId="{BEC60E99-E063-46D8-B07C-1BEE71E4A914}" type="pres">
      <dgm:prSet presAssocID="{B5E3BFBE-B61B-41DA-AE37-32BF6EF1728F}" presName="root" presStyleCnt="0">
        <dgm:presLayoutVars>
          <dgm:dir/>
          <dgm:resizeHandles val="exact"/>
        </dgm:presLayoutVars>
      </dgm:prSet>
      <dgm:spPr/>
    </dgm:pt>
    <dgm:pt modelId="{CD9CCA6C-B7F3-41B5-8168-3C4C69E9DB8F}" type="pres">
      <dgm:prSet presAssocID="{1D876A3D-642C-4A3E-8944-E90D4859370D}" presName="compNode" presStyleCnt="0"/>
      <dgm:spPr/>
    </dgm:pt>
    <dgm:pt modelId="{5663A944-3A52-43F6-A1BB-99807F2F7CFB}" type="pres">
      <dgm:prSet presAssocID="{1D876A3D-642C-4A3E-8944-E90D4859370D}" presName="iconBgRect" presStyleLbl="bgShp" presStyleIdx="0" presStyleCnt="3"/>
      <dgm:spPr/>
    </dgm:pt>
    <dgm:pt modelId="{F7A1850D-9F3F-4E29-8521-B37ED36A00AD}" type="pres">
      <dgm:prSet presAssocID="{1D876A3D-642C-4A3E-8944-E90D4859370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A0AF8E8-E882-4024-8BBA-2328444DDC18}" type="pres">
      <dgm:prSet presAssocID="{1D876A3D-642C-4A3E-8944-E90D4859370D}" presName="spaceRect" presStyleCnt="0"/>
      <dgm:spPr/>
    </dgm:pt>
    <dgm:pt modelId="{BA11A5B8-7D26-4854-8124-591D8260AD8E}" type="pres">
      <dgm:prSet presAssocID="{1D876A3D-642C-4A3E-8944-E90D4859370D}" presName="textRect" presStyleLbl="revTx" presStyleIdx="0" presStyleCnt="3">
        <dgm:presLayoutVars>
          <dgm:chMax val="1"/>
          <dgm:chPref val="1"/>
        </dgm:presLayoutVars>
      </dgm:prSet>
      <dgm:spPr/>
    </dgm:pt>
    <dgm:pt modelId="{8227285B-2961-4DEF-BC2A-599EBBBBBA3A}" type="pres">
      <dgm:prSet presAssocID="{A11BE6D5-2F7C-4E81-8369-7AB4E98697B2}" presName="sibTrans" presStyleCnt="0"/>
      <dgm:spPr/>
    </dgm:pt>
    <dgm:pt modelId="{05C3A92A-4E74-4DF0-A25D-908ED83AEDCA}" type="pres">
      <dgm:prSet presAssocID="{30808259-7558-4788-AA55-276E99CEDA44}" presName="compNode" presStyleCnt="0"/>
      <dgm:spPr/>
    </dgm:pt>
    <dgm:pt modelId="{B710FDD6-58EB-47C6-87E6-D7BB4804D580}" type="pres">
      <dgm:prSet presAssocID="{30808259-7558-4788-AA55-276E99CEDA44}" presName="iconBgRect" presStyleLbl="bgShp" presStyleIdx="1" presStyleCnt="3"/>
      <dgm:spPr/>
    </dgm:pt>
    <dgm:pt modelId="{0C943ECF-33BA-480C-9F09-FA6AD0D02F27}" type="pres">
      <dgm:prSet presAssocID="{30808259-7558-4788-AA55-276E99CEDA4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B1ADD80A-BA19-4DF0-BEC6-39952AD5D116}" type="pres">
      <dgm:prSet presAssocID="{30808259-7558-4788-AA55-276E99CEDA44}" presName="spaceRect" presStyleCnt="0"/>
      <dgm:spPr/>
    </dgm:pt>
    <dgm:pt modelId="{2C9765B6-6551-4E00-97F6-0A792F2134CF}" type="pres">
      <dgm:prSet presAssocID="{30808259-7558-4788-AA55-276E99CEDA44}" presName="textRect" presStyleLbl="revTx" presStyleIdx="1" presStyleCnt="3">
        <dgm:presLayoutVars>
          <dgm:chMax val="1"/>
          <dgm:chPref val="1"/>
        </dgm:presLayoutVars>
      </dgm:prSet>
      <dgm:spPr/>
    </dgm:pt>
    <dgm:pt modelId="{F8EBA89D-EA1A-4149-B657-D8ED536BC8FF}" type="pres">
      <dgm:prSet presAssocID="{55E053B3-88C7-42AF-B8D3-409CAB251DCB}" presName="sibTrans" presStyleCnt="0"/>
      <dgm:spPr/>
    </dgm:pt>
    <dgm:pt modelId="{89BF00F9-DED2-4301-98D9-6088A00E9BE5}" type="pres">
      <dgm:prSet presAssocID="{DF719CD3-A751-4B58-AA36-1483C4493044}" presName="compNode" presStyleCnt="0"/>
      <dgm:spPr/>
    </dgm:pt>
    <dgm:pt modelId="{518446DF-F0B0-4EA6-B63A-FA618CA4609E}" type="pres">
      <dgm:prSet presAssocID="{DF719CD3-A751-4B58-AA36-1483C4493044}" presName="iconBgRect" presStyleLbl="bgShp" presStyleIdx="2" presStyleCnt="3"/>
      <dgm:spPr/>
    </dgm:pt>
    <dgm:pt modelId="{ACB99CF8-F7C0-4F0E-A73D-137393244462}" type="pres">
      <dgm:prSet presAssocID="{DF719CD3-A751-4B58-AA36-1483C449304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0D77A001-2B0C-4773-9A18-45B08B15C427}" type="pres">
      <dgm:prSet presAssocID="{DF719CD3-A751-4B58-AA36-1483C4493044}" presName="spaceRect" presStyleCnt="0"/>
      <dgm:spPr/>
    </dgm:pt>
    <dgm:pt modelId="{4BEC70ED-2096-415E-975B-39B3E76EB34B}" type="pres">
      <dgm:prSet presAssocID="{DF719CD3-A751-4B58-AA36-1483C449304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239060B-59EA-4E14-AEEB-A3E16A612514}" srcId="{B5E3BFBE-B61B-41DA-AE37-32BF6EF1728F}" destId="{30808259-7558-4788-AA55-276E99CEDA44}" srcOrd="1" destOrd="0" parTransId="{B6F39419-23A8-4E2B-9454-ED55E93501BA}" sibTransId="{55E053B3-88C7-42AF-B8D3-409CAB251DCB}"/>
    <dgm:cxn modelId="{5E81A72F-6596-471F-B614-4ACF73310D9B}" type="presOf" srcId="{DF719CD3-A751-4B58-AA36-1483C4493044}" destId="{4BEC70ED-2096-415E-975B-39B3E76EB34B}" srcOrd="0" destOrd="0" presId="urn:microsoft.com/office/officeart/2018/5/layout/IconCircleLabelList"/>
    <dgm:cxn modelId="{0B377E42-54F6-4622-B2D9-2B2C822303B9}" type="presOf" srcId="{B5E3BFBE-B61B-41DA-AE37-32BF6EF1728F}" destId="{BEC60E99-E063-46D8-B07C-1BEE71E4A914}" srcOrd="0" destOrd="0" presId="urn:microsoft.com/office/officeart/2018/5/layout/IconCircleLabelList"/>
    <dgm:cxn modelId="{D5515E6F-6C1F-4BDE-B39C-80E717EE8EBE}" type="presOf" srcId="{1D876A3D-642C-4A3E-8944-E90D4859370D}" destId="{BA11A5B8-7D26-4854-8124-591D8260AD8E}" srcOrd="0" destOrd="0" presId="urn:microsoft.com/office/officeart/2018/5/layout/IconCircleLabelList"/>
    <dgm:cxn modelId="{42F41370-071E-4FAB-9DDF-4DCF7864301C}" srcId="{B5E3BFBE-B61B-41DA-AE37-32BF6EF1728F}" destId="{1D876A3D-642C-4A3E-8944-E90D4859370D}" srcOrd="0" destOrd="0" parTransId="{08749EDC-1877-42CD-8886-ED2AF45F77FA}" sibTransId="{A11BE6D5-2F7C-4E81-8369-7AB4E98697B2}"/>
    <dgm:cxn modelId="{F9C600BB-9BDC-4005-9726-01DF2ABF402D}" srcId="{B5E3BFBE-B61B-41DA-AE37-32BF6EF1728F}" destId="{DF719CD3-A751-4B58-AA36-1483C4493044}" srcOrd="2" destOrd="0" parTransId="{3FD16955-61FE-4C22-9549-D8C5601C10F6}" sibTransId="{DC5624E6-8A93-4330-A58F-50437CF29B2C}"/>
    <dgm:cxn modelId="{8874C6E3-EA4B-4390-82DF-2A969150E61D}" type="presOf" srcId="{30808259-7558-4788-AA55-276E99CEDA44}" destId="{2C9765B6-6551-4E00-97F6-0A792F2134CF}" srcOrd="0" destOrd="0" presId="urn:microsoft.com/office/officeart/2018/5/layout/IconCircleLabelList"/>
    <dgm:cxn modelId="{7422C3C7-3D98-4ED5-ABDB-2555A21E5E67}" type="presParOf" srcId="{BEC60E99-E063-46D8-B07C-1BEE71E4A914}" destId="{CD9CCA6C-B7F3-41B5-8168-3C4C69E9DB8F}" srcOrd="0" destOrd="0" presId="urn:microsoft.com/office/officeart/2018/5/layout/IconCircleLabelList"/>
    <dgm:cxn modelId="{F0D070BF-8990-472D-A4FC-266FC7316369}" type="presParOf" srcId="{CD9CCA6C-B7F3-41B5-8168-3C4C69E9DB8F}" destId="{5663A944-3A52-43F6-A1BB-99807F2F7CFB}" srcOrd="0" destOrd="0" presId="urn:microsoft.com/office/officeart/2018/5/layout/IconCircleLabelList"/>
    <dgm:cxn modelId="{99E811D8-5134-4EAB-BF68-90AE293C20E1}" type="presParOf" srcId="{CD9CCA6C-B7F3-41B5-8168-3C4C69E9DB8F}" destId="{F7A1850D-9F3F-4E29-8521-B37ED36A00AD}" srcOrd="1" destOrd="0" presId="urn:microsoft.com/office/officeart/2018/5/layout/IconCircleLabelList"/>
    <dgm:cxn modelId="{BF3D4A4E-4B38-4928-AB60-8632ECB26114}" type="presParOf" srcId="{CD9CCA6C-B7F3-41B5-8168-3C4C69E9DB8F}" destId="{1A0AF8E8-E882-4024-8BBA-2328444DDC18}" srcOrd="2" destOrd="0" presId="urn:microsoft.com/office/officeart/2018/5/layout/IconCircleLabelList"/>
    <dgm:cxn modelId="{77158A7F-CA51-4678-8D89-56056536A741}" type="presParOf" srcId="{CD9CCA6C-B7F3-41B5-8168-3C4C69E9DB8F}" destId="{BA11A5B8-7D26-4854-8124-591D8260AD8E}" srcOrd="3" destOrd="0" presId="urn:microsoft.com/office/officeart/2018/5/layout/IconCircleLabelList"/>
    <dgm:cxn modelId="{80E2B53C-D3EA-44C5-902B-42E2585E2DDE}" type="presParOf" srcId="{BEC60E99-E063-46D8-B07C-1BEE71E4A914}" destId="{8227285B-2961-4DEF-BC2A-599EBBBBBA3A}" srcOrd="1" destOrd="0" presId="urn:microsoft.com/office/officeart/2018/5/layout/IconCircleLabelList"/>
    <dgm:cxn modelId="{E2A5C6C6-EDDD-4F15-8D11-7B9691A4A960}" type="presParOf" srcId="{BEC60E99-E063-46D8-B07C-1BEE71E4A914}" destId="{05C3A92A-4E74-4DF0-A25D-908ED83AEDCA}" srcOrd="2" destOrd="0" presId="urn:microsoft.com/office/officeart/2018/5/layout/IconCircleLabelList"/>
    <dgm:cxn modelId="{DF7C9527-0DC8-47A3-B147-DE8EAA7309E2}" type="presParOf" srcId="{05C3A92A-4E74-4DF0-A25D-908ED83AEDCA}" destId="{B710FDD6-58EB-47C6-87E6-D7BB4804D580}" srcOrd="0" destOrd="0" presId="urn:microsoft.com/office/officeart/2018/5/layout/IconCircleLabelList"/>
    <dgm:cxn modelId="{3F1B25DE-32B6-4F5D-8EED-B2F0B7750D74}" type="presParOf" srcId="{05C3A92A-4E74-4DF0-A25D-908ED83AEDCA}" destId="{0C943ECF-33BA-480C-9F09-FA6AD0D02F27}" srcOrd="1" destOrd="0" presId="urn:microsoft.com/office/officeart/2018/5/layout/IconCircleLabelList"/>
    <dgm:cxn modelId="{17AA2DF7-A86B-4C84-8747-921B8DC5F3AB}" type="presParOf" srcId="{05C3A92A-4E74-4DF0-A25D-908ED83AEDCA}" destId="{B1ADD80A-BA19-4DF0-BEC6-39952AD5D116}" srcOrd="2" destOrd="0" presId="urn:microsoft.com/office/officeart/2018/5/layout/IconCircleLabelList"/>
    <dgm:cxn modelId="{C3F4D792-C51F-4E95-9AD9-9C3918C896A4}" type="presParOf" srcId="{05C3A92A-4E74-4DF0-A25D-908ED83AEDCA}" destId="{2C9765B6-6551-4E00-97F6-0A792F2134CF}" srcOrd="3" destOrd="0" presId="urn:microsoft.com/office/officeart/2018/5/layout/IconCircleLabelList"/>
    <dgm:cxn modelId="{76390514-1F76-464D-9739-8F51387E2731}" type="presParOf" srcId="{BEC60E99-E063-46D8-B07C-1BEE71E4A914}" destId="{F8EBA89D-EA1A-4149-B657-D8ED536BC8FF}" srcOrd="3" destOrd="0" presId="urn:microsoft.com/office/officeart/2018/5/layout/IconCircleLabelList"/>
    <dgm:cxn modelId="{EE8CFA1B-D2F0-46CE-AE2C-0FD8B6A052E5}" type="presParOf" srcId="{BEC60E99-E063-46D8-B07C-1BEE71E4A914}" destId="{89BF00F9-DED2-4301-98D9-6088A00E9BE5}" srcOrd="4" destOrd="0" presId="urn:microsoft.com/office/officeart/2018/5/layout/IconCircleLabelList"/>
    <dgm:cxn modelId="{E020F3DB-1210-4CC5-BB15-0DEBE6A68452}" type="presParOf" srcId="{89BF00F9-DED2-4301-98D9-6088A00E9BE5}" destId="{518446DF-F0B0-4EA6-B63A-FA618CA4609E}" srcOrd="0" destOrd="0" presId="urn:microsoft.com/office/officeart/2018/5/layout/IconCircleLabelList"/>
    <dgm:cxn modelId="{EA2EE294-656A-4ED2-86D4-4DF18DEC3146}" type="presParOf" srcId="{89BF00F9-DED2-4301-98D9-6088A00E9BE5}" destId="{ACB99CF8-F7C0-4F0E-A73D-137393244462}" srcOrd="1" destOrd="0" presId="urn:microsoft.com/office/officeart/2018/5/layout/IconCircleLabelList"/>
    <dgm:cxn modelId="{C83BF517-F270-4517-8309-17DA27F5F36F}" type="presParOf" srcId="{89BF00F9-DED2-4301-98D9-6088A00E9BE5}" destId="{0D77A001-2B0C-4773-9A18-45B08B15C427}" srcOrd="2" destOrd="0" presId="urn:microsoft.com/office/officeart/2018/5/layout/IconCircleLabelList"/>
    <dgm:cxn modelId="{C6DD598A-77D6-48F1-81CD-EEC5D2E85DD0}" type="presParOf" srcId="{89BF00F9-DED2-4301-98D9-6088A00E9BE5}" destId="{4BEC70ED-2096-415E-975B-39B3E76EB34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63A944-3A52-43F6-A1BB-99807F2F7CFB}">
      <dsp:nvSpPr>
        <dsp:cNvPr id="0" name=""/>
        <dsp:cNvSpPr/>
      </dsp:nvSpPr>
      <dsp:spPr>
        <a:xfrm>
          <a:off x="624000" y="41360"/>
          <a:ext cx="1784250" cy="17842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A1850D-9F3F-4E29-8521-B37ED36A00AD}">
      <dsp:nvSpPr>
        <dsp:cNvPr id="0" name=""/>
        <dsp:cNvSpPr/>
      </dsp:nvSpPr>
      <dsp:spPr>
        <a:xfrm>
          <a:off x="1004250" y="421610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11A5B8-7D26-4854-8124-591D8260AD8E}">
      <dsp:nvSpPr>
        <dsp:cNvPr id="0" name=""/>
        <dsp:cNvSpPr/>
      </dsp:nvSpPr>
      <dsp:spPr>
        <a:xfrm>
          <a:off x="53625" y="238136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600" kern="1200" dirty="0" err="1"/>
            <a:t>Create</a:t>
          </a:r>
          <a:r>
            <a:rPr lang="fr-FR" sz="2600" kern="1200" dirty="0"/>
            <a:t> a Web application</a:t>
          </a:r>
          <a:endParaRPr lang="en-US" sz="2600" kern="1200" dirty="0"/>
        </a:p>
      </dsp:txBody>
      <dsp:txXfrm>
        <a:off x="53625" y="2381360"/>
        <a:ext cx="2925000" cy="720000"/>
      </dsp:txXfrm>
    </dsp:sp>
    <dsp:sp modelId="{B710FDD6-58EB-47C6-87E6-D7BB4804D580}">
      <dsp:nvSpPr>
        <dsp:cNvPr id="0" name=""/>
        <dsp:cNvSpPr/>
      </dsp:nvSpPr>
      <dsp:spPr>
        <a:xfrm>
          <a:off x="4060875" y="41360"/>
          <a:ext cx="1784250" cy="17842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943ECF-33BA-480C-9F09-FA6AD0D02F27}">
      <dsp:nvSpPr>
        <dsp:cNvPr id="0" name=""/>
        <dsp:cNvSpPr/>
      </dsp:nvSpPr>
      <dsp:spPr>
        <a:xfrm>
          <a:off x="4441125" y="421610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9765B6-6551-4E00-97F6-0A792F2134CF}">
      <dsp:nvSpPr>
        <dsp:cNvPr id="0" name=""/>
        <dsp:cNvSpPr/>
      </dsp:nvSpPr>
      <dsp:spPr>
        <a:xfrm>
          <a:off x="3490500" y="238136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600" kern="1200" dirty="0"/>
            <a:t>Respect </a:t>
          </a:r>
          <a:r>
            <a:rPr lang="fr-FR" sz="2600" kern="1200" dirty="0" err="1"/>
            <a:t>load</a:t>
          </a:r>
          <a:r>
            <a:rPr lang="fr-FR" sz="2600" kern="1200" dirty="0"/>
            <a:t> </a:t>
          </a:r>
          <a:r>
            <a:rPr lang="fr-FR" sz="2600" kern="1200" dirty="0" err="1"/>
            <a:t>specifications</a:t>
          </a:r>
          <a:endParaRPr lang="en-US" sz="2600" kern="1200" dirty="0"/>
        </a:p>
      </dsp:txBody>
      <dsp:txXfrm>
        <a:off x="3490500" y="2381360"/>
        <a:ext cx="2925000" cy="720000"/>
      </dsp:txXfrm>
    </dsp:sp>
    <dsp:sp modelId="{518446DF-F0B0-4EA6-B63A-FA618CA4609E}">
      <dsp:nvSpPr>
        <dsp:cNvPr id="0" name=""/>
        <dsp:cNvSpPr/>
      </dsp:nvSpPr>
      <dsp:spPr>
        <a:xfrm>
          <a:off x="7497750" y="41360"/>
          <a:ext cx="1784250" cy="17842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B99CF8-F7C0-4F0E-A73D-137393244462}">
      <dsp:nvSpPr>
        <dsp:cNvPr id="0" name=""/>
        <dsp:cNvSpPr/>
      </dsp:nvSpPr>
      <dsp:spPr>
        <a:xfrm>
          <a:off x="7878000" y="421610"/>
          <a:ext cx="1023750" cy="102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EC70ED-2096-415E-975B-39B3E76EB34B}">
      <dsp:nvSpPr>
        <dsp:cNvPr id="0" name=""/>
        <dsp:cNvSpPr/>
      </dsp:nvSpPr>
      <dsp:spPr>
        <a:xfrm>
          <a:off x="6927375" y="238136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600" kern="1200" dirty="0"/>
            <a:t>Respect </a:t>
          </a:r>
          <a:r>
            <a:rPr lang="fr-FR" sz="2600" kern="1200" dirty="0" err="1"/>
            <a:t>technical</a:t>
          </a:r>
          <a:r>
            <a:rPr lang="fr-FR" sz="2600" kern="1200" dirty="0"/>
            <a:t> </a:t>
          </a:r>
          <a:r>
            <a:rPr lang="fr-FR" sz="2600" kern="1200" dirty="0" err="1"/>
            <a:t>specifications</a:t>
          </a:r>
          <a:endParaRPr lang="en-US" sz="2600" kern="1200" dirty="0"/>
        </a:p>
      </dsp:txBody>
      <dsp:txXfrm>
        <a:off x="6927375" y="2381360"/>
        <a:ext cx="292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B0D73-222A-4512-BB08-61BC734A7F7E}" type="datetimeFigureOut">
              <a:rPr lang="fr-FR" smtClean="0"/>
              <a:t>01/04/2021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A4544-6585-45E4-AF37-AC3788BC1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14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6D27894-5FA3-4572-8594-452AC0C5EBB4}" type="datetime1">
              <a:rPr lang="fr-FR" smtClean="0"/>
              <a:t>01/04/2021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980213A-08DD-4E2D-9F41-A90A0BD1E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81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A089-DE6B-40F8-9484-D9587B5FB536}" type="datetime1">
              <a:rPr lang="fr-FR" smtClean="0"/>
              <a:t>01/04/2021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40845" y="6295504"/>
            <a:ext cx="771089" cy="365125"/>
          </a:xfrm>
        </p:spPr>
        <p:txBody>
          <a:bodyPr/>
          <a:lstStyle/>
          <a:p>
            <a:fld id="{8980213A-08DD-4E2D-9F41-A90A0BD1E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912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5165F-A334-4AE2-B0A7-C438C439C91F}" type="datetime1">
              <a:rPr lang="fr-FR" smtClean="0"/>
              <a:t>01/04/2021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5907" y="6340474"/>
            <a:ext cx="771089" cy="365125"/>
          </a:xfrm>
        </p:spPr>
        <p:txBody>
          <a:bodyPr/>
          <a:lstStyle/>
          <a:p>
            <a:fld id="{8980213A-08DD-4E2D-9F41-A90A0BD1E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9357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C095-2665-46C2-A92D-C8C8709AB352}" type="datetime1">
              <a:rPr lang="fr-FR" smtClean="0"/>
              <a:t>01/04/2021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46970" y="6248400"/>
            <a:ext cx="771089" cy="365125"/>
          </a:xfrm>
        </p:spPr>
        <p:txBody>
          <a:bodyPr/>
          <a:lstStyle/>
          <a:p>
            <a:fld id="{8980213A-08DD-4E2D-9F41-A90A0BD1EBAF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0216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61D5-4382-42FB-8818-1B666B826962}" type="datetime1">
              <a:rPr lang="fr-FR" smtClean="0"/>
              <a:t>01/04/2021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32532" y="6248400"/>
            <a:ext cx="771089" cy="365125"/>
          </a:xfrm>
        </p:spPr>
        <p:txBody>
          <a:bodyPr/>
          <a:lstStyle/>
          <a:p>
            <a:fld id="{8980213A-08DD-4E2D-9F41-A90A0BD1E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7022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0342B-36FD-436C-9095-BD3E36C645A6}" type="datetime1">
              <a:rPr lang="fr-FR" smtClean="0"/>
              <a:t>01/04/2021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07594" y="6307223"/>
            <a:ext cx="771089" cy="365125"/>
          </a:xfrm>
        </p:spPr>
        <p:txBody>
          <a:bodyPr/>
          <a:lstStyle/>
          <a:p>
            <a:fld id="{8980213A-08DD-4E2D-9F41-A90A0BD1E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597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EC2E-C995-42AB-BD64-2708CD1267D8}" type="datetime1">
              <a:rPr lang="fr-FR" smtClean="0"/>
              <a:t>01/04/2021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24219" y="6248400"/>
            <a:ext cx="771089" cy="365125"/>
          </a:xfrm>
        </p:spPr>
        <p:txBody>
          <a:bodyPr/>
          <a:lstStyle/>
          <a:p>
            <a:fld id="{8980213A-08DD-4E2D-9F41-A90A0BD1E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2413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306D-ED6F-4C4C-9E38-A93AD2FEE2A4}" type="datetime1">
              <a:rPr lang="fr-FR" smtClean="0"/>
              <a:t>01/04/2021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4219" y="6315536"/>
            <a:ext cx="771089" cy="365125"/>
          </a:xfrm>
        </p:spPr>
        <p:txBody>
          <a:bodyPr/>
          <a:lstStyle/>
          <a:p>
            <a:fld id="{8980213A-08DD-4E2D-9F41-A90A0BD1E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2939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B2BB-8F19-4731-911A-EDA2AAFCCA89}" type="datetime1">
              <a:rPr lang="fr-FR" smtClean="0"/>
              <a:t>01/04/2021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32532" y="6248400"/>
            <a:ext cx="771089" cy="365125"/>
          </a:xfrm>
        </p:spPr>
        <p:txBody>
          <a:bodyPr/>
          <a:lstStyle/>
          <a:p>
            <a:fld id="{8980213A-08DD-4E2D-9F41-A90A0BD1E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44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86424-AEA6-44B7-AB51-AECFA37BE463}" type="datetime1">
              <a:rPr lang="fr-FR" smtClean="0"/>
              <a:t>01/04/2021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07594" y="6248400"/>
            <a:ext cx="771089" cy="365125"/>
          </a:xfrm>
        </p:spPr>
        <p:txBody>
          <a:bodyPr/>
          <a:lstStyle/>
          <a:p>
            <a:fld id="{8980213A-08DD-4E2D-9F41-A90A0BD1E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34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DB1B-B908-4E5A-97F9-2FBEA015FB78}" type="datetime1">
              <a:rPr lang="fr-FR" smtClean="0"/>
              <a:t>01/04/2021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49157" y="6332161"/>
            <a:ext cx="771089" cy="365125"/>
          </a:xfrm>
        </p:spPr>
        <p:txBody>
          <a:bodyPr/>
          <a:lstStyle/>
          <a:p>
            <a:fld id="{8980213A-08DD-4E2D-9F41-A90A0BD1E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147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C815-0A9E-48F1-A2AF-13EAC6243053}" type="datetime1">
              <a:rPr lang="fr-FR" smtClean="0"/>
              <a:t>01/04/2021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40844" y="6357099"/>
            <a:ext cx="771089" cy="365125"/>
          </a:xfrm>
        </p:spPr>
        <p:txBody>
          <a:bodyPr/>
          <a:lstStyle/>
          <a:p>
            <a:fld id="{8980213A-08DD-4E2D-9F41-A90A0BD1E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078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58A7-FF53-4B03-B7E6-279D2717C13A}" type="datetime1">
              <a:rPr lang="fr-FR" smtClean="0"/>
              <a:t>01/04/2021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15906" y="6357099"/>
            <a:ext cx="771089" cy="365125"/>
          </a:xfrm>
        </p:spPr>
        <p:txBody>
          <a:bodyPr/>
          <a:lstStyle/>
          <a:p>
            <a:fld id="{8980213A-08DD-4E2D-9F41-A90A0BD1E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261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181E-E102-457A-B737-B52F302172B5}" type="datetime1">
              <a:rPr lang="fr-FR" smtClean="0"/>
              <a:t>01/04/2021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32532" y="6348787"/>
            <a:ext cx="771089" cy="365125"/>
          </a:xfrm>
        </p:spPr>
        <p:txBody>
          <a:bodyPr/>
          <a:lstStyle/>
          <a:p>
            <a:fld id="{8980213A-08DD-4E2D-9F41-A90A0BD1E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489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11BE-119C-4065-A7A7-99AE3AEE8924}" type="datetime1">
              <a:rPr lang="fr-FR" smtClean="0"/>
              <a:t>01/04/2021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24220" y="6348787"/>
            <a:ext cx="771089" cy="365125"/>
          </a:xfrm>
        </p:spPr>
        <p:txBody>
          <a:bodyPr/>
          <a:lstStyle/>
          <a:p>
            <a:fld id="{8980213A-08DD-4E2D-9F41-A90A0BD1E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6566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2CF7-D005-4674-B188-3094A063DD9A}" type="datetime1">
              <a:rPr lang="fr-FR" smtClean="0"/>
              <a:t>01/04/2021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32532" y="6278879"/>
            <a:ext cx="771089" cy="365125"/>
          </a:xfrm>
        </p:spPr>
        <p:txBody>
          <a:bodyPr/>
          <a:lstStyle/>
          <a:p>
            <a:fld id="{8980213A-08DD-4E2D-9F41-A90A0BD1E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85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7B489-6FFA-4FB0-9D6D-8ED908AA94D4}" type="datetime1">
              <a:rPr lang="fr-FR" smtClean="0"/>
              <a:t>01/04/2021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57470" y="6357100"/>
            <a:ext cx="771089" cy="365125"/>
          </a:xfrm>
        </p:spPr>
        <p:txBody>
          <a:bodyPr/>
          <a:lstStyle/>
          <a:p>
            <a:fld id="{8980213A-08DD-4E2D-9F41-A90A0BD1E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24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7B5F4-80C5-406B-9AFF-607871F10C88}" type="datetime1">
              <a:rPr lang="fr-FR" smtClean="0"/>
              <a:t>01/04/2021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0213A-08DD-4E2D-9F41-A90A0BD1E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1447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0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7.xml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4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9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BC0367E-508B-41DB-A0A9-C36DA47FC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9778" y="2477829"/>
            <a:ext cx="6858000" cy="1435626"/>
          </a:xfrm>
        </p:spPr>
        <p:txBody>
          <a:bodyPr anchor="ctr">
            <a:normAutofit/>
          </a:bodyPr>
          <a:lstStyle/>
          <a:p>
            <a:pPr algn="ctr"/>
            <a:r>
              <a:rPr lang="fr-FR" sz="7200" dirty="0" err="1">
                <a:solidFill>
                  <a:srgbClr val="FFFFFF"/>
                </a:solidFill>
              </a:rPr>
              <a:t>StageMan</a:t>
            </a:r>
            <a:endParaRPr lang="fr-FR" sz="7200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F74A6E-C629-409E-AB84-BD747EC00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8900" y="3763960"/>
            <a:ext cx="6857999" cy="443446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fr-FR" sz="1800" dirty="0">
                <a:solidFill>
                  <a:srgbClr val="61819A"/>
                </a:solidFill>
              </a:rPr>
              <a:t>Cabrol Alban, Cros Hugues, </a:t>
            </a:r>
            <a:r>
              <a:rPr lang="fr-FR" sz="1800" dirty="0" err="1">
                <a:solidFill>
                  <a:srgbClr val="61819A"/>
                </a:solidFill>
              </a:rPr>
              <a:t>Majorel</a:t>
            </a:r>
            <a:r>
              <a:rPr lang="fr-FR" sz="1800" dirty="0">
                <a:solidFill>
                  <a:srgbClr val="61819A"/>
                </a:solidFill>
              </a:rPr>
              <a:t> Pierre</a:t>
            </a:r>
          </a:p>
          <a:p>
            <a:pPr algn="ctr">
              <a:lnSpc>
                <a:spcPct val="110000"/>
              </a:lnSpc>
            </a:pPr>
            <a:endParaRPr lang="fr-FR" sz="1200" dirty="0">
              <a:solidFill>
                <a:schemeClr val="bg2"/>
              </a:solidFill>
            </a:endParaRPr>
          </a:p>
        </p:txBody>
      </p:sp>
      <p:sp>
        <p:nvSpPr>
          <p:cNvPr id="81" name="Espace réservé du numéro de diapositive 80">
            <a:extLst>
              <a:ext uri="{FF2B5EF4-FFF2-40B4-BE49-F238E27FC236}">
                <a16:creationId xmlns:a16="http://schemas.microsoft.com/office/drawing/2014/main" id="{318AC4A7-57E4-4732-958B-E7C2304B5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213A-08DD-4E2D-9F41-A90A0BD1EBA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747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63908E60-2687-429D-9763-B7218AC0A4F9}"/>
              </a:ext>
            </a:extLst>
          </p:cNvPr>
          <p:cNvSpPr txBox="1">
            <a:spLocks/>
          </p:cNvSpPr>
          <p:nvPr/>
        </p:nvSpPr>
        <p:spPr>
          <a:xfrm>
            <a:off x="1239068" y="325555"/>
            <a:ext cx="9905998" cy="793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>
                <a:solidFill>
                  <a:schemeClr val="bg2"/>
                </a:solidFill>
              </a:rPr>
              <a:t>Mock-up</a:t>
            </a:r>
            <a:endParaRPr lang="fr-FR" dirty="0">
              <a:solidFill>
                <a:schemeClr val="bg2"/>
              </a:solidFill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372923-75C4-447E-AB64-03D6F70C94FE}"/>
              </a:ext>
            </a:extLst>
          </p:cNvPr>
          <p:cNvCxnSpPr>
            <a:cxnSpLocks/>
          </p:cNvCxnSpPr>
          <p:nvPr/>
        </p:nvCxnSpPr>
        <p:spPr>
          <a:xfrm>
            <a:off x="1239068" y="1029810"/>
            <a:ext cx="986852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20B5734-A84E-4C9C-AA0C-D5D1DDAEF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213A-08DD-4E2D-9F41-A90A0BD1EBAF}" type="slidenum">
              <a:rPr lang="fr-FR" smtClean="0"/>
              <a:t>10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0F4FA13-104C-43CB-816F-F2A766691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36" y="1221237"/>
            <a:ext cx="4783492" cy="53112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D450A28-5695-499F-B7F9-8A8A02DA6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919" y="1221237"/>
            <a:ext cx="6460820" cy="53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242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63908E60-2687-429D-9763-B7218AC0A4F9}"/>
              </a:ext>
            </a:extLst>
          </p:cNvPr>
          <p:cNvSpPr txBox="1">
            <a:spLocks/>
          </p:cNvSpPr>
          <p:nvPr/>
        </p:nvSpPr>
        <p:spPr>
          <a:xfrm>
            <a:off x="1239068" y="325555"/>
            <a:ext cx="9905998" cy="793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>
                <a:solidFill>
                  <a:schemeClr val="bg2"/>
                </a:solidFill>
              </a:rPr>
              <a:t>Mock-up</a:t>
            </a:r>
            <a:endParaRPr lang="fr-FR" dirty="0">
              <a:solidFill>
                <a:schemeClr val="bg2"/>
              </a:solidFill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372923-75C4-447E-AB64-03D6F70C94FE}"/>
              </a:ext>
            </a:extLst>
          </p:cNvPr>
          <p:cNvCxnSpPr>
            <a:cxnSpLocks/>
          </p:cNvCxnSpPr>
          <p:nvPr/>
        </p:nvCxnSpPr>
        <p:spPr>
          <a:xfrm>
            <a:off x="1239068" y="1029810"/>
            <a:ext cx="986852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20B5734-A84E-4C9C-AA0C-D5D1DDAEF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213A-08DD-4E2D-9F41-A90A0BD1EBAF}" type="slidenum">
              <a:rPr lang="fr-FR" smtClean="0"/>
              <a:t>11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2F806C-8DF5-416C-8FDA-DC9C897D7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99" y="1260475"/>
            <a:ext cx="5334000" cy="53530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2F7A52E-EA00-4969-A50C-23E70EE738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09"/>
          <a:stretch/>
        </p:blipFill>
        <p:spPr>
          <a:xfrm>
            <a:off x="6212102" y="1260475"/>
            <a:ext cx="5530827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100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63908E60-2687-429D-9763-B7218AC0A4F9}"/>
              </a:ext>
            </a:extLst>
          </p:cNvPr>
          <p:cNvSpPr txBox="1">
            <a:spLocks/>
          </p:cNvSpPr>
          <p:nvPr/>
        </p:nvSpPr>
        <p:spPr>
          <a:xfrm>
            <a:off x="1239068" y="325555"/>
            <a:ext cx="9905998" cy="793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>
                <a:solidFill>
                  <a:schemeClr val="bg2"/>
                </a:solidFill>
              </a:rPr>
              <a:t>Mock-up</a:t>
            </a:r>
            <a:endParaRPr lang="fr-FR" dirty="0">
              <a:solidFill>
                <a:schemeClr val="bg2"/>
              </a:solidFill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372923-75C4-447E-AB64-03D6F70C94FE}"/>
              </a:ext>
            </a:extLst>
          </p:cNvPr>
          <p:cNvCxnSpPr>
            <a:cxnSpLocks/>
          </p:cNvCxnSpPr>
          <p:nvPr/>
        </p:nvCxnSpPr>
        <p:spPr>
          <a:xfrm>
            <a:off x="1239068" y="1029810"/>
            <a:ext cx="986852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20B5734-A84E-4C9C-AA0C-D5D1DDAEF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213A-08DD-4E2D-9F41-A90A0BD1EBAF}" type="slidenum">
              <a:rPr lang="fr-FR" smtClean="0"/>
              <a:t>12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EF0794C-95C6-4827-A4B8-43F04AEEB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26" y="1305017"/>
            <a:ext cx="6073792" cy="502918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B0F08EE-FF36-40D1-90B3-8AD2B0521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583" y="1305017"/>
            <a:ext cx="53721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60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C60DBD1-E68C-490C-B686-4C253210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255231" cy="4697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</a:rPr>
              <a:t>Web Application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B792C5-C692-4364-BCF5-CC73B9F4B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213A-08DD-4E2D-9F41-A90A0BD1EBAF}" type="slidenum">
              <a:rPr lang="fr-FR" smtClean="0"/>
              <a:t>13</a:t>
            </a:fld>
            <a:endParaRPr lang="fr-FR"/>
          </a:p>
        </p:txBody>
      </p:sp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80DF6D1F-6337-450A-B51C-9280B3929315}"/>
              </a:ext>
            </a:extLst>
          </p:cNvPr>
          <p:cNvSpPr txBox="1">
            <a:spLocks/>
          </p:cNvSpPr>
          <p:nvPr/>
        </p:nvSpPr>
        <p:spPr>
          <a:xfrm>
            <a:off x="5492570" y="998538"/>
            <a:ext cx="5831944" cy="46974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 Front-end</a:t>
            </a:r>
          </a:p>
          <a:p>
            <a:endParaRPr lang="en-US" sz="2000" dirty="0"/>
          </a:p>
          <a:p>
            <a:r>
              <a:rPr lang="en-US" sz="4000" dirty="0"/>
              <a:t> Back-end</a:t>
            </a:r>
          </a:p>
          <a:p>
            <a:endParaRPr lang="en-US" sz="2000" dirty="0"/>
          </a:p>
          <a:p>
            <a:r>
              <a:rPr lang="en-US" sz="4000" dirty="0"/>
              <a:t> PWA</a:t>
            </a:r>
          </a:p>
          <a:p>
            <a:endParaRPr lang="en-US" sz="2000" dirty="0"/>
          </a:p>
          <a:p>
            <a:r>
              <a:rPr lang="en-US" sz="4000" dirty="0"/>
              <a:t>Security</a:t>
            </a:r>
          </a:p>
          <a:p>
            <a:endParaRPr lang="en-US" sz="3200" dirty="0"/>
          </a:p>
          <a:p>
            <a:endParaRPr lang="en-US" sz="32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0278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63908E60-2687-429D-9763-B7218AC0A4F9}"/>
              </a:ext>
            </a:extLst>
          </p:cNvPr>
          <p:cNvSpPr txBox="1">
            <a:spLocks/>
          </p:cNvSpPr>
          <p:nvPr/>
        </p:nvSpPr>
        <p:spPr>
          <a:xfrm>
            <a:off x="1239068" y="325555"/>
            <a:ext cx="9905998" cy="793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>
                <a:solidFill>
                  <a:schemeClr val="bg2"/>
                </a:solidFill>
              </a:rPr>
              <a:t>Front-end</a:t>
            </a:r>
            <a:endParaRPr lang="fr-FR" dirty="0">
              <a:solidFill>
                <a:schemeClr val="bg2"/>
              </a:solidFill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372923-75C4-447E-AB64-03D6F70C94FE}"/>
              </a:ext>
            </a:extLst>
          </p:cNvPr>
          <p:cNvCxnSpPr>
            <a:cxnSpLocks/>
          </p:cNvCxnSpPr>
          <p:nvPr/>
        </p:nvCxnSpPr>
        <p:spPr>
          <a:xfrm>
            <a:off x="1239068" y="1029810"/>
            <a:ext cx="986852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20B5734-A84E-4C9C-AA0C-D5D1DDAEF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213A-08DD-4E2D-9F41-A90A0BD1EBAF}" type="slidenum">
              <a:rPr lang="fr-FR" smtClean="0"/>
              <a:t>14</a:t>
            </a:fld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9FB393-2062-4B19-83DA-FD775EF0EAAB}"/>
              </a:ext>
            </a:extLst>
          </p:cNvPr>
          <p:cNvSpPr/>
          <p:nvPr/>
        </p:nvSpPr>
        <p:spPr>
          <a:xfrm>
            <a:off x="6414113" y="1663043"/>
            <a:ext cx="3034689" cy="4054176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3600" dirty="0">
                <a:solidFill>
                  <a:srgbClr val="002060"/>
                </a:solidFill>
              </a:rPr>
              <a:t>Bootstrap</a:t>
            </a:r>
            <a:endParaRPr lang="fr-FR" sz="2800" dirty="0">
              <a:solidFill>
                <a:srgbClr val="002060"/>
              </a:solidFill>
            </a:endParaRPr>
          </a:p>
        </p:txBody>
      </p:sp>
      <p:pic>
        <p:nvPicPr>
          <p:cNvPr id="10" name="Image 9" descr="Une image contenant texte, trousse de secours&#10;&#10;Description générée automatiquement">
            <a:extLst>
              <a:ext uri="{FF2B5EF4-FFF2-40B4-BE49-F238E27FC236}">
                <a16:creationId xmlns:a16="http://schemas.microsoft.com/office/drawing/2014/main" id="{8F2AAE33-7086-462F-A2F8-B41AEA8B8E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57" t="20359" r="20162"/>
          <a:stretch/>
        </p:blipFill>
        <p:spPr>
          <a:xfrm>
            <a:off x="6711516" y="1709999"/>
            <a:ext cx="2249654" cy="322427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A5FDB7D-809C-422B-A4CC-A226BE092D02}"/>
              </a:ext>
            </a:extLst>
          </p:cNvPr>
          <p:cNvSpPr/>
          <p:nvPr/>
        </p:nvSpPr>
        <p:spPr>
          <a:xfrm>
            <a:off x="2234210" y="1663043"/>
            <a:ext cx="3034689" cy="4054176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sz="2800" dirty="0">
              <a:solidFill>
                <a:srgbClr val="002060"/>
              </a:solidFill>
            </a:endParaRPr>
          </a:p>
        </p:txBody>
      </p:sp>
      <p:pic>
        <p:nvPicPr>
          <p:cNvPr id="6" name="Image 5" descr="Une image contenant texte, trousse de secours&#10;&#10;Description générée automatiquement">
            <a:extLst>
              <a:ext uri="{FF2B5EF4-FFF2-40B4-BE49-F238E27FC236}">
                <a16:creationId xmlns:a16="http://schemas.microsoft.com/office/drawing/2014/main" id="{B0B611A0-E640-4097-9D80-BD192E44FC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3" t="20548" r="58663"/>
          <a:stretch/>
        </p:blipFill>
        <p:spPr>
          <a:xfrm>
            <a:off x="2626727" y="1709999"/>
            <a:ext cx="2249654" cy="325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51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63908E60-2687-429D-9763-B7218AC0A4F9}"/>
              </a:ext>
            </a:extLst>
          </p:cNvPr>
          <p:cNvSpPr txBox="1">
            <a:spLocks/>
          </p:cNvSpPr>
          <p:nvPr/>
        </p:nvSpPr>
        <p:spPr>
          <a:xfrm>
            <a:off x="1239068" y="325555"/>
            <a:ext cx="9905998" cy="793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>
                <a:solidFill>
                  <a:schemeClr val="bg2"/>
                </a:solidFill>
              </a:rPr>
              <a:t>Back-end</a:t>
            </a:r>
            <a:endParaRPr lang="fr-FR" dirty="0">
              <a:solidFill>
                <a:schemeClr val="bg2"/>
              </a:solidFill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372923-75C4-447E-AB64-03D6F70C94FE}"/>
              </a:ext>
            </a:extLst>
          </p:cNvPr>
          <p:cNvCxnSpPr>
            <a:cxnSpLocks/>
          </p:cNvCxnSpPr>
          <p:nvPr/>
        </p:nvCxnSpPr>
        <p:spPr>
          <a:xfrm>
            <a:off x="1239068" y="1029810"/>
            <a:ext cx="986852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20B5734-A84E-4C9C-AA0C-D5D1DDAEF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213A-08DD-4E2D-9F41-A90A0BD1EBAF}" type="slidenum">
              <a:rPr lang="fr-FR" smtClean="0"/>
              <a:t>15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08E8F8-F55D-4D19-8A75-188F21C28954}"/>
              </a:ext>
            </a:extLst>
          </p:cNvPr>
          <p:cNvSpPr/>
          <p:nvPr/>
        </p:nvSpPr>
        <p:spPr>
          <a:xfrm>
            <a:off x="3391337" y="1751820"/>
            <a:ext cx="5681641" cy="439152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3600" dirty="0">
                <a:solidFill>
                  <a:srgbClr val="002060"/>
                </a:solidFill>
              </a:rPr>
              <a:t>PDO</a:t>
            </a:r>
            <a:endParaRPr lang="fr-FR" sz="2800" dirty="0">
              <a:solidFill>
                <a:srgbClr val="002060"/>
              </a:solidFill>
            </a:endParaRPr>
          </a:p>
          <a:p>
            <a:pPr algn="ctr"/>
            <a:r>
              <a:rPr lang="fr-FR" sz="3600" dirty="0" err="1">
                <a:solidFill>
                  <a:srgbClr val="002060"/>
                </a:solidFill>
              </a:rPr>
              <a:t>Smarty</a:t>
            </a:r>
            <a:endParaRPr lang="fr-FR" sz="2800" dirty="0">
              <a:solidFill>
                <a:srgbClr val="002060"/>
              </a:solidFill>
            </a:endParaRPr>
          </a:p>
        </p:txBody>
      </p:sp>
      <p:pic>
        <p:nvPicPr>
          <p:cNvPr id="4" name="Image 3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FD0DCB7B-F8FA-48C5-8D61-D3533DC5E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872" y="2130501"/>
            <a:ext cx="4342749" cy="234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5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63908E60-2687-429D-9763-B7218AC0A4F9}"/>
              </a:ext>
            </a:extLst>
          </p:cNvPr>
          <p:cNvSpPr txBox="1">
            <a:spLocks/>
          </p:cNvSpPr>
          <p:nvPr/>
        </p:nvSpPr>
        <p:spPr>
          <a:xfrm>
            <a:off x="1239068" y="325555"/>
            <a:ext cx="9905998" cy="793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bg2"/>
                </a:solidFill>
              </a:rPr>
              <a:t>PWA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372923-75C4-447E-AB64-03D6F70C94FE}"/>
              </a:ext>
            </a:extLst>
          </p:cNvPr>
          <p:cNvCxnSpPr>
            <a:cxnSpLocks/>
          </p:cNvCxnSpPr>
          <p:nvPr/>
        </p:nvCxnSpPr>
        <p:spPr>
          <a:xfrm>
            <a:off x="1239068" y="1029810"/>
            <a:ext cx="986852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20B5734-A84E-4C9C-AA0C-D5D1DDAEF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213A-08DD-4E2D-9F41-A90A0BD1EBAF}" type="slidenum">
              <a:rPr lang="fr-FR" smtClean="0"/>
              <a:t>16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68C140-2F8D-4D92-95B3-54DD49582CD9}"/>
              </a:ext>
            </a:extLst>
          </p:cNvPr>
          <p:cNvSpPr/>
          <p:nvPr/>
        </p:nvSpPr>
        <p:spPr>
          <a:xfrm>
            <a:off x="2629388" y="1304510"/>
            <a:ext cx="7688064" cy="5055833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sz="2800" dirty="0">
              <a:solidFill>
                <a:srgbClr val="00206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EA1BE92-E447-48A2-8B99-1FF4F17B46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3"/>
          <a:stretch/>
        </p:blipFill>
        <p:spPr>
          <a:xfrm>
            <a:off x="2724176" y="1347809"/>
            <a:ext cx="7504498" cy="490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37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F34161-5A0D-452F-A475-DBFC24AD3820}"/>
              </a:ext>
            </a:extLst>
          </p:cNvPr>
          <p:cNvSpPr/>
          <p:nvPr/>
        </p:nvSpPr>
        <p:spPr>
          <a:xfrm>
            <a:off x="1896858" y="1663044"/>
            <a:ext cx="4717007" cy="1889464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sz="2800" dirty="0">
              <a:solidFill>
                <a:srgbClr val="002060"/>
              </a:solidFill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63908E60-2687-429D-9763-B7218AC0A4F9}"/>
              </a:ext>
            </a:extLst>
          </p:cNvPr>
          <p:cNvSpPr txBox="1">
            <a:spLocks/>
          </p:cNvSpPr>
          <p:nvPr/>
        </p:nvSpPr>
        <p:spPr>
          <a:xfrm>
            <a:off x="1239068" y="325555"/>
            <a:ext cx="9905998" cy="793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bg2"/>
                </a:solidFill>
              </a:rPr>
              <a:t>Security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372923-75C4-447E-AB64-03D6F70C94FE}"/>
              </a:ext>
            </a:extLst>
          </p:cNvPr>
          <p:cNvCxnSpPr>
            <a:cxnSpLocks/>
          </p:cNvCxnSpPr>
          <p:nvPr/>
        </p:nvCxnSpPr>
        <p:spPr>
          <a:xfrm>
            <a:off x="1239068" y="1029810"/>
            <a:ext cx="977812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20B5734-A84E-4C9C-AA0C-D5D1DDAEF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213A-08DD-4E2D-9F41-A90A0BD1EBAF}" type="slidenum">
              <a:rPr lang="fr-FR" smtClean="0"/>
              <a:t>17</a:t>
            </a:fld>
            <a:endParaRPr lang="fr-FR" dirty="0"/>
          </a:p>
        </p:txBody>
      </p:sp>
      <p:pic>
        <p:nvPicPr>
          <p:cNvPr id="4" name="Graphique 3" descr="Verrou avec un remplissage uni">
            <a:extLst>
              <a:ext uri="{FF2B5EF4-FFF2-40B4-BE49-F238E27FC236}">
                <a16:creationId xmlns:a16="http://schemas.microsoft.com/office/drawing/2014/main" id="{97A82E10-2FAD-4984-A62A-E4078C369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84792" y="1663043"/>
            <a:ext cx="1889464" cy="188946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8CD2E58-4D2E-4C0F-B937-1532D9E6705A}"/>
              </a:ext>
            </a:extLst>
          </p:cNvPr>
          <p:cNvSpPr txBox="1"/>
          <p:nvPr/>
        </p:nvSpPr>
        <p:spPr>
          <a:xfrm>
            <a:off x="3962190" y="2223054"/>
            <a:ext cx="23933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002060"/>
                </a:solidFill>
              </a:rPr>
              <a:t>.</a:t>
            </a:r>
            <a:r>
              <a:rPr lang="fr-FR" sz="4400" dirty="0" err="1">
                <a:solidFill>
                  <a:srgbClr val="002060"/>
                </a:solidFill>
              </a:rPr>
              <a:t>htaccess</a:t>
            </a:r>
            <a:endParaRPr lang="fr-FR" sz="4400" dirty="0">
              <a:solidFill>
                <a:srgbClr val="00206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B0821D-9B3A-47AE-8C43-03F80CFDE824}"/>
              </a:ext>
            </a:extLst>
          </p:cNvPr>
          <p:cNvSpPr/>
          <p:nvPr/>
        </p:nvSpPr>
        <p:spPr>
          <a:xfrm>
            <a:off x="6230665" y="4009748"/>
            <a:ext cx="4717007" cy="1889464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sz="2800" dirty="0">
              <a:solidFill>
                <a:srgbClr val="00206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E90751B-9F25-4908-BAB7-6120360CBC75}"/>
              </a:ext>
            </a:extLst>
          </p:cNvPr>
          <p:cNvSpPr txBox="1"/>
          <p:nvPr/>
        </p:nvSpPr>
        <p:spPr>
          <a:xfrm>
            <a:off x="8521116" y="4569756"/>
            <a:ext cx="20765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002060"/>
                </a:solidFill>
              </a:rPr>
              <a:t>1 </a:t>
            </a:r>
            <a:r>
              <a:rPr lang="fr-FR" sz="4400" dirty="0" err="1">
                <a:solidFill>
                  <a:srgbClr val="002060"/>
                </a:solidFill>
              </a:rPr>
              <a:t>Vhost</a:t>
            </a:r>
            <a:endParaRPr lang="fr-FR" sz="4400" dirty="0">
              <a:solidFill>
                <a:srgbClr val="002060"/>
              </a:solidFill>
            </a:endParaRPr>
          </a:p>
        </p:txBody>
      </p:sp>
      <p:pic>
        <p:nvPicPr>
          <p:cNvPr id="14" name="Image 13" descr="Une image contenant aéronef, transport, stylo&#10;&#10;Description générée automatiquement">
            <a:extLst>
              <a:ext uri="{FF2B5EF4-FFF2-40B4-BE49-F238E27FC236}">
                <a16:creationId xmlns:a16="http://schemas.microsoft.com/office/drawing/2014/main" id="{6DFAB875-CB24-4CCC-A599-A489945DFB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570" y="4046716"/>
            <a:ext cx="1815523" cy="181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66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E93C6A-617A-4201-B5C9-E94865EF0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3" y="766233"/>
            <a:ext cx="10311342" cy="5325532"/>
          </a:xfrm>
        </p:spPr>
        <p:txBody>
          <a:bodyPr anchor="ctr">
            <a:normAutofit/>
          </a:bodyPr>
          <a:lstStyle/>
          <a:p>
            <a:pPr algn="ctr"/>
            <a:r>
              <a:rPr lang="fr-FR" sz="11500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9DE050-6191-4843-951D-C484DD2A4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213A-08DD-4E2D-9F41-A90A0BD1EBAF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007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E93C6A-617A-4201-B5C9-E94865EF0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3" y="766233"/>
            <a:ext cx="10311342" cy="5325532"/>
          </a:xfrm>
        </p:spPr>
        <p:txBody>
          <a:bodyPr anchor="ctr">
            <a:normAutofit/>
          </a:bodyPr>
          <a:lstStyle/>
          <a:p>
            <a:pPr algn="ctr"/>
            <a:r>
              <a:rPr lang="fr-FR" sz="9600" dirty="0" err="1">
                <a:solidFill>
                  <a:srgbClr val="FFFFFF"/>
                </a:solidFill>
              </a:rPr>
              <a:t>Demonstration</a:t>
            </a:r>
            <a:endParaRPr lang="fr-FR" sz="9600" dirty="0">
              <a:solidFill>
                <a:srgbClr val="FFFFFF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9DE050-6191-4843-951D-C484DD2A4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213A-08DD-4E2D-9F41-A90A0BD1EBAF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107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E93C6A-617A-4201-B5C9-E94865EF0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1456" y="900906"/>
            <a:ext cx="9048219" cy="1092200"/>
          </a:xfrm>
        </p:spPr>
        <p:txBody>
          <a:bodyPr anchor="ctr">
            <a:normAutofit/>
          </a:bodyPr>
          <a:lstStyle/>
          <a:p>
            <a:r>
              <a:rPr lang="fr-FR" sz="6000" dirty="0">
                <a:solidFill>
                  <a:srgbClr val="FFFFFF"/>
                </a:solidFill>
              </a:rPr>
              <a:t>Index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3F21A5-D63B-4C10-98C5-C1F3F1AA7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1584" y="2365585"/>
            <a:ext cx="4536489" cy="318590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3200" dirty="0">
                <a:latin typeface="Arial" panose="020B0604020202020204" pitchFamily="34" charset="0"/>
              </a:rPr>
              <a:t>→ </a:t>
            </a:r>
            <a:r>
              <a:rPr lang="fr-FR" sz="3200" dirty="0" err="1">
                <a:latin typeface="Arial" panose="020B0604020202020204" pitchFamily="34" charset="0"/>
              </a:rPr>
              <a:t>Context</a:t>
            </a:r>
            <a:endParaRPr lang="fr-FR" sz="32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3200" dirty="0">
                <a:latin typeface="Arial" panose="020B0604020202020204" pitchFamily="34" charset="0"/>
              </a:rPr>
              <a:t>→ </a:t>
            </a:r>
            <a:r>
              <a:rPr lang="en-US" sz="3200" dirty="0">
                <a:latin typeface="Arial" panose="020B0604020202020204" pitchFamily="34" charset="0"/>
              </a:rPr>
              <a:t>Conception</a:t>
            </a:r>
          </a:p>
          <a:p>
            <a:pPr marL="0" indent="0">
              <a:buNone/>
            </a:pPr>
            <a:r>
              <a:rPr lang="fr-FR" sz="3200" dirty="0">
                <a:latin typeface="Arial" panose="020B0604020202020204" pitchFamily="34" charset="0"/>
              </a:rPr>
              <a:t>→ </a:t>
            </a:r>
            <a:r>
              <a:rPr lang="en-US" sz="3200" dirty="0">
                <a:latin typeface="Arial" panose="020B0604020202020204" pitchFamily="34" charset="0"/>
              </a:rPr>
              <a:t>Web Application</a:t>
            </a:r>
          </a:p>
          <a:p>
            <a:pPr marL="0" indent="0">
              <a:buNone/>
            </a:pPr>
            <a:r>
              <a:rPr lang="fr-FR" sz="3200" dirty="0">
                <a:latin typeface="Arial" panose="020B0604020202020204" pitchFamily="34" charset="0"/>
              </a:rPr>
              <a:t>→ </a:t>
            </a:r>
            <a:r>
              <a:rPr lang="en-US" sz="3200" dirty="0">
                <a:latin typeface="Arial" panose="020B0604020202020204" pitchFamily="34" charset="0"/>
              </a:rPr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9DE050-6191-4843-951D-C484DD2A4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213A-08DD-4E2D-9F41-A90A0BD1EBAF}" type="slidenum">
              <a:rPr lang="fr-FR" smtClean="0"/>
              <a:t>2</a:t>
            </a:fld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9BEFBCE7-0F6E-4FE3-B6B6-74881B53B79D}"/>
              </a:ext>
            </a:extLst>
          </p:cNvPr>
          <p:cNvCxnSpPr/>
          <p:nvPr/>
        </p:nvCxnSpPr>
        <p:spPr>
          <a:xfrm>
            <a:off x="1491456" y="1993106"/>
            <a:ext cx="91173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24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8259CC-A886-4849-9C0B-BF66F5D98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068" y="325555"/>
            <a:ext cx="9905998" cy="793032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bg2"/>
                </a:solidFill>
              </a:rPr>
              <a:t>Context</a:t>
            </a:r>
            <a:endParaRPr lang="fr-FR" dirty="0">
              <a:solidFill>
                <a:schemeClr val="bg2"/>
              </a:solidFill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B102538-D106-4C25-AFCB-1D6C0CCB9943}"/>
              </a:ext>
            </a:extLst>
          </p:cNvPr>
          <p:cNvCxnSpPr>
            <a:cxnSpLocks/>
          </p:cNvCxnSpPr>
          <p:nvPr/>
        </p:nvCxnSpPr>
        <p:spPr>
          <a:xfrm>
            <a:off x="1239068" y="1029810"/>
            <a:ext cx="971386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F071B1A-4AA9-4CE1-9EDB-2725E5127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213A-08DD-4E2D-9F41-A90A0BD1EBAF}" type="slidenum">
              <a:rPr lang="fr-FR" smtClean="0"/>
              <a:t>3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88D0E9-C0A8-4533-ADCF-52EF49361777}"/>
              </a:ext>
            </a:extLst>
          </p:cNvPr>
          <p:cNvSpPr/>
          <p:nvPr/>
        </p:nvSpPr>
        <p:spPr>
          <a:xfrm>
            <a:off x="3013966" y="1365266"/>
            <a:ext cx="6023502" cy="1374640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>
              <a:solidFill>
                <a:srgbClr val="002060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97E49CC-D975-4FE8-8B88-927FB1C2B3EF}"/>
              </a:ext>
            </a:extLst>
          </p:cNvPr>
          <p:cNvSpPr txBox="1"/>
          <p:nvPr/>
        </p:nvSpPr>
        <p:spPr>
          <a:xfrm>
            <a:off x="3076110" y="1416467"/>
            <a:ext cx="26244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>
                <a:solidFill>
                  <a:srgbClr val="002060"/>
                </a:solidFill>
              </a:rPr>
              <a:t>Search</a:t>
            </a:r>
            <a:r>
              <a:rPr lang="fr-FR" sz="4000" dirty="0">
                <a:solidFill>
                  <a:srgbClr val="002060"/>
                </a:solidFill>
              </a:rPr>
              <a:t> an </a:t>
            </a:r>
            <a:r>
              <a:rPr lang="fr-FR" sz="4000" dirty="0" err="1">
                <a:solidFill>
                  <a:srgbClr val="002060"/>
                </a:solidFill>
              </a:rPr>
              <a:t>internship</a:t>
            </a:r>
            <a:endParaRPr lang="fr-FR" sz="4000" dirty="0">
              <a:solidFill>
                <a:srgbClr val="002060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2211119-9DBE-4735-9DD2-8A1DE6C83B39}"/>
              </a:ext>
            </a:extLst>
          </p:cNvPr>
          <p:cNvSpPr txBox="1"/>
          <p:nvPr/>
        </p:nvSpPr>
        <p:spPr>
          <a:xfrm>
            <a:off x="6321640" y="1454775"/>
            <a:ext cx="2715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002060"/>
                </a:solidFill>
              </a:rPr>
              <a:t>Hard</a:t>
            </a:r>
          </a:p>
          <a:p>
            <a:pPr algn="ctr"/>
            <a:r>
              <a:rPr lang="fr-FR" sz="3600" dirty="0" err="1">
                <a:solidFill>
                  <a:srgbClr val="002060"/>
                </a:solidFill>
              </a:rPr>
              <a:t>complicated</a:t>
            </a:r>
            <a:endParaRPr lang="fr-FR" sz="3600" dirty="0">
              <a:solidFill>
                <a:srgbClr val="00206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07AB2CD-9516-4693-B527-DB997CE7FCE2}"/>
              </a:ext>
            </a:extLst>
          </p:cNvPr>
          <p:cNvSpPr txBox="1"/>
          <p:nvPr/>
        </p:nvSpPr>
        <p:spPr>
          <a:xfrm>
            <a:off x="5547063" y="1398882"/>
            <a:ext cx="7745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7200" dirty="0">
                <a:solidFill>
                  <a:srgbClr val="002060"/>
                </a:solidFill>
              </a:rPr>
              <a:t>⇒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3051E3-A50E-4537-903C-4F9F6F0EBDA7}"/>
              </a:ext>
            </a:extLst>
          </p:cNvPr>
          <p:cNvSpPr/>
          <p:nvPr/>
        </p:nvSpPr>
        <p:spPr>
          <a:xfrm>
            <a:off x="4783212" y="3239599"/>
            <a:ext cx="2213502" cy="3159412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3200" b="1" u="sng" dirty="0">
                <a:solidFill>
                  <a:srgbClr val="002060"/>
                </a:solidFill>
              </a:rPr>
              <a:t>SOLUTION</a:t>
            </a:r>
          </a:p>
        </p:txBody>
      </p:sp>
      <p:pic>
        <p:nvPicPr>
          <p:cNvPr id="16" name="Image 15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99D99C0C-3511-4E89-AE9C-9F6CC07AF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548" y="4087629"/>
            <a:ext cx="1582827" cy="1665051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18CFBC93-F4EC-408D-B846-A6A4CC69BE72}"/>
              </a:ext>
            </a:extLst>
          </p:cNvPr>
          <p:cNvSpPr txBox="1"/>
          <p:nvPr/>
        </p:nvSpPr>
        <p:spPr>
          <a:xfrm>
            <a:off x="4783212" y="5752680"/>
            <a:ext cx="22135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600" dirty="0" err="1">
                <a:solidFill>
                  <a:srgbClr val="002060"/>
                </a:solidFill>
              </a:rPr>
              <a:t>Stageman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65540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8259CC-A886-4849-9C0B-BF66F5D98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068" y="325555"/>
            <a:ext cx="9905998" cy="793032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bg2"/>
                </a:solidFill>
              </a:rPr>
              <a:t>Context</a:t>
            </a:r>
            <a:endParaRPr lang="fr-FR" dirty="0">
              <a:solidFill>
                <a:schemeClr val="bg2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C829B978-F137-4EC0-9D03-7FBA180686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4400259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B102538-D106-4C25-AFCB-1D6C0CCB9943}"/>
              </a:ext>
            </a:extLst>
          </p:cNvPr>
          <p:cNvCxnSpPr>
            <a:cxnSpLocks/>
          </p:cNvCxnSpPr>
          <p:nvPr/>
        </p:nvCxnSpPr>
        <p:spPr>
          <a:xfrm>
            <a:off x="1239068" y="1029810"/>
            <a:ext cx="971386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F071B1A-4AA9-4CE1-9EDB-2725E5127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213A-08DD-4E2D-9F41-A90A0BD1EBA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8629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C60DBD1-E68C-490C-B686-4C253210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937" y="1093787"/>
            <a:ext cx="3309047" cy="4697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</a:rPr>
              <a:t>Conception</a:t>
            </a:r>
            <a:endParaRPr lang="en-US" sz="3600" dirty="0">
              <a:latin typeface="Arial" panose="020B0604020202020204" pitchFamily="34" charset="0"/>
            </a:endParaRP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EAD877-338A-4BC6-8B4E-A34057AE4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2570" y="998538"/>
            <a:ext cx="5831944" cy="4697413"/>
          </a:xfrm>
        </p:spPr>
        <p:txBody>
          <a:bodyPr>
            <a:normAutofit/>
          </a:bodyPr>
          <a:lstStyle/>
          <a:p>
            <a:r>
              <a:rPr lang="en-US" sz="5400" dirty="0"/>
              <a:t> Planning</a:t>
            </a:r>
          </a:p>
          <a:p>
            <a:endParaRPr lang="en-US" sz="2800" dirty="0"/>
          </a:p>
          <a:p>
            <a:r>
              <a:rPr lang="en-US" sz="5400" dirty="0"/>
              <a:t> CDM</a:t>
            </a:r>
          </a:p>
          <a:p>
            <a:endParaRPr lang="en-US" sz="2800" dirty="0"/>
          </a:p>
          <a:p>
            <a:r>
              <a:rPr lang="en-US" sz="5400" dirty="0"/>
              <a:t> Mock-Up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8B845B-161C-433F-B8AD-22DCC89D8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213A-08DD-4E2D-9F41-A90A0BD1EBA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869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63908E60-2687-429D-9763-B7218AC0A4F9}"/>
              </a:ext>
            </a:extLst>
          </p:cNvPr>
          <p:cNvSpPr txBox="1">
            <a:spLocks/>
          </p:cNvSpPr>
          <p:nvPr/>
        </p:nvSpPr>
        <p:spPr>
          <a:xfrm>
            <a:off x="1239068" y="325555"/>
            <a:ext cx="9905998" cy="793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bg2"/>
                </a:solidFill>
              </a:rPr>
              <a:t>Planning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372923-75C4-447E-AB64-03D6F70C94FE}"/>
              </a:ext>
            </a:extLst>
          </p:cNvPr>
          <p:cNvCxnSpPr>
            <a:cxnSpLocks/>
          </p:cNvCxnSpPr>
          <p:nvPr/>
        </p:nvCxnSpPr>
        <p:spPr>
          <a:xfrm>
            <a:off x="1239068" y="1029810"/>
            <a:ext cx="986852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CEB6F8C0-EBB8-473E-A220-91917AED5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213A-08DD-4E2D-9F41-A90A0BD1EBAF}" type="slidenum">
              <a:rPr lang="fr-FR" smtClean="0"/>
              <a:t>6</a:t>
            </a:fld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6E12D21-1FD1-4932-BFD9-8967DDE888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58" y="1637144"/>
            <a:ext cx="11133283" cy="409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906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63908E60-2687-429D-9763-B7218AC0A4F9}"/>
              </a:ext>
            </a:extLst>
          </p:cNvPr>
          <p:cNvSpPr txBox="1">
            <a:spLocks/>
          </p:cNvSpPr>
          <p:nvPr/>
        </p:nvSpPr>
        <p:spPr>
          <a:xfrm>
            <a:off x="1239068" y="325555"/>
            <a:ext cx="9905998" cy="793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>
                <a:solidFill>
                  <a:schemeClr val="bg2"/>
                </a:solidFill>
              </a:rPr>
              <a:t>Conceptual</a:t>
            </a:r>
            <a:r>
              <a:rPr lang="fr-FR" dirty="0">
                <a:solidFill>
                  <a:schemeClr val="bg2"/>
                </a:solidFill>
              </a:rPr>
              <a:t> Data Model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372923-75C4-447E-AB64-03D6F70C94FE}"/>
              </a:ext>
            </a:extLst>
          </p:cNvPr>
          <p:cNvCxnSpPr/>
          <p:nvPr/>
        </p:nvCxnSpPr>
        <p:spPr>
          <a:xfrm flipV="1">
            <a:off x="1239068" y="958788"/>
            <a:ext cx="9822509" cy="7102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6E19B9D-AF96-40C7-BCAD-9457ECA87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213A-08DD-4E2D-9F41-A90A0BD1EBAF}" type="slidenum">
              <a:rPr lang="fr-FR" smtClean="0"/>
              <a:t>7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5B5924B-2BC1-4B26-B6E1-290934491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519" y="1221281"/>
            <a:ext cx="7560961" cy="531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82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63908E60-2687-429D-9763-B7218AC0A4F9}"/>
              </a:ext>
            </a:extLst>
          </p:cNvPr>
          <p:cNvSpPr txBox="1">
            <a:spLocks/>
          </p:cNvSpPr>
          <p:nvPr/>
        </p:nvSpPr>
        <p:spPr>
          <a:xfrm>
            <a:off x="1239068" y="325555"/>
            <a:ext cx="9905998" cy="793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>
                <a:solidFill>
                  <a:schemeClr val="bg2"/>
                </a:solidFill>
              </a:rPr>
              <a:t>Conceptual</a:t>
            </a:r>
            <a:r>
              <a:rPr lang="fr-FR" dirty="0">
                <a:solidFill>
                  <a:schemeClr val="bg2"/>
                </a:solidFill>
              </a:rPr>
              <a:t> Data Model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372923-75C4-447E-AB64-03D6F70C94FE}"/>
              </a:ext>
            </a:extLst>
          </p:cNvPr>
          <p:cNvCxnSpPr/>
          <p:nvPr/>
        </p:nvCxnSpPr>
        <p:spPr>
          <a:xfrm flipV="1">
            <a:off x="1239068" y="958788"/>
            <a:ext cx="9822509" cy="7102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6E19B9D-AF96-40C7-BCAD-9457ECA87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213A-08DD-4E2D-9F41-A90A0BD1EBAF}" type="slidenum">
              <a:rPr lang="fr-FR" smtClean="0"/>
              <a:t>8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E36D29-951B-4F8D-9712-795F1A293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96" y="1859132"/>
            <a:ext cx="10515807" cy="313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74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63908E60-2687-429D-9763-B7218AC0A4F9}"/>
              </a:ext>
            </a:extLst>
          </p:cNvPr>
          <p:cNvSpPr txBox="1">
            <a:spLocks/>
          </p:cNvSpPr>
          <p:nvPr/>
        </p:nvSpPr>
        <p:spPr>
          <a:xfrm>
            <a:off x="1239068" y="325555"/>
            <a:ext cx="9905998" cy="793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>
                <a:solidFill>
                  <a:schemeClr val="bg2"/>
                </a:solidFill>
              </a:rPr>
              <a:t>Mock-up</a:t>
            </a:r>
            <a:endParaRPr lang="fr-FR" dirty="0">
              <a:solidFill>
                <a:schemeClr val="bg2"/>
              </a:solidFill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372923-75C4-447E-AB64-03D6F70C94FE}"/>
              </a:ext>
            </a:extLst>
          </p:cNvPr>
          <p:cNvCxnSpPr>
            <a:cxnSpLocks/>
          </p:cNvCxnSpPr>
          <p:nvPr/>
        </p:nvCxnSpPr>
        <p:spPr>
          <a:xfrm>
            <a:off x="1239068" y="1029810"/>
            <a:ext cx="986852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20B5734-A84E-4C9C-AA0C-D5D1DDAEF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213A-08DD-4E2D-9F41-A90A0BD1EBAF}" type="slidenum">
              <a:rPr lang="fr-FR" smtClean="0"/>
              <a:t>9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65BD11E-255F-43B1-A180-087CDEA24A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1" t="1338" r="3396" b="3063"/>
          <a:stretch/>
        </p:blipFill>
        <p:spPr>
          <a:xfrm>
            <a:off x="6904060" y="1499429"/>
            <a:ext cx="4974623" cy="4931533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E66C9ACD-A0FE-4B3E-A2B4-4950C86D9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17" y="1540711"/>
            <a:ext cx="6350535" cy="489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55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TM04033921[[fn=Damas]]</Template>
  <TotalTime>224</TotalTime>
  <Words>98</Words>
  <Application>Microsoft Office PowerPoint</Application>
  <PresentationFormat>Grand écran</PresentationFormat>
  <Paragraphs>70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Tw Cen MT</vt:lpstr>
      <vt:lpstr>Circuit</vt:lpstr>
      <vt:lpstr>StageMan</vt:lpstr>
      <vt:lpstr>Index</vt:lpstr>
      <vt:lpstr>Context</vt:lpstr>
      <vt:lpstr>Context</vt:lpstr>
      <vt:lpstr>Conception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Web Application</vt:lpstr>
      <vt:lpstr>Présentation PowerPoint</vt:lpstr>
      <vt:lpstr>Présentation PowerPoint</vt:lpstr>
      <vt:lpstr>Présentation PowerPoint</vt:lpstr>
      <vt:lpstr>Présentation PowerPoint</vt:lpstr>
      <vt:lpstr>Conclusion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StageMan</dc:title>
  <dc:creator>hugues cros</dc:creator>
  <cp:lastModifiedBy>hugues cros</cp:lastModifiedBy>
  <cp:revision>9</cp:revision>
  <dcterms:created xsi:type="dcterms:W3CDTF">2021-04-01T09:07:26Z</dcterms:created>
  <dcterms:modified xsi:type="dcterms:W3CDTF">2021-04-01T12:51:46Z</dcterms:modified>
</cp:coreProperties>
</file>