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9DC3E6"/>
    <a:srgbClr val="F4B183"/>
    <a:srgbClr val="BDD7EE"/>
    <a:srgbClr val="A9D18E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02" y="-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AB63-7D86-4C0E-8267-665BCC016A8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F93-5892-43E9-9238-39391337A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3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AB63-7D86-4C0E-8267-665BCC016A8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F93-5892-43E9-9238-39391337A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8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AB63-7D86-4C0E-8267-665BCC016A8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F93-5892-43E9-9238-39391337A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AB63-7D86-4C0E-8267-665BCC016A8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F93-5892-43E9-9238-39391337A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8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AB63-7D86-4C0E-8267-665BCC016A8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F93-5892-43E9-9238-39391337A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0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AB63-7D86-4C0E-8267-665BCC016A8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F93-5892-43E9-9238-39391337A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0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AB63-7D86-4C0E-8267-665BCC016A8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F93-5892-43E9-9238-39391337A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7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AB63-7D86-4C0E-8267-665BCC016A8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F93-5892-43E9-9238-39391337A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4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AB63-7D86-4C0E-8267-665BCC016A8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F93-5892-43E9-9238-39391337A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0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AB63-7D86-4C0E-8267-665BCC016A8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F93-5892-43E9-9238-39391337A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2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AB63-7D86-4C0E-8267-665BCC016A8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9F93-5892-43E9-9238-39391337A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3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3AB63-7D86-4C0E-8267-665BCC016A8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19F93-5892-43E9-9238-39391337A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A826F3-553D-F810-FE26-F7B6B2248259}"/>
              </a:ext>
            </a:extLst>
          </p:cNvPr>
          <p:cNvSpPr/>
          <p:nvPr/>
        </p:nvSpPr>
        <p:spPr>
          <a:xfrm>
            <a:off x="2423160" y="3921760"/>
            <a:ext cx="4297680" cy="26111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E7910A-2F06-E5AD-543E-C4BB0013ADCE}"/>
              </a:ext>
            </a:extLst>
          </p:cNvPr>
          <p:cNvSpPr/>
          <p:nvPr/>
        </p:nvSpPr>
        <p:spPr>
          <a:xfrm>
            <a:off x="2438400" y="2356732"/>
            <a:ext cx="4297680" cy="13114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1EF36F-8197-FF6C-80BC-01A1348359C7}"/>
              </a:ext>
            </a:extLst>
          </p:cNvPr>
          <p:cNvSpPr/>
          <p:nvPr/>
        </p:nvSpPr>
        <p:spPr>
          <a:xfrm>
            <a:off x="2423160" y="365760"/>
            <a:ext cx="4297680" cy="171704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B4E898-BB9E-829B-362D-25E38367DFF1}"/>
              </a:ext>
            </a:extLst>
          </p:cNvPr>
          <p:cNvSpPr txBox="1"/>
          <p:nvPr/>
        </p:nvSpPr>
        <p:spPr>
          <a:xfrm>
            <a:off x="670560" y="4996487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A9D18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360D6C-391E-724A-868D-A50F5CB68649}"/>
              </a:ext>
            </a:extLst>
          </p:cNvPr>
          <p:cNvSpPr txBox="1"/>
          <p:nvPr/>
        </p:nvSpPr>
        <p:spPr>
          <a:xfrm>
            <a:off x="777240" y="2781607"/>
            <a:ext cx="85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4B18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654B3F-5C41-4BA7-9A0F-1C02CBB3F185}"/>
              </a:ext>
            </a:extLst>
          </p:cNvPr>
          <p:cNvSpPr txBox="1"/>
          <p:nvPr/>
        </p:nvSpPr>
        <p:spPr>
          <a:xfrm>
            <a:off x="556260" y="99344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9DC3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CD9439-8077-7E06-C669-EAFE24FC9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480" y="4188766"/>
            <a:ext cx="807721" cy="8077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A14E305-D60A-3F26-AC89-18B94FDB7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0" y="4188766"/>
            <a:ext cx="807721" cy="8077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E11701A-E564-6EBA-2B0A-1FFF2F954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320" y="4188765"/>
            <a:ext cx="807721" cy="8077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7FD5F80-8EA3-CFD7-01B9-C1B46437D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240" y="4188765"/>
            <a:ext cx="807721" cy="80772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A226DD4-A0BB-6C05-FA0E-150A6FC7E33F}"/>
              </a:ext>
            </a:extLst>
          </p:cNvPr>
          <p:cNvSpPr txBox="1"/>
          <p:nvPr/>
        </p:nvSpPr>
        <p:spPr>
          <a:xfrm>
            <a:off x="2801620" y="4934932"/>
            <a:ext cx="85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Meter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61C685-0B16-59DC-4AA4-B19C0734D1CA}"/>
              </a:ext>
            </a:extLst>
          </p:cNvPr>
          <p:cNvSpPr txBox="1"/>
          <p:nvPr/>
        </p:nvSpPr>
        <p:spPr>
          <a:xfrm>
            <a:off x="3703322" y="4934932"/>
            <a:ext cx="85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Meter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9694CD-2A62-DBC2-64E0-3F2C31592D9E}"/>
              </a:ext>
            </a:extLst>
          </p:cNvPr>
          <p:cNvSpPr txBox="1"/>
          <p:nvPr/>
        </p:nvSpPr>
        <p:spPr>
          <a:xfrm>
            <a:off x="4587240" y="4934932"/>
            <a:ext cx="85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Meter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EAB8BA-98F8-1378-3D4A-8FBE87B9D4A5}"/>
              </a:ext>
            </a:extLst>
          </p:cNvPr>
          <p:cNvSpPr txBox="1"/>
          <p:nvPr/>
        </p:nvSpPr>
        <p:spPr>
          <a:xfrm>
            <a:off x="5471158" y="4934932"/>
            <a:ext cx="85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Meter 4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6DA5DEC-E5E7-9FFD-A44D-EDA97E484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479" y="5458152"/>
            <a:ext cx="807721" cy="80772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4A6F747-1BA5-E492-F8B4-D498A1075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19" y="5458152"/>
            <a:ext cx="807721" cy="80772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E35FA92-C87C-29C6-F1E7-D1DEF2CF7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319" y="5458151"/>
            <a:ext cx="807721" cy="80772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4D58202-D55C-617B-9D27-D6F3C2BB4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239" y="5458150"/>
            <a:ext cx="807721" cy="80772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3FA7F38-62FA-B417-C609-F1A7D004A17C}"/>
              </a:ext>
            </a:extLst>
          </p:cNvPr>
          <p:cNvSpPr txBox="1"/>
          <p:nvPr/>
        </p:nvSpPr>
        <p:spPr>
          <a:xfrm>
            <a:off x="2844800" y="6106013"/>
            <a:ext cx="807720" cy="31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PMU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93D5F4-CBBE-8619-B3F3-B1EA67F1FE0A}"/>
              </a:ext>
            </a:extLst>
          </p:cNvPr>
          <p:cNvSpPr txBox="1"/>
          <p:nvPr/>
        </p:nvSpPr>
        <p:spPr>
          <a:xfrm>
            <a:off x="3728720" y="6106013"/>
            <a:ext cx="807720" cy="31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PMU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36F246-6115-F3AB-CF83-89FFCBFC183C}"/>
              </a:ext>
            </a:extLst>
          </p:cNvPr>
          <p:cNvSpPr txBox="1"/>
          <p:nvPr/>
        </p:nvSpPr>
        <p:spPr>
          <a:xfrm>
            <a:off x="4612637" y="6106013"/>
            <a:ext cx="807720" cy="31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PMU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65A4A7-CEF4-58A8-E4DA-8103DE87053C}"/>
              </a:ext>
            </a:extLst>
          </p:cNvPr>
          <p:cNvSpPr txBox="1"/>
          <p:nvPr/>
        </p:nvSpPr>
        <p:spPr>
          <a:xfrm>
            <a:off x="5496554" y="6106013"/>
            <a:ext cx="807720" cy="31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PMU 4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A8F2E44C-929A-72B4-5DBD-F425B42DB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725">
            <a:off x="2792821" y="4637640"/>
            <a:ext cx="1537968" cy="153796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F7A1A1B-760F-D9BE-8EA3-370B6EC29F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725">
            <a:off x="3687626" y="4637639"/>
            <a:ext cx="1537968" cy="153796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CDC4B8E-5C2C-12BF-1AE3-BF5E74C4BD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725">
            <a:off x="4551949" y="4637641"/>
            <a:ext cx="1537968" cy="153796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EC27E3F-7245-3AF4-DEC5-38BAF7A95E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725">
            <a:off x="5421355" y="4637635"/>
            <a:ext cx="1537968" cy="153796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524C02F-E677-73F0-0738-0106B749BD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2677" y="2721362"/>
            <a:ext cx="659685" cy="65968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120147A-44BA-C108-4B3E-C99F3C69A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6711" y="2721507"/>
            <a:ext cx="659685" cy="65968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8B47418-E645-3D4F-B269-40B7E2673DA8}"/>
              </a:ext>
            </a:extLst>
          </p:cNvPr>
          <p:cNvSpPr txBox="1"/>
          <p:nvPr/>
        </p:nvSpPr>
        <p:spPr>
          <a:xfrm>
            <a:off x="3046006" y="2447430"/>
            <a:ext cx="1213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Substation 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33716D3-0CAC-9258-2EF7-31BB29AFB422}"/>
              </a:ext>
            </a:extLst>
          </p:cNvPr>
          <p:cNvSpPr txBox="1"/>
          <p:nvPr/>
        </p:nvSpPr>
        <p:spPr>
          <a:xfrm>
            <a:off x="4890040" y="2447430"/>
            <a:ext cx="1213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Substation 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E7AA4C2-D4BB-870C-184E-D92D72DC07BE}"/>
              </a:ext>
            </a:extLst>
          </p:cNvPr>
          <p:cNvCxnSpPr>
            <a:cxnSpLocks/>
          </p:cNvCxnSpPr>
          <p:nvPr/>
        </p:nvCxnSpPr>
        <p:spPr>
          <a:xfrm flipH="1">
            <a:off x="2993931" y="3340759"/>
            <a:ext cx="432166" cy="970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B254C34-87B5-86B4-E733-CDBA98844C7A}"/>
              </a:ext>
            </a:extLst>
          </p:cNvPr>
          <p:cNvCxnSpPr>
            <a:cxnSpLocks/>
          </p:cNvCxnSpPr>
          <p:nvPr/>
        </p:nvCxnSpPr>
        <p:spPr>
          <a:xfrm flipV="1">
            <a:off x="3322677" y="3340759"/>
            <a:ext cx="478975" cy="9702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1006ADF-8847-9786-78FF-2660BACB4656}"/>
              </a:ext>
            </a:extLst>
          </p:cNvPr>
          <p:cNvCxnSpPr>
            <a:cxnSpLocks/>
          </p:cNvCxnSpPr>
          <p:nvPr/>
        </p:nvCxnSpPr>
        <p:spPr>
          <a:xfrm>
            <a:off x="3498121" y="3340759"/>
            <a:ext cx="375555" cy="969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D3FB7D3-EAB4-7D81-9B66-CD0C7AE3C1A4}"/>
              </a:ext>
            </a:extLst>
          </p:cNvPr>
          <p:cNvCxnSpPr>
            <a:cxnSpLocks/>
          </p:cNvCxnSpPr>
          <p:nvPr/>
        </p:nvCxnSpPr>
        <p:spPr>
          <a:xfrm flipH="1" flipV="1">
            <a:off x="3857854" y="3340759"/>
            <a:ext cx="381779" cy="9699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2E319AE-51F3-161D-B620-9762A3DE39D0}"/>
              </a:ext>
            </a:extLst>
          </p:cNvPr>
          <p:cNvCxnSpPr>
            <a:cxnSpLocks/>
          </p:cNvCxnSpPr>
          <p:nvPr/>
        </p:nvCxnSpPr>
        <p:spPr>
          <a:xfrm flipH="1">
            <a:off x="4837965" y="3357713"/>
            <a:ext cx="437302" cy="953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4CB31C1-947F-77E4-24E9-609A7727ECDC}"/>
              </a:ext>
            </a:extLst>
          </p:cNvPr>
          <p:cNvCxnSpPr>
            <a:cxnSpLocks/>
          </p:cNvCxnSpPr>
          <p:nvPr/>
        </p:nvCxnSpPr>
        <p:spPr>
          <a:xfrm flipV="1">
            <a:off x="5174115" y="3335121"/>
            <a:ext cx="467562" cy="9755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D490361-64DB-08E0-035A-CF4DEB4D7E5D}"/>
              </a:ext>
            </a:extLst>
          </p:cNvPr>
          <p:cNvCxnSpPr>
            <a:cxnSpLocks/>
          </p:cNvCxnSpPr>
          <p:nvPr/>
        </p:nvCxnSpPr>
        <p:spPr>
          <a:xfrm>
            <a:off x="5347291" y="3357713"/>
            <a:ext cx="371836" cy="953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789C5C3-2273-6EC1-E2EC-AA8C3F119654}"/>
              </a:ext>
            </a:extLst>
          </p:cNvPr>
          <p:cNvCxnSpPr>
            <a:cxnSpLocks/>
          </p:cNvCxnSpPr>
          <p:nvPr/>
        </p:nvCxnSpPr>
        <p:spPr>
          <a:xfrm flipH="1" flipV="1">
            <a:off x="5713701" y="3335121"/>
            <a:ext cx="358113" cy="9755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6" name="Picture 95">
            <a:extLst>
              <a:ext uri="{FF2B5EF4-FFF2-40B4-BE49-F238E27FC236}">
                <a16:creationId xmlns:a16="http://schemas.microsoft.com/office/drawing/2014/main" id="{068373A5-2050-0B05-F676-1B76E35ACB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6940" y="821061"/>
            <a:ext cx="950119" cy="950119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4BC3E480-40E2-0599-3964-67BDE206705E}"/>
              </a:ext>
            </a:extLst>
          </p:cNvPr>
          <p:cNvSpPr txBox="1"/>
          <p:nvPr/>
        </p:nvSpPr>
        <p:spPr>
          <a:xfrm>
            <a:off x="3661863" y="487867"/>
            <a:ext cx="1820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 Control Center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6226C1C7-B653-0D1D-3D0E-B85D9E09DCB0}"/>
              </a:ext>
            </a:extLst>
          </p:cNvPr>
          <p:cNvCxnSpPr>
            <a:cxnSpLocks/>
            <a:stCxn id="55" idx="1"/>
            <a:endCxn id="96" idx="1"/>
          </p:cNvCxnSpPr>
          <p:nvPr/>
        </p:nvCxnSpPr>
        <p:spPr>
          <a:xfrm rot="10800000" flipH="1">
            <a:off x="3322676" y="1296121"/>
            <a:ext cx="774263" cy="1755084"/>
          </a:xfrm>
          <a:prstGeom prst="bentConnector3">
            <a:avLst>
              <a:gd name="adj1" fmla="val -2952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026802D8-625A-F93D-837D-92FDEBC946EC}"/>
              </a:ext>
            </a:extLst>
          </p:cNvPr>
          <p:cNvCxnSpPr>
            <a:cxnSpLocks/>
            <a:stCxn id="56" idx="3"/>
            <a:endCxn id="96" idx="3"/>
          </p:cNvCxnSpPr>
          <p:nvPr/>
        </p:nvCxnSpPr>
        <p:spPr>
          <a:xfrm flipH="1" flipV="1">
            <a:off x="5047059" y="1296121"/>
            <a:ext cx="779337" cy="1755229"/>
          </a:xfrm>
          <a:prstGeom prst="bentConnector3">
            <a:avLst>
              <a:gd name="adj1" fmla="val -2933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59C93994-197F-FF76-8EFE-5DFAC7A4E653}"/>
              </a:ext>
            </a:extLst>
          </p:cNvPr>
          <p:cNvCxnSpPr>
            <a:stCxn id="96" idx="2"/>
            <a:endCxn id="55" idx="3"/>
          </p:cNvCxnSpPr>
          <p:nvPr/>
        </p:nvCxnSpPr>
        <p:spPr>
          <a:xfrm rot="5400000">
            <a:off x="3637169" y="2116373"/>
            <a:ext cx="1280025" cy="589638"/>
          </a:xfrm>
          <a:prstGeom prst="bentConnector2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CCB836C5-DD36-9213-6F68-A279E92925C5}"/>
              </a:ext>
            </a:extLst>
          </p:cNvPr>
          <p:cNvCxnSpPr>
            <a:endCxn id="56" idx="1"/>
          </p:cNvCxnSpPr>
          <p:nvPr/>
        </p:nvCxnSpPr>
        <p:spPr>
          <a:xfrm rot="16200000" flipH="1">
            <a:off x="4236890" y="2121529"/>
            <a:ext cx="1280170" cy="579471"/>
          </a:xfrm>
          <a:prstGeom prst="bentConnector2">
            <a:avLst/>
          </a:prstGeom>
          <a:ln>
            <a:solidFill>
              <a:srgbClr val="4472C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385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630</TotalTime>
  <Words>34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BETOUIL Anass</dc:creator>
  <cp:lastModifiedBy>BETOUIL Anass</cp:lastModifiedBy>
  <cp:revision>2</cp:revision>
  <dcterms:created xsi:type="dcterms:W3CDTF">2025-06-16T22:33:57Z</dcterms:created>
  <dcterms:modified xsi:type="dcterms:W3CDTF">2025-06-17T09:04:28Z</dcterms:modified>
</cp:coreProperties>
</file>