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699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7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94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476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98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6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09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81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15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975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08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A843-0966-4F9B-AEAC-889CEA064422}" type="datetimeFigureOut">
              <a:rPr lang="sv-SE" smtClean="0"/>
              <a:t>2013-08-28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E4FD-626D-4438-9BDE-EC97481284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96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940152" y="764704"/>
            <a:ext cx="1800200" cy="5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649942" y="83332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cxnSp>
        <p:nvCxnSpPr>
          <p:cNvPr id="7" name="Rak pil 6"/>
          <p:cNvCxnSpPr>
            <a:stCxn id="4" idx="2"/>
          </p:cNvCxnSpPr>
          <p:nvPr/>
        </p:nvCxnSpPr>
        <p:spPr>
          <a:xfrm>
            <a:off x="6840252" y="1271286"/>
            <a:ext cx="700841" cy="645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7409906" y="2164214"/>
            <a:ext cx="1427330" cy="55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/>
          <p:cNvSpPr txBox="1"/>
          <p:nvPr/>
        </p:nvSpPr>
        <p:spPr>
          <a:xfrm>
            <a:off x="7436176" y="22573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Go right</a:t>
            </a:r>
            <a:endParaRPr lang="sv-SE" dirty="0"/>
          </a:p>
        </p:txBody>
      </p:sp>
      <p:cxnSp>
        <p:nvCxnSpPr>
          <p:cNvPr id="11" name="Rak pil 10"/>
          <p:cNvCxnSpPr/>
          <p:nvPr/>
        </p:nvCxnSpPr>
        <p:spPr>
          <a:xfrm>
            <a:off x="8026206" y="2718315"/>
            <a:ext cx="116084" cy="698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mb 12"/>
          <p:cNvSpPr/>
          <p:nvPr/>
        </p:nvSpPr>
        <p:spPr>
          <a:xfrm>
            <a:off x="7119745" y="3572124"/>
            <a:ext cx="1806850" cy="770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7626798" y="3784966"/>
            <a:ext cx="12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Wall?</a:t>
            </a:r>
            <a:endParaRPr lang="sv-SE" dirty="0"/>
          </a:p>
        </p:txBody>
      </p:sp>
      <p:cxnSp>
        <p:nvCxnSpPr>
          <p:cNvPr id="16" name="Rak pil 15"/>
          <p:cNvCxnSpPr/>
          <p:nvPr/>
        </p:nvCxnSpPr>
        <p:spPr>
          <a:xfrm flipH="1" flipV="1">
            <a:off x="6732240" y="3067503"/>
            <a:ext cx="808853" cy="758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 rot="2692155">
            <a:off x="7055331" y="3234452"/>
            <a:ext cx="757973" cy="37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Yes</a:t>
            </a:r>
            <a:endParaRPr lang="sv-SE" dirty="0"/>
          </a:p>
        </p:txBody>
      </p:sp>
      <p:cxnSp>
        <p:nvCxnSpPr>
          <p:cNvPr id="27" name="Rak pil 26"/>
          <p:cNvCxnSpPr>
            <a:stCxn id="13" idx="2"/>
          </p:cNvCxnSpPr>
          <p:nvPr/>
        </p:nvCxnSpPr>
        <p:spPr>
          <a:xfrm>
            <a:off x="8023170" y="4342508"/>
            <a:ext cx="293246" cy="742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/>
          <p:cNvSpPr/>
          <p:nvPr/>
        </p:nvSpPr>
        <p:spPr>
          <a:xfrm>
            <a:off x="5726274" y="2346684"/>
            <a:ext cx="1235858" cy="67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/>
          <p:cNvSpPr txBox="1"/>
          <p:nvPr/>
        </p:nvSpPr>
        <p:spPr>
          <a:xfrm>
            <a:off x="5797193" y="2369200"/>
            <a:ext cx="109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Go forward</a:t>
            </a:r>
            <a:endParaRPr lang="sv-SE" dirty="0"/>
          </a:p>
        </p:txBody>
      </p:sp>
      <p:sp>
        <p:nvSpPr>
          <p:cNvPr id="34" name="textruta 33"/>
          <p:cNvSpPr txBox="1"/>
          <p:nvPr/>
        </p:nvSpPr>
        <p:spPr>
          <a:xfrm rot="3548003">
            <a:off x="8169793" y="4342508"/>
            <a:ext cx="5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No</a:t>
            </a:r>
            <a:endParaRPr lang="sv-SE" dirty="0"/>
          </a:p>
        </p:txBody>
      </p:sp>
      <p:sp>
        <p:nvSpPr>
          <p:cNvPr id="35" name="Rektangel 34"/>
          <p:cNvSpPr/>
          <p:nvPr/>
        </p:nvSpPr>
        <p:spPr>
          <a:xfrm>
            <a:off x="7836641" y="5085184"/>
            <a:ext cx="10899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/>
          <p:cNvSpPr txBox="1"/>
          <p:nvPr/>
        </p:nvSpPr>
        <p:spPr>
          <a:xfrm>
            <a:off x="7862709" y="5152546"/>
            <a:ext cx="112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Go right</a:t>
            </a:r>
            <a:endParaRPr lang="sv-SE" dirty="0"/>
          </a:p>
        </p:txBody>
      </p:sp>
      <p:cxnSp>
        <p:nvCxnSpPr>
          <p:cNvPr id="38" name="Rak pil 37"/>
          <p:cNvCxnSpPr>
            <a:stCxn id="35" idx="2"/>
          </p:cNvCxnSpPr>
          <p:nvPr/>
        </p:nvCxnSpPr>
        <p:spPr>
          <a:xfrm flipH="1">
            <a:off x="8236977" y="5589240"/>
            <a:ext cx="14464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 41"/>
          <p:cNvSpPr/>
          <p:nvPr/>
        </p:nvSpPr>
        <p:spPr>
          <a:xfrm>
            <a:off x="7434317" y="6237312"/>
            <a:ext cx="1594245" cy="6206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ruta 42"/>
          <p:cNvSpPr txBox="1"/>
          <p:nvPr/>
        </p:nvSpPr>
        <p:spPr>
          <a:xfrm>
            <a:off x="7836641" y="6362990"/>
            <a:ext cx="8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Ghost</a:t>
            </a:r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45" name="Rak pil 44"/>
          <p:cNvCxnSpPr/>
          <p:nvPr/>
        </p:nvCxnSpPr>
        <p:spPr>
          <a:xfrm flipH="1" flipV="1">
            <a:off x="6573300" y="5805264"/>
            <a:ext cx="1263343" cy="55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ruta 48"/>
          <p:cNvSpPr txBox="1"/>
          <p:nvPr/>
        </p:nvSpPr>
        <p:spPr>
          <a:xfrm rot="1834252">
            <a:off x="7095079" y="5679125"/>
            <a:ext cx="49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Yes</a:t>
            </a:r>
            <a:endParaRPr lang="sv-SE" dirty="0"/>
          </a:p>
        </p:txBody>
      </p:sp>
      <p:cxnSp>
        <p:nvCxnSpPr>
          <p:cNvPr id="53" name="Rak pil 52"/>
          <p:cNvCxnSpPr/>
          <p:nvPr/>
        </p:nvCxnSpPr>
        <p:spPr>
          <a:xfrm flipH="1">
            <a:off x="6125967" y="652280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ktangel 55"/>
          <p:cNvSpPr/>
          <p:nvPr/>
        </p:nvSpPr>
        <p:spPr>
          <a:xfrm>
            <a:off x="5076056" y="6237312"/>
            <a:ext cx="1049911" cy="49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ruta 56"/>
          <p:cNvSpPr txBox="1"/>
          <p:nvPr/>
        </p:nvSpPr>
        <p:spPr>
          <a:xfrm>
            <a:off x="6573300" y="6166232"/>
            <a:ext cx="5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No</a:t>
            </a:r>
            <a:endParaRPr lang="sv-SE" dirty="0"/>
          </a:p>
        </p:txBody>
      </p:sp>
      <p:cxnSp>
        <p:nvCxnSpPr>
          <p:cNvPr id="60" name="Rak pil 59"/>
          <p:cNvCxnSpPr>
            <a:stCxn id="29" idx="2"/>
          </p:cNvCxnSpPr>
          <p:nvPr/>
        </p:nvCxnSpPr>
        <p:spPr>
          <a:xfrm>
            <a:off x="6344203" y="3020097"/>
            <a:ext cx="1518506" cy="32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/>
          <p:cNvSpPr txBox="1"/>
          <p:nvPr/>
        </p:nvSpPr>
        <p:spPr>
          <a:xfrm>
            <a:off x="4989154" y="6237312"/>
            <a:ext cx="13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Keep</a:t>
            </a:r>
            <a:r>
              <a:rPr lang="sv-SE" dirty="0" smtClean="0"/>
              <a:t> going</a:t>
            </a:r>
            <a:endParaRPr lang="sv-SE" dirty="0"/>
          </a:p>
        </p:txBody>
      </p:sp>
      <p:sp>
        <p:nvSpPr>
          <p:cNvPr id="63" name="Rektangel 62"/>
          <p:cNvSpPr/>
          <p:nvPr/>
        </p:nvSpPr>
        <p:spPr>
          <a:xfrm>
            <a:off x="5940152" y="5337212"/>
            <a:ext cx="89792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/>
          <p:cNvSpPr txBox="1"/>
          <p:nvPr/>
        </p:nvSpPr>
        <p:spPr>
          <a:xfrm>
            <a:off x="6072539" y="5337212"/>
            <a:ext cx="6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End</a:t>
            </a:r>
            <a:endParaRPr lang="sv-SE" dirty="0"/>
          </a:p>
        </p:txBody>
      </p:sp>
      <p:cxnSp>
        <p:nvCxnSpPr>
          <p:cNvPr id="66" name="Rak pil 65"/>
          <p:cNvCxnSpPr/>
          <p:nvPr/>
        </p:nvCxnSpPr>
        <p:spPr>
          <a:xfrm flipH="1" flipV="1">
            <a:off x="4777172" y="5013176"/>
            <a:ext cx="586916" cy="1224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8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</Words>
  <Application>Microsoft Office PowerPoint</Application>
  <PresentationFormat>Bildspel på skärmen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Elias</dc:creator>
  <cp:lastModifiedBy>Elias</cp:lastModifiedBy>
  <cp:revision>6</cp:revision>
  <dcterms:created xsi:type="dcterms:W3CDTF">2013-08-28T07:57:13Z</dcterms:created>
  <dcterms:modified xsi:type="dcterms:W3CDTF">2013-08-28T12:26:53Z</dcterms:modified>
</cp:coreProperties>
</file>