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57" r:id="rId6"/>
    <p:sldId id="261" r:id="rId7"/>
    <p:sldId id="263" r:id="rId8"/>
    <p:sldId id="264" r:id="rId9"/>
    <p:sldId id="262" r:id="rId10"/>
    <p:sldId id="265" r:id="rId11"/>
    <p:sldId id="258" r:id="rId12"/>
    <p:sldId id="267" r:id="rId13"/>
    <p:sldId id="270" r:id="rId14"/>
    <p:sldId id="275" r:id="rId15"/>
    <p:sldId id="272" r:id="rId16"/>
    <p:sldId id="273" r:id="rId17"/>
    <p:sldId id="274"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1010"/>
    <a:srgbClr val="EEF4F9"/>
    <a:srgbClr val="000000"/>
    <a:srgbClr val="EA6A00"/>
    <a:srgbClr val="FFA0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3101B0-4F19-47FE-93B1-1253974FFC14}" v="2" dt="2024-11-25T14:55:47.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 Worthington" userId="S::40400985@ads.qub.ac.uk::fbf47fc3-a67f-4578-a96f-7d650c22b516" providerId="AD" clId="Web-{4D1B8BC4-B720-AC8E-CEB1-0A14ED631CF7}"/>
    <pc:docChg chg="modSld">
      <pc:chgData name="Kal Worthington" userId="S::40400985@ads.qub.ac.uk::fbf47fc3-a67f-4578-a96f-7d650c22b516" providerId="AD" clId="Web-{4D1B8BC4-B720-AC8E-CEB1-0A14ED631CF7}" dt="2024-11-18T14:37:35.561" v="593" actId="1076"/>
      <pc:docMkLst>
        <pc:docMk/>
      </pc:docMkLst>
      <pc:sldChg chg="addSp delSp modSp">
        <pc:chgData name="Kal Worthington" userId="S::40400985@ads.qub.ac.uk::fbf47fc3-a67f-4578-a96f-7d650c22b516" providerId="AD" clId="Web-{4D1B8BC4-B720-AC8E-CEB1-0A14ED631CF7}" dt="2024-11-18T14:36:06.027" v="569" actId="20577"/>
        <pc:sldMkLst>
          <pc:docMk/>
          <pc:sldMk cId="2297726787" sldId="272"/>
        </pc:sldMkLst>
        <pc:spChg chg="add del mod">
          <ac:chgData name="Kal Worthington" userId="S::40400985@ads.qub.ac.uk::fbf47fc3-a67f-4578-a96f-7d650c22b516" providerId="AD" clId="Web-{4D1B8BC4-B720-AC8E-CEB1-0A14ED631CF7}" dt="2024-11-18T14:01:30.869" v="38"/>
          <ac:spMkLst>
            <pc:docMk/>
            <pc:sldMk cId="2297726787" sldId="272"/>
            <ac:spMk id="2" creationId="{08C24F77-FDA1-71AA-5B6E-19464FE44BBC}"/>
          </ac:spMkLst>
        </pc:spChg>
        <pc:spChg chg="add mod">
          <ac:chgData name="Kal Worthington" userId="S::40400985@ads.qub.ac.uk::fbf47fc3-a67f-4578-a96f-7d650c22b516" providerId="AD" clId="Web-{4D1B8BC4-B720-AC8E-CEB1-0A14ED631CF7}" dt="2024-11-18T14:17:17.936" v="207" actId="20577"/>
          <ac:spMkLst>
            <pc:docMk/>
            <pc:sldMk cId="2297726787" sldId="272"/>
            <ac:spMk id="3" creationId="{45D2500E-C7D4-28D4-8F97-87A453F07614}"/>
          </ac:spMkLst>
        </pc:spChg>
        <pc:spChg chg="add mod">
          <ac:chgData name="Kal Worthington" userId="S::40400985@ads.qub.ac.uk::fbf47fc3-a67f-4578-a96f-7d650c22b516" providerId="AD" clId="Web-{4D1B8BC4-B720-AC8E-CEB1-0A14ED631CF7}" dt="2024-11-18T14:21:25.899" v="301" actId="1076"/>
          <ac:spMkLst>
            <pc:docMk/>
            <pc:sldMk cId="2297726787" sldId="272"/>
            <ac:spMk id="4" creationId="{A932E02A-95EF-41D6-29E1-D683FB9B0614}"/>
          </ac:spMkLst>
        </pc:spChg>
        <pc:spChg chg="add mod">
          <ac:chgData name="Kal Worthington" userId="S::40400985@ads.qub.ac.uk::fbf47fc3-a67f-4578-a96f-7d650c22b516" providerId="AD" clId="Web-{4D1B8BC4-B720-AC8E-CEB1-0A14ED631CF7}" dt="2024-11-18T14:21:27.493" v="302" actId="1076"/>
          <ac:spMkLst>
            <pc:docMk/>
            <pc:sldMk cId="2297726787" sldId="272"/>
            <ac:spMk id="5" creationId="{26CBA191-207B-802B-6D4B-D405DD4464FD}"/>
          </ac:spMkLst>
        </pc:spChg>
        <pc:spChg chg="add mod">
          <ac:chgData name="Kal Worthington" userId="S::40400985@ads.qub.ac.uk::fbf47fc3-a67f-4578-a96f-7d650c22b516" providerId="AD" clId="Web-{4D1B8BC4-B720-AC8E-CEB1-0A14ED631CF7}" dt="2024-11-18T14:36:06.027" v="569" actId="20577"/>
          <ac:spMkLst>
            <pc:docMk/>
            <pc:sldMk cId="2297726787" sldId="272"/>
            <ac:spMk id="6" creationId="{B5AA0A60-10B8-C5FB-2654-6C5FC80E059E}"/>
          </ac:spMkLst>
        </pc:spChg>
        <pc:spChg chg="mod">
          <ac:chgData name="Kal Worthington" userId="S::40400985@ads.qub.ac.uk::fbf47fc3-a67f-4578-a96f-7d650c22b516" providerId="AD" clId="Web-{4D1B8BC4-B720-AC8E-CEB1-0A14ED631CF7}" dt="2024-11-18T14:22:17.042" v="318" actId="20577"/>
          <ac:spMkLst>
            <pc:docMk/>
            <pc:sldMk cId="2297726787" sldId="272"/>
            <ac:spMk id="16" creationId="{3056B938-2649-A271-03FB-CBE6D66E3E29}"/>
          </ac:spMkLst>
        </pc:spChg>
      </pc:sldChg>
      <pc:sldChg chg="addSp delSp modSp">
        <pc:chgData name="Kal Worthington" userId="S::40400985@ads.qub.ac.uk::fbf47fc3-a67f-4578-a96f-7d650c22b516" providerId="AD" clId="Web-{4D1B8BC4-B720-AC8E-CEB1-0A14ED631CF7}" dt="2024-11-18T14:37:35.561" v="593" actId="1076"/>
        <pc:sldMkLst>
          <pc:docMk/>
          <pc:sldMk cId="3180513785" sldId="273"/>
        </pc:sldMkLst>
        <pc:spChg chg="add mod">
          <ac:chgData name="Kal Worthington" userId="S::40400985@ads.qub.ac.uk::fbf47fc3-a67f-4578-a96f-7d650c22b516" providerId="AD" clId="Web-{4D1B8BC4-B720-AC8E-CEB1-0A14ED631CF7}" dt="2024-11-18T14:29:08.542" v="433" actId="20577"/>
          <ac:spMkLst>
            <pc:docMk/>
            <pc:sldMk cId="3180513785" sldId="273"/>
            <ac:spMk id="3" creationId="{D2558A70-3714-2874-688B-778B3826865B}"/>
          </ac:spMkLst>
        </pc:spChg>
        <pc:spChg chg="add mod">
          <ac:chgData name="Kal Worthington" userId="S::40400985@ads.qub.ac.uk::fbf47fc3-a67f-4578-a96f-7d650c22b516" providerId="AD" clId="Web-{4D1B8BC4-B720-AC8E-CEB1-0A14ED631CF7}" dt="2024-11-18T14:27:28.147" v="418" actId="20577"/>
          <ac:spMkLst>
            <pc:docMk/>
            <pc:sldMk cId="3180513785" sldId="273"/>
            <ac:spMk id="5" creationId="{9E0D86A5-DF3E-670C-99D7-708D79BC3F5C}"/>
          </ac:spMkLst>
        </pc:spChg>
        <pc:spChg chg="add mod">
          <ac:chgData name="Kal Worthington" userId="S::40400985@ads.qub.ac.uk::fbf47fc3-a67f-4578-a96f-7d650c22b516" providerId="AD" clId="Web-{4D1B8BC4-B720-AC8E-CEB1-0A14ED631CF7}" dt="2024-11-18T14:27:41.617" v="424" actId="1076"/>
          <ac:spMkLst>
            <pc:docMk/>
            <pc:sldMk cId="3180513785" sldId="273"/>
            <ac:spMk id="7" creationId="{9CB166A8-4947-BA81-582F-B4DFDDC1FD4B}"/>
          </ac:spMkLst>
        </pc:spChg>
        <pc:spChg chg="add mod">
          <ac:chgData name="Kal Worthington" userId="S::40400985@ads.qub.ac.uk::fbf47fc3-a67f-4578-a96f-7d650c22b516" providerId="AD" clId="Web-{4D1B8BC4-B720-AC8E-CEB1-0A14ED631CF7}" dt="2024-11-18T14:27:33.335" v="421" actId="20577"/>
          <ac:spMkLst>
            <pc:docMk/>
            <pc:sldMk cId="3180513785" sldId="273"/>
            <ac:spMk id="9" creationId="{A6F8A4EC-0F66-81F3-0365-27B83F6E4B8B}"/>
          </ac:spMkLst>
        </pc:spChg>
        <pc:spChg chg="add mod">
          <ac:chgData name="Kal Worthington" userId="S::40400985@ads.qub.ac.uk::fbf47fc3-a67f-4578-a96f-7d650c22b516" providerId="AD" clId="Web-{4D1B8BC4-B720-AC8E-CEB1-0A14ED631CF7}" dt="2024-11-18T14:27:35.335" v="422" actId="20577"/>
          <ac:spMkLst>
            <pc:docMk/>
            <pc:sldMk cId="3180513785" sldId="273"/>
            <ac:spMk id="11" creationId="{3348DB83-BD7A-7463-D581-0F7EA422013C}"/>
          </ac:spMkLst>
        </pc:spChg>
        <pc:spChg chg="add del">
          <ac:chgData name="Kal Worthington" userId="S::40400985@ads.qub.ac.uk::fbf47fc3-a67f-4578-a96f-7d650c22b516" providerId="AD" clId="Web-{4D1B8BC4-B720-AC8E-CEB1-0A14ED631CF7}" dt="2024-11-18T14:29:27.480" v="435"/>
          <ac:spMkLst>
            <pc:docMk/>
            <pc:sldMk cId="3180513785" sldId="273"/>
            <ac:spMk id="12" creationId="{DFE59E04-5E9B-5F28-F836-AF7FD1BE3FA2}"/>
          </ac:spMkLst>
        </pc:spChg>
        <pc:spChg chg="add mod">
          <ac:chgData name="Kal Worthington" userId="S::40400985@ads.qub.ac.uk::fbf47fc3-a67f-4578-a96f-7d650c22b516" providerId="AD" clId="Web-{4D1B8BC4-B720-AC8E-CEB1-0A14ED631CF7}" dt="2024-11-18T14:37:15.857" v="583" actId="20577"/>
          <ac:spMkLst>
            <pc:docMk/>
            <pc:sldMk cId="3180513785" sldId="273"/>
            <ac:spMk id="13" creationId="{C081E31C-0EE6-2FBF-036A-CA0E998730F2}"/>
          </ac:spMkLst>
        </pc:spChg>
        <pc:spChg chg="add mod">
          <ac:chgData name="Kal Worthington" userId="S::40400985@ads.qub.ac.uk::fbf47fc3-a67f-4578-a96f-7d650c22b516" providerId="AD" clId="Web-{4D1B8BC4-B720-AC8E-CEB1-0A14ED631CF7}" dt="2024-11-18T14:37:35.561" v="593" actId="1076"/>
          <ac:spMkLst>
            <pc:docMk/>
            <pc:sldMk cId="3180513785" sldId="273"/>
            <ac:spMk id="15" creationId="{F5789012-CCD3-58DC-2B25-075D634E11FE}"/>
          </ac:spMkLst>
        </pc:spChg>
        <pc:spChg chg="del">
          <ac:chgData name="Kal Worthington" userId="S::40400985@ads.qub.ac.uk::fbf47fc3-a67f-4578-a96f-7d650c22b516" providerId="AD" clId="Web-{4D1B8BC4-B720-AC8E-CEB1-0A14ED631CF7}" dt="2024-11-18T14:19:13.019" v="282"/>
          <ac:spMkLst>
            <pc:docMk/>
            <pc:sldMk cId="3180513785" sldId="273"/>
            <ac:spMk id="16" creationId="{3430A231-2971-2371-4348-25675C905CDC}"/>
          </ac:spMkLst>
        </pc:spChg>
      </pc:sldChg>
      <pc:sldChg chg="addSp delSp modSp">
        <pc:chgData name="Kal Worthington" userId="S::40400985@ads.qub.ac.uk::fbf47fc3-a67f-4578-a96f-7d650c22b516" providerId="AD" clId="Web-{4D1B8BC4-B720-AC8E-CEB1-0A14ED631CF7}" dt="2024-11-18T14:36:50.435" v="582" actId="20577"/>
        <pc:sldMkLst>
          <pc:docMk/>
          <pc:sldMk cId="4105842826" sldId="274"/>
        </pc:sldMkLst>
        <pc:spChg chg="add mod">
          <ac:chgData name="Kal Worthington" userId="S::40400985@ads.qub.ac.uk::fbf47fc3-a67f-4578-a96f-7d650c22b516" providerId="AD" clId="Web-{4D1B8BC4-B720-AC8E-CEB1-0A14ED631CF7}" dt="2024-11-18T14:34:57.665" v="548" actId="20577"/>
          <ac:spMkLst>
            <pc:docMk/>
            <pc:sldMk cId="4105842826" sldId="274"/>
            <ac:spMk id="3" creationId="{94B91C5A-DFC6-1FBD-3895-D1906A34CA34}"/>
          </ac:spMkLst>
        </pc:spChg>
        <pc:spChg chg="add mod">
          <ac:chgData name="Kal Worthington" userId="S::40400985@ads.qub.ac.uk::fbf47fc3-a67f-4578-a96f-7d650c22b516" providerId="AD" clId="Web-{4D1B8BC4-B720-AC8E-CEB1-0A14ED631CF7}" dt="2024-11-18T14:34:49.336" v="546" actId="1076"/>
          <ac:spMkLst>
            <pc:docMk/>
            <pc:sldMk cId="4105842826" sldId="274"/>
            <ac:spMk id="5" creationId="{EB5069DD-C770-7048-84EF-5A3D4F6F57BE}"/>
          </ac:spMkLst>
        </pc:spChg>
        <pc:spChg chg="add mod">
          <ac:chgData name="Kal Worthington" userId="S::40400985@ads.qub.ac.uk::fbf47fc3-a67f-4578-a96f-7d650c22b516" providerId="AD" clId="Web-{4D1B8BC4-B720-AC8E-CEB1-0A14ED631CF7}" dt="2024-11-18T14:36:50.435" v="582" actId="20577"/>
          <ac:spMkLst>
            <pc:docMk/>
            <pc:sldMk cId="4105842826" sldId="274"/>
            <ac:spMk id="7" creationId="{6064D047-B235-9CEC-270E-5BBCD3A2BD87}"/>
          </ac:spMkLst>
        </pc:spChg>
        <pc:spChg chg="del">
          <ac:chgData name="Kal Worthington" userId="S::40400985@ads.qub.ac.uk::fbf47fc3-a67f-4578-a96f-7d650c22b516" providerId="AD" clId="Web-{4D1B8BC4-B720-AC8E-CEB1-0A14ED631CF7}" dt="2024-11-18T14:30:01.591" v="444"/>
          <ac:spMkLst>
            <pc:docMk/>
            <pc:sldMk cId="4105842826" sldId="274"/>
            <ac:spMk id="16" creationId="{C804D453-B0B7-A406-32FD-96081936C1F5}"/>
          </ac:spMkLst>
        </pc:spChg>
      </pc:sldChg>
    </pc:docChg>
  </pc:docChgLst>
  <pc:docChgLst>
    <pc:chgData name="Nathan Watkins" userId="S::40401241@ads.qub.ac.uk::c75879d2-f590-400d-9e3b-f7ba7521005e" providerId="AD" clId="Web-{FC0BA836-99FA-4787-97ED-BEAA30645E26}"/>
    <pc:docChg chg="addSld modSld">
      <pc:chgData name="Nathan Watkins" userId="S::40401241@ads.qub.ac.uk::c75879d2-f590-400d-9e3b-f7ba7521005e" providerId="AD" clId="Web-{FC0BA836-99FA-4787-97ED-BEAA30645E26}" dt="2024-11-15T20:45:07.829" v="9" actId="20577"/>
      <pc:docMkLst>
        <pc:docMk/>
      </pc:docMkLst>
      <pc:sldChg chg="modSp add replId">
        <pc:chgData name="Nathan Watkins" userId="S::40401241@ads.qub.ac.uk::c75879d2-f590-400d-9e3b-f7ba7521005e" providerId="AD" clId="Web-{FC0BA836-99FA-4787-97ED-BEAA30645E26}" dt="2024-11-15T20:45:07.829" v="9" actId="20577"/>
        <pc:sldMkLst>
          <pc:docMk/>
          <pc:sldMk cId="3775057003" sldId="266"/>
        </pc:sldMkLst>
      </pc:sldChg>
    </pc:docChg>
  </pc:docChgLst>
  <pc:docChgLst>
    <pc:chgData name="Nathan Watkins" userId="c75879d2-f590-400d-9e3b-f7ba7521005e" providerId="ADAL" clId="{D53101B0-4F19-47FE-93B1-1253974FFC14}"/>
    <pc:docChg chg="undo custSel addSld delSld modSld sldOrd modMainMaster">
      <pc:chgData name="Nathan Watkins" userId="c75879d2-f590-400d-9e3b-f7ba7521005e" providerId="ADAL" clId="{D53101B0-4F19-47FE-93B1-1253974FFC14}" dt="2024-11-25T14:55:47.446" v="5934"/>
      <pc:docMkLst>
        <pc:docMk/>
      </pc:docMkLst>
      <pc:sldChg chg="addSp delSp modSp mod modTransition">
        <pc:chgData name="Nathan Watkins" userId="c75879d2-f590-400d-9e3b-f7ba7521005e" providerId="ADAL" clId="{D53101B0-4F19-47FE-93B1-1253974FFC14}" dt="2024-11-18T15:33:01.605" v="5850"/>
        <pc:sldMkLst>
          <pc:docMk/>
          <pc:sldMk cId="109857222" sldId="256"/>
        </pc:sldMkLst>
        <pc:spChg chg="mod">
          <ac:chgData name="Nathan Watkins" userId="c75879d2-f590-400d-9e3b-f7ba7521005e" providerId="ADAL" clId="{D53101B0-4F19-47FE-93B1-1253974FFC14}" dt="2024-11-14T23:29:20.576" v="29" actId="20577"/>
          <ac:spMkLst>
            <pc:docMk/>
            <pc:sldMk cId="109857222" sldId="256"/>
            <ac:spMk id="2" creationId="{00000000-0000-0000-0000-000000000000}"/>
          </ac:spMkLst>
        </pc:spChg>
      </pc:sldChg>
      <pc:sldChg chg="addSp delSp modSp new mod modTransition setBg addAnim delAnim modAnim modNotesTx">
        <pc:chgData name="Nathan Watkins" userId="c75879d2-f590-400d-9e3b-f7ba7521005e" providerId="ADAL" clId="{D53101B0-4F19-47FE-93B1-1253974FFC14}" dt="2024-11-25T14:55:47.446" v="5934"/>
        <pc:sldMkLst>
          <pc:docMk/>
          <pc:sldMk cId="3336899181" sldId="257"/>
        </pc:sldMkLst>
        <pc:spChg chg="add mod ord">
          <ac:chgData name="Nathan Watkins" userId="c75879d2-f590-400d-9e3b-f7ba7521005e" providerId="ADAL" clId="{D53101B0-4F19-47FE-93B1-1253974FFC14}" dt="2024-11-16T17:51:51.150" v="2391" actId="692"/>
          <ac:spMkLst>
            <pc:docMk/>
            <pc:sldMk cId="3336899181" sldId="257"/>
            <ac:spMk id="8" creationId="{162D86BD-205C-2812-19E7-5F16DE5E1E2A}"/>
          </ac:spMkLst>
        </pc:spChg>
        <pc:spChg chg="add mod">
          <ac:chgData name="Nathan Watkins" userId="c75879d2-f590-400d-9e3b-f7ba7521005e" providerId="ADAL" clId="{D53101B0-4F19-47FE-93B1-1253974FFC14}" dt="2024-11-16T19:12:39.263" v="5342"/>
          <ac:spMkLst>
            <pc:docMk/>
            <pc:sldMk cId="3336899181" sldId="257"/>
            <ac:spMk id="10" creationId="{F343D4BE-ED42-8A28-09A7-1E3D1E35254F}"/>
          </ac:spMkLst>
        </pc:spChg>
        <pc:grpChg chg="add">
          <ac:chgData name="Nathan Watkins" userId="c75879d2-f590-400d-9e3b-f7ba7521005e" providerId="ADAL" clId="{D53101B0-4F19-47FE-93B1-1253974FFC14}" dt="2024-11-14T23:47:10.516" v="303" actId="26606"/>
          <ac:grpSpMkLst>
            <pc:docMk/>
            <pc:sldMk cId="3336899181" sldId="257"/>
            <ac:grpSpMk id="15" creationId="{6258F736-B256-8039-9DC6-F4E49A5C5AD5}"/>
          </ac:grpSpMkLst>
        </pc:grpChg>
        <pc:picChg chg="add del mod">
          <ac:chgData name="Nathan Watkins" userId="c75879d2-f590-400d-9e3b-f7ba7521005e" providerId="ADAL" clId="{D53101B0-4F19-47FE-93B1-1253974FFC14}" dt="2024-11-25T14:55:47.446" v="5934"/>
          <ac:picMkLst>
            <pc:docMk/>
            <pc:sldMk cId="3336899181" sldId="257"/>
            <ac:picMk id="2" creationId="{3BCA65D0-8476-C398-9EFC-6B94494EB47C}"/>
          </ac:picMkLst>
        </pc:picChg>
        <pc:picChg chg="add mod">
          <ac:chgData name="Nathan Watkins" userId="c75879d2-f590-400d-9e3b-f7ba7521005e" providerId="ADAL" clId="{D53101B0-4F19-47FE-93B1-1253974FFC14}" dt="2024-11-16T17:51:36.634" v="2361" actId="1076"/>
          <ac:picMkLst>
            <pc:docMk/>
            <pc:sldMk cId="3336899181" sldId="257"/>
            <ac:picMk id="3" creationId="{BBF4DDF2-1791-A947-ECFA-436CB8F947BA}"/>
          </ac:picMkLst>
        </pc:picChg>
        <pc:picChg chg="add mod">
          <ac:chgData name="Nathan Watkins" userId="c75879d2-f590-400d-9e3b-f7ba7521005e" providerId="ADAL" clId="{D53101B0-4F19-47FE-93B1-1253974FFC14}" dt="2024-11-16T17:51:36.634" v="2361" actId="1076"/>
          <ac:picMkLst>
            <pc:docMk/>
            <pc:sldMk cId="3336899181" sldId="257"/>
            <ac:picMk id="4" creationId="{7E52F48B-3F76-A188-EBCB-AF9E276ACFEE}"/>
          </ac:picMkLst>
        </pc:picChg>
        <pc:picChg chg="add mod">
          <ac:chgData name="Nathan Watkins" userId="c75879d2-f590-400d-9e3b-f7ba7521005e" providerId="ADAL" clId="{D53101B0-4F19-47FE-93B1-1253974FFC14}" dt="2024-11-16T17:51:36.634" v="2361" actId="1076"/>
          <ac:picMkLst>
            <pc:docMk/>
            <pc:sldMk cId="3336899181" sldId="257"/>
            <ac:picMk id="5" creationId="{FAF1C4AD-AF25-D2A9-2010-BDC2AF26FE9A}"/>
          </ac:picMkLst>
        </pc:picChg>
        <pc:picChg chg="add mod">
          <ac:chgData name="Nathan Watkins" userId="c75879d2-f590-400d-9e3b-f7ba7521005e" providerId="ADAL" clId="{D53101B0-4F19-47FE-93B1-1253974FFC14}" dt="2024-11-16T17:51:36.634" v="2361" actId="1076"/>
          <ac:picMkLst>
            <pc:docMk/>
            <pc:sldMk cId="3336899181" sldId="257"/>
            <ac:picMk id="11" creationId="{D2305862-7CE1-97D1-AC2A-F47D72EBA2E1}"/>
          </ac:picMkLst>
        </pc:picChg>
        <pc:picChg chg="add mod">
          <ac:chgData name="Nathan Watkins" userId="c75879d2-f590-400d-9e3b-f7ba7521005e" providerId="ADAL" clId="{D53101B0-4F19-47FE-93B1-1253974FFC14}" dt="2024-11-16T17:51:36.634" v="2361" actId="1076"/>
          <ac:picMkLst>
            <pc:docMk/>
            <pc:sldMk cId="3336899181" sldId="257"/>
            <ac:picMk id="1026" creationId="{3A6FBC93-BA65-9EB6-CFE8-72228803064C}"/>
          </ac:picMkLst>
        </pc:picChg>
      </pc:sldChg>
      <pc:sldChg chg="addSp delSp modSp new mod modTransition modNotesTx">
        <pc:chgData name="Nathan Watkins" userId="c75879d2-f590-400d-9e3b-f7ba7521005e" providerId="ADAL" clId="{D53101B0-4F19-47FE-93B1-1253974FFC14}" dt="2024-11-18T15:33:01.605" v="5850"/>
        <pc:sldMkLst>
          <pc:docMk/>
          <pc:sldMk cId="1571661389" sldId="258"/>
        </pc:sldMkLst>
        <pc:spChg chg="add mod">
          <ac:chgData name="Nathan Watkins" userId="c75879d2-f590-400d-9e3b-f7ba7521005e" providerId="ADAL" clId="{D53101B0-4F19-47FE-93B1-1253974FFC14}" dt="2024-11-16T17:33:21.787" v="1703" actId="20577"/>
          <ac:spMkLst>
            <pc:docMk/>
            <pc:sldMk cId="1571661389" sldId="258"/>
            <ac:spMk id="17" creationId="{665A1394-FFD1-64D3-701D-A03434847E94}"/>
          </ac:spMkLst>
        </pc:spChg>
        <pc:spChg chg="add mod">
          <ac:chgData name="Nathan Watkins" userId="c75879d2-f590-400d-9e3b-f7ba7521005e" providerId="ADAL" clId="{D53101B0-4F19-47FE-93B1-1253974FFC14}" dt="2024-11-16T17:38:04.537" v="1968" actId="1037"/>
          <ac:spMkLst>
            <pc:docMk/>
            <pc:sldMk cId="1571661389" sldId="258"/>
            <ac:spMk id="24" creationId="{8A92D4C0-CE9E-1900-5C6C-B0B45F742D46}"/>
          </ac:spMkLst>
        </pc:spChg>
        <pc:spChg chg="add mod">
          <ac:chgData name="Nathan Watkins" userId="c75879d2-f590-400d-9e3b-f7ba7521005e" providerId="ADAL" clId="{D53101B0-4F19-47FE-93B1-1253974FFC14}" dt="2024-11-16T19:15:18.788" v="5364"/>
          <ac:spMkLst>
            <pc:docMk/>
            <pc:sldMk cId="1571661389" sldId="258"/>
            <ac:spMk id="30" creationId="{33571A52-DE9F-D8F8-5A87-978AB3508331}"/>
          </ac:spMkLst>
        </pc:spChg>
        <pc:picChg chg="add mod">
          <ac:chgData name="Nathan Watkins" userId="c75879d2-f590-400d-9e3b-f7ba7521005e" providerId="ADAL" clId="{D53101B0-4F19-47FE-93B1-1253974FFC14}" dt="2024-11-16T17:29:59.174" v="1567"/>
          <ac:picMkLst>
            <pc:docMk/>
            <pc:sldMk cId="1571661389" sldId="258"/>
            <ac:picMk id="9" creationId="{4BAC132F-E07D-FACE-8CFE-35A71FD207A4}"/>
          </ac:picMkLst>
        </pc:picChg>
        <pc:picChg chg="add mod">
          <ac:chgData name="Nathan Watkins" userId="c75879d2-f590-400d-9e3b-f7ba7521005e" providerId="ADAL" clId="{D53101B0-4F19-47FE-93B1-1253974FFC14}" dt="2024-11-16T17:30:07.392" v="1568"/>
          <ac:picMkLst>
            <pc:docMk/>
            <pc:sldMk cId="1571661389" sldId="258"/>
            <ac:picMk id="10" creationId="{FFB60872-3DE1-4120-D3C2-B7974EF3CD8B}"/>
          </ac:picMkLst>
        </pc:picChg>
        <pc:picChg chg="add mod">
          <ac:chgData name="Nathan Watkins" userId="c75879d2-f590-400d-9e3b-f7ba7521005e" providerId="ADAL" clId="{D53101B0-4F19-47FE-93B1-1253974FFC14}" dt="2024-11-16T17:30:07.392" v="1568"/>
          <ac:picMkLst>
            <pc:docMk/>
            <pc:sldMk cId="1571661389" sldId="258"/>
            <ac:picMk id="12" creationId="{A51875A4-4701-08E3-5B58-9A8E73AE9660}"/>
          </ac:picMkLst>
        </pc:picChg>
        <pc:picChg chg="add mod">
          <ac:chgData name="Nathan Watkins" userId="c75879d2-f590-400d-9e3b-f7ba7521005e" providerId="ADAL" clId="{D53101B0-4F19-47FE-93B1-1253974FFC14}" dt="2024-11-16T17:30:07.392" v="1568"/>
          <ac:picMkLst>
            <pc:docMk/>
            <pc:sldMk cId="1571661389" sldId="258"/>
            <ac:picMk id="13" creationId="{B9D95337-D13F-1D5A-C806-01FA5421CC53}"/>
          </ac:picMkLst>
        </pc:picChg>
        <pc:picChg chg="add mod">
          <ac:chgData name="Nathan Watkins" userId="c75879d2-f590-400d-9e3b-f7ba7521005e" providerId="ADAL" clId="{D53101B0-4F19-47FE-93B1-1253974FFC14}" dt="2024-11-16T17:38:43.983" v="1969" actId="1076"/>
          <ac:picMkLst>
            <pc:docMk/>
            <pc:sldMk cId="1571661389" sldId="258"/>
            <ac:picMk id="20" creationId="{647666DB-07D7-B9BD-F1E6-161402E7BCD4}"/>
          </ac:picMkLst>
        </pc:picChg>
      </pc:sldChg>
      <pc:sldChg chg="addSp modSp new del mod modTransition">
        <pc:chgData name="Nathan Watkins" userId="c75879d2-f590-400d-9e3b-f7ba7521005e" providerId="ADAL" clId="{D53101B0-4F19-47FE-93B1-1253974FFC14}" dt="2024-11-16T17:45:09.158" v="2070" actId="2696"/>
        <pc:sldMkLst>
          <pc:docMk/>
          <pc:sldMk cId="297295172" sldId="259"/>
        </pc:sldMkLst>
      </pc:sldChg>
      <pc:sldChg chg="new del modTransition">
        <pc:chgData name="Nathan Watkins" userId="c75879d2-f590-400d-9e3b-f7ba7521005e" providerId="ADAL" clId="{D53101B0-4F19-47FE-93B1-1253974FFC14}" dt="2024-11-15T00:12:13.530" v="1493" actId="47"/>
        <pc:sldMkLst>
          <pc:docMk/>
          <pc:sldMk cId="691139618" sldId="260"/>
        </pc:sldMkLst>
      </pc:sldChg>
      <pc:sldChg chg="addSp delSp modSp add mod modTransition modNotesTx">
        <pc:chgData name="Nathan Watkins" userId="c75879d2-f590-400d-9e3b-f7ba7521005e" providerId="ADAL" clId="{D53101B0-4F19-47FE-93B1-1253974FFC14}" dt="2024-11-18T15:33:01.605" v="5850"/>
        <pc:sldMkLst>
          <pc:docMk/>
          <pc:sldMk cId="965935378" sldId="261"/>
        </pc:sldMkLst>
        <pc:spChg chg="add mod">
          <ac:chgData name="Nathan Watkins" userId="c75879d2-f590-400d-9e3b-f7ba7521005e" providerId="ADAL" clId="{D53101B0-4F19-47FE-93B1-1253974FFC14}" dt="2024-11-15T00:10:17.327" v="1463" actId="14100"/>
          <ac:spMkLst>
            <pc:docMk/>
            <pc:sldMk cId="965935378" sldId="261"/>
            <ac:spMk id="8" creationId="{0CB04A02-AD33-C98A-A274-BA127C522479}"/>
          </ac:spMkLst>
        </pc:spChg>
        <pc:spChg chg="add mod">
          <ac:chgData name="Nathan Watkins" userId="c75879d2-f590-400d-9e3b-f7ba7521005e" providerId="ADAL" clId="{D53101B0-4F19-47FE-93B1-1253974FFC14}" dt="2024-11-16T19:12:33.201" v="5339" actId="20577"/>
          <ac:spMkLst>
            <pc:docMk/>
            <pc:sldMk cId="965935378" sldId="261"/>
            <ac:spMk id="14" creationId="{A75C8D2D-F035-9BC4-674F-0DF86F584192}"/>
          </ac:spMkLst>
        </pc:spChg>
        <pc:spChg chg="add mod">
          <ac:chgData name="Nathan Watkins" userId="c75879d2-f590-400d-9e3b-f7ba7521005e" providerId="ADAL" clId="{D53101B0-4F19-47FE-93B1-1253974FFC14}" dt="2024-11-16T19:12:27.542" v="5328"/>
          <ac:spMkLst>
            <pc:docMk/>
            <pc:sldMk cId="965935378" sldId="261"/>
            <ac:spMk id="16" creationId="{E32DB849-583B-9F93-FA62-1CAB02BBE640}"/>
          </ac:spMkLst>
        </pc:spChg>
        <pc:spChg chg="add mod">
          <ac:chgData name="Nathan Watkins" userId="c75879d2-f590-400d-9e3b-f7ba7521005e" providerId="ADAL" clId="{D53101B0-4F19-47FE-93B1-1253974FFC14}" dt="2024-11-16T19:13:49.939" v="5353"/>
          <ac:spMkLst>
            <pc:docMk/>
            <pc:sldMk cId="965935378" sldId="261"/>
            <ac:spMk id="21" creationId="{61B4F306-E15F-732C-5788-27A1AA419BE4}"/>
          </ac:spMkLst>
        </pc:spChg>
        <pc:picChg chg="add mod">
          <ac:chgData name="Nathan Watkins" userId="c75879d2-f590-400d-9e3b-f7ba7521005e" providerId="ADAL" clId="{D53101B0-4F19-47FE-93B1-1253974FFC14}" dt="2024-11-16T17:29:29.718" v="1559"/>
          <ac:picMkLst>
            <pc:docMk/>
            <pc:sldMk cId="965935378" sldId="261"/>
            <ac:picMk id="3" creationId="{4516FB7D-DC38-11AF-47C2-0B4639E66867}"/>
          </ac:picMkLst>
        </pc:picChg>
        <pc:picChg chg="add mod">
          <ac:chgData name="Nathan Watkins" userId="c75879d2-f590-400d-9e3b-f7ba7521005e" providerId="ADAL" clId="{D53101B0-4F19-47FE-93B1-1253974FFC14}" dt="2024-11-16T17:29:29.718" v="1559"/>
          <ac:picMkLst>
            <pc:docMk/>
            <pc:sldMk cId="965935378" sldId="261"/>
            <ac:picMk id="4" creationId="{A52E47AE-0CFC-11AC-6E2B-25E19863D022}"/>
          </ac:picMkLst>
        </pc:picChg>
        <pc:picChg chg="add mod">
          <ac:chgData name="Nathan Watkins" userId="c75879d2-f590-400d-9e3b-f7ba7521005e" providerId="ADAL" clId="{D53101B0-4F19-47FE-93B1-1253974FFC14}" dt="2024-11-16T17:29:29.718" v="1559"/>
          <ac:picMkLst>
            <pc:docMk/>
            <pc:sldMk cId="965935378" sldId="261"/>
            <ac:picMk id="5" creationId="{12339D78-CB8E-A665-A483-9ED510952E2F}"/>
          </ac:picMkLst>
        </pc:picChg>
        <pc:picChg chg="add mod">
          <ac:chgData name="Nathan Watkins" userId="c75879d2-f590-400d-9e3b-f7ba7521005e" providerId="ADAL" clId="{D53101B0-4F19-47FE-93B1-1253974FFC14}" dt="2024-11-16T17:29:29.718" v="1559"/>
          <ac:picMkLst>
            <pc:docMk/>
            <pc:sldMk cId="965935378" sldId="261"/>
            <ac:picMk id="6" creationId="{B4B21BB3-8F55-E746-3236-C38569F265A6}"/>
          </ac:picMkLst>
        </pc:picChg>
      </pc:sldChg>
      <pc:sldChg chg="add del">
        <pc:chgData name="Nathan Watkins" userId="c75879d2-f590-400d-9e3b-f7ba7521005e" providerId="ADAL" clId="{D53101B0-4F19-47FE-93B1-1253974FFC14}" dt="2024-11-14T23:49:46.330" v="358" actId="2890"/>
        <pc:sldMkLst>
          <pc:docMk/>
          <pc:sldMk cId="4031083048" sldId="261"/>
        </pc:sldMkLst>
      </pc:sldChg>
      <pc:sldChg chg="addSp delSp modSp add mod modTransition modNotesTx">
        <pc:chgData name="Nathan Watkins" userId="c75879d2-f590-400d-9e3b-f7ba7521005e" providerId="ADAL" clId="{D53101B0-4F19-47FE-93B1-1253974FFC14}" dt="2024-11-18T15:33:01.605" v="5850"/>
        <pc:sldMkLst>
          <pc:docMk/>
          <pc:sldMk cId="660222797" sldId="262"/>
        </pc:sldMkLst>
        <pc:spChg chg="add mod">
          <ac:chgData name="Nathan Watkins" userId="c75879d2-f590-400d-9e3b-f7ba7521005e" providerId="ADAL" clId="{D53101B0-4F19-47FE-93B1-1253974FFC14}" dt="2024-11-15T00:09:45.040" v="1451" actId="14100"/>
          <ac:spMkLst>
            <pc:docMk/>
            <pc:sldMk cId="660222797" sldId="262"/>
            <ac:spMk id="8" creationId="{B5E5FFA5-4093-C936-C093-4CF7F940993C}"/>
          </ac:spMkLst>
        </pc:spChg>
        <pc:spChg chg="add mod">
          <ac:chgData name="Nathan Watkins" userId="c75879d2-f590-400d-9e3b-f7ba7521005e" providerId="ADAL" clId="{D53101B0-4F19-47FE-93B1-1253974FFC14}" dt="2024-11-16T19:12:02.777" v="5307" actId="20577"/>
          <ac:spMkLst>
            <pc:docMk/>
            <pc:sldMk cId="660222797" sldId="262"/>
            <ac:spMk id="16" creationId="{9E97DD16-F8AC-EB0C-25DF-E064CB0AC4E3}"/>
          </ac:spMkLst>
        </pc:spChg>
        <pc:spChg chg="add mod">
          <ac:chgData name="Nathan Watkins" userId="c75879d2-f590-400d-9e3b-f7ba7521005e" providerId="ADAL" clId="{D53101B0-4F19-47FE-93B1-1253974FFC14}" dt="2024-11-16T19:11:22.505" v="5216"/>
          <ac:spMkLst>
            <pc:docMk/>
            <pc:sldMk cId="660222797" sldId="262"/>
            <ac:spMk id="17" creationId="{708C8143-2D67-89A6-721B-1DA359E36BF2}"/>
          </ac:spMkLst>
        </pc:spChg>
        <pc:spChg chg="add mod">
          <ac:chgData name="Nathan Watkins" userId="c75879d2-f590-400d-9e3b-f7ba7521005e" providerId="ADAL" clId="{D53101B0-4F19-47FE-93B1-1253974FFC14}" dt="2024-11-16T19:14:10.605" v="5358"/>
          <ac:spMkLst>
            <pc:docMk/>
            <pc:sldMk cId="660222797" sldId="262"/>
            <ac:spMk id="22" creationId="{29705EF4-BFAF-2195-3A7E-03DDFB783BD2}"/>
          </ac:spMkLst>
        </pc:spChg>
        <pc:picChg chg="add mod">
          <ac:chgData name="Nathan Watkins" userId="c75879d2-f590-400d-9e3b-f7ba7521005e" providerId="ADAL" clId="{D53101B0-4F19-47FE-93B1-1253974FFC14}" dt="2024-11-16T17:29:30.899" v="1560"/>
          <ac:picMkLst>
            <pc:docMk/>
            <pc:sldMk cId="660222797" sldId="262"/>
            <ac:picMk id="3" creationId="{07CB5439-E737-06A9-CF33-25EB723C6342}"/>
          </ac:picMkLst>
        </pc:picChg>
        <pc:picChg chg="add mod">
          <ac:chgData name="Nathan Watkins" userId="c75879d2-f590-400d-9e3b-f7ba7521005e" providerId="ADAL" clId="{D53101B0-4F19-47FE-93B1-1253974FFC14}" dt="2024-11-16T17:29:30.899" v="1560"/>
          <ac:picMkLst>
            <pc:docMk/>
            <pc:sldMk cId="660222797" sldId="262"/>
            <ac:picMk id="4" creationId="{BC98416B-06D9-497B-8B2D-0CA90ED64A5C}"/>
          </ac:picMkLst>
        </pc:picChg>
        <pc:picChg chg="add mod">
          <ac:chgData name="Nathan Watkins" userId="c75879d2-f590-400d-9e3b-f7ba7521005e" providerId="ADAL" clId="{D53101B0-4F19-47FE-93B1-1253974FFC14}" dt="2024-11-16T17:29:30.899" v="1560"/>
          <ac:picMkLst>
            <pc:docMk/>
            <pc:sldMk cId="660222797" sldId="262"/>
            <ac:picMk id="5" creationId="{54980DC7-C4CC-DB49-C86D-4F880812349D}"/>
          </ac:picMkLst>
        </pc:picChg>
        <pc:picChg chg="add mod">
          <ac:chgData name="Nathan Watkins" userId="c75879d2-f590-400d-9e3b-f7ba7521005e" providerId="ADAL" clId="{D53101B0-4F19-47FE-93B1-1253974FFC14}" dt="2024-11-16T17:29:30.899" v="1560"/>
          <ac:picMkLst>
            <pc:docMk/>
            <pc:sldMk cId="660222797" sldId="262"/>
            <ac:picMk id="6" creationId="{F0C44754-4849-256A-5C0D-80C8D99CB163}"/>
          </ac:picMkLst>
        </pc:picChg>
      </pc:sldChg>
      <pc:sldChg chg="addSp delSp modSp add mod ord modTransition modNotesTx">
        <pc:chgData name="Nathan Watkins" userId="c75879d2-f590-400d-9e3b-f7ba7521005e" providerId="ADAL" clId="{D53101B0-4F19-47FE-93B1-1253974FFC14}" dt="2024-11-18T15:33:01.605" v="5850"/>
        <pc:sldMkLst>
          <pc:docMk/>
          <pc:sldMk cId="512952958" sldId="263"/>
        </pc:sldMkLst>
        <pc:spChg chg="add del mod">
          <ac:chgData name="Nathan Watkins" userId="c75879d2-f590-400d-9e3b-f7ba7521005e" providerId="ADAL" clId="{D53101B0-4F19-47FE-93B1-1253974FFC14}" dt="2024-11-16T19:08:15.467" v="5108" actId="478"/>
          <ac:spMkLst>
            <pc:docMk/>
            <pc:sldMk cId="512952958" sldId="263"/>
            <ac:spMk id="7" creationId="{89D576A3-BB85-855C-DAF4-6919D9B5316B}"/>
          </ac:spMkLst>
        </pc:spChg>
        <pc:spChg chg="add mod">
          <ac:chgData name="Nathan Watkins" userId="c75879d2-f590-400d-9e3b-f7ba7521005e" providerId="ADAL" clId="{D53101B0-4F19-47FE-93B1-1253974FFC14}" dt="2024-11-16T19:05:49.377" v="5029" actId="1076"/>
          <ac:spMkLst>
            <pc:docMk/>
            <pc:sldMk cId="512952958" sldId="263"/>
            <ac:spMk id="8" creationId="{B33C7252-F729-D789-D296-CD3C1FE34F01}"/>
          </ac:spMkLst>
        </pc:spChg>
        <pc:spChg chg="add mod">
          <ac:chgData name="Nathan Watkins" userId="c75879d2-f590-400d-9e3b-f7ba7521005e" providerId="ADAL" clId="{D53101B0-4F19-47FE-93B1-1253974FFC14}" dt="2024-11-16T19:11:40.483" v="5237" actId="20577"/>
          <ac:spMkLst>
            <pc:docMk/>
            <pc:sldMk cId="512952958" sldId="263"/>
            <ac:spMk id="22" creationId="{02338371-D429-CFFC-BB26-8C5E82C4D670}"/>
          </ac:spMkLst>
        </pc:spChg>
        <pc:spChg chg="add mod">
          <ac:chgData name="Nathan Watkins" userId="c75879d2-f590-400d-9e3b-f7ba7521005e" providerId="ADAL" clId="{D53101B0-4F19-47FE-93B1-1253974FFC14}" dt="2024-11-16T19:11:19.970" v="5214"/>
          <ac:spMkLst>
            <pc:docMk/>
            <pc:sldMk cId="512952958" sldId="263"/>
            <ac:spMk id="23" creationId="{E64EA395-3729-9748-91CE-3F04CEA37D04}"/>
          </ac:spMkLst>
        </pc:spChg>
        <pc:spChg chg="add mod">
          <ac:chgData name="Nathan Watkins" userId="c75879d2-f590-400d-9e3b-f7ba7521005e" providerId="ADAL" clId="{D53101B0-4F19-47FE-93B1-1253974FFC14}" dt="2024-11-16T19:13:52.807" v="5355"/>
          <ac:spMkLst>
            <pc:docMk/>
            <pc:sldMk cId="512952958" sldId="263"/>
            <ac:spMk id="26" creationId="{041FD012-E7D1-9235-857A-1CF4B4A9C046}"/>
          </ac:spMkLst>
        </pc:spChg>
        <pc:picChg chg="add mod">
          <ac:chgData name="Nathan Watkins" userId="c75879d2-f590-400d-9e3b-f7ba7521005e" providerId="ADAL" clId="{D53101B0-4F19-47FE-93B1-1253974FFC14}" dt="2024-11-16T19:05:49.377" v="5029" actId="1076"/>
          <ac:picMkLst>
            <pc:docMk/>
            <pc:sldMk cId="512952958" sldId="263"/>
            <ac:picMk id="3" creationId="{BBC9BCE9-B16D-1B07-DEF9-644BA633B971}"/>
          </ac:picMkLst>
        </pc:picChg>
        <pc:picChg chg="add mod">
          <ac:chgData name="Nathan Watkins" userId="c75879d2-f590-400d-9e3b-f7ba7521005e" providerId="ADAL" clId="{D53101B0-4F19-47FE-93B1-1253974FFC14}" dt="2024-11-16T19:05:49.377" v="5029" actId="1076"/>
          <ac:picMkLst>
            <pc:docMk/>
            <pc:sldMk cId="512952958" sldId="263"/>
            <ac:picMk id="4" creationId="{070EB49B-586A-19A8-0D71-695EA0525406}"/>
          </ac:picMkLst>
        </pc:picChg>
        <pc:picChg chg="add mod">
          <ac:chgData name="Nathan Watkins" userId="c75879d2-f590-400d-9e3b-f7ba7521005e" providerId="ADAL" clId="{D53101B0-4F19-47FE-93B1-1253974FFC14}" dt="2024-11-16T19:05:49.377" v="5029" actId="1076"/>
          <ac:picMkLst>
            <pc:docMk/>
            <pc:sldMk cId="512952958" sldId="263"/>
            <ac:picMk id="5" creationId="{D8956F34-E74F-706C-06D0-6E482FAB1259}"/>
          </ac:picMkLst>
        </pc:picChg>
        <pc:picChg chg="add mod">
          <ac:chgData name="Nathan Watkins" userId="c75879d2-f590-400d-9e3b-f7ba7521005e" providerId="ADAL" clId="{D53101B0-4F19-47FE-93B1-1253974FFC14}" dt="2024-11-16T19:05:49.377" v="5029" actId="1076"/>
          <ac:picMkLst>
            <pc:docMk/>
            <pc:sldMk cId="512952958" sldId="263"/>
            <ac:picMk id="6" creationId="{2339B2CC-F639-1B8F-7784-54E5D755AD49}"/>
          </ac:picMkLst>
        </pc:picChg>
        <pc:picChg chg="mod">
          <ac:chgData name="Nathan Watkins" userId="c75879d2-f590-400d-9e3b-f7ba7521005e" providerId="ADAL" clId="{D53101B0-4F19-47FE-93B1-1253974FFC14}" dt="2024-11-16T19:05:49.377" v="5029" actId="1076"/>
          <ac:picMkLst>
            <pc:docMk/>
            <pc:sldMk cId="512952958" sldId="263"/>
            <ac:picMk id="11" creationId="{2D9215B8-DDF2-46EB-A63F-C580B004D8D7}"/>
          </ac:picMkLst>
        </pc:picChg>
      </pc:sldChg>
      <pc:sldChg chg="addSp delSp modSp add mod ord modTransition modNotesTx">
        <pc:chgData name="Nathan Watkins" userId="c75879d2-f590-400d-9e3b-f7ba7521005e" providerId="ADAL" clId="{D53101B0-4F19-47FE-93B1-1253974FFC14}" dt="2024-11-18T15:33:01.605" v="5850"/>
        <pc:sldMkLst>
          <pc:docMk/>
          <pc:sldMk cId="566549343" sldId="264"/>
        </pc:sldMkLst>
        <pc:spChg chg="add mod">
          <ac:chgData name="Nathan Watkins" userId="c75879d2-f590-400d-9e3b-f7ba7521005e" providerId="ADAL" clId="{D53101B0-4F19-47FE-93B1-1253974FFC14}" dt="2024-11-15T00:08:44.336" v="1332" actId="14100"/>
          <ac:spMkLst>
            <pc:docMk/>
            <pc:sldMk cId="566549343" sldId="264"/>
            <ac:spMk id="13" creationId="{D002533A-3A7B-5A02-4233-16519C773EED}"/>
          </ac:spMkLst>
        </pc:spChg>
        <pc:spChg chg="add mod">
          <ac:chgData name="Nathan Watkins" userId="c75879d2-f590-400d-9e3b-f7ba7521005e" providerId="ADAL" clId="{D53101B0-4F19-47FE-93B1-1253974FFC14}" dt="2024-11-16T19:11:48.511" v="5265" actId="20577"/>
          <ac:spMkLst>
            <pc:docMk/>
            <pc:sldMk cId="566549343" sldId="264"/>
            <ac:spMk id="18" creationId="{88CE4A76-F36D-DAA1-9DB4-5DA0C66B2958}"/>
          </ac:spMkLst>
        </pc:spChg>
        <pc:spChg chg="add mod">
          <ac:chgData name="Nathan Watkins" userId="c75879d2-f590-400d-9e3b-f7ba7521005e" providerId="ADAL" clId="{D53101B0-4F19-47FE-93B1-1253974FFC14}" dt="2024-11-16T19:11:21.382" v="5215"/>
          <ac:spMkLst>
            <pc:docMk/>
            <pc:sldMk cId="566549343" sldId="264"/>
            <ac:spMk id="21" creationId="{04972FF2-7630-5FE7-E928-1956E8F0D76C}"/>
          </ac:spMkLst>
        </pc:spChg>
        <pc:spChg chg="add mod">
          <ac:chgData name="Nathan Watkins" userId="c75879d2-f590-400d-9e3b-f7ba7521005e" providerId="ADAL" clId="{D53101B0-4F19-47FE-93B1-1253974FFC14}" dt="2024-11-16T19:13:11.549" v="5348"/>
          <ac:spMkLst>
            <pc:docMk/>
            <pc:sldMk cId="566549343" sldId="264"/>
            <ac:spMk id="24" creationId="{BC4A596E-390C-960B-00CE-A679C9A2929B}"/>
          </ac:spMkLst>
        </pc:spChg>
        <pc:picChg chg="add mod">
          <ac:chgData name="Nathan Watkins" userId="c75879d2-f590-400d-9e3b-f7ba7521005e" providerId="ADAL" clId="{D53101B0-4F19-47FE-93B1-1253974FFC14}" dt="2024-11-16T17:29:36.414" v="1562"/>
          <ac:picMkLst>
            <pc:docMk/>
            <pc:sldMk cId="566549343" sldId="264"/>
            <ac:picMk id="3" creationId="{095D7FA7-D6DD-CB12-728B-A2B43E619EA4}"/>
          </ac:picMkLst>
        </pc:picChg>
        <pc:picChg chg="add mod">
          <ac:chgData name="Nathan Watkins" userId="c75879d2-f590-400d-9e3b-f7ba7521005e" providerId="ADAL" clId="{D53101B0-4F19-47FE-93B1-1253974FFC14}" dt="2024-11-16T17:29:36.414" v="1562"/>
          <ac:picMkLst>
            <pc:docMk/>
            <pc:sldMk cId="566549343" sldId="264"/>
            <ac:picMk id="4" creationId="{4CEF47BB-0FED-5344-94F9-E9A6831E6D11}"/>
          </ac:picMkLst>
        </pc:picChg>
        <pc:picChg chg="add mod">
          <ac:chgData name="Nathan Watkins" userId="c75879d2-f590-400d-9e3b-f7ba7521005e" providerId="ADAL" clId="{D53101B0-4F19-47FE-93B1-1253974FFC14}" dt="2024-11-16T17:29:36.414" v="1562"/>
          <ac:picMkLst>
            <pc:docMk/>
            <pc:sldMk cId="566549343" sldId="264"/>
            <ac:picMk id="5" creationId="{5B46E086-0349-C2B9-982B-82AFEEBF4EBA}"/>
          </ac:picMkLst>
        </pc:picChg>
        <pc:picChg chg="add mod">
          <ac:chgData name="Nathan Watkins" userId="c75879d2-f590-400d-9e3b-f7ba7521005e" providerId="ADAL" clId="{D53101B0-4F19-47FE-93B1-1253974FFC14}" dt="2024-11-16T17:29:36.414" v="1562"/>
          <ac:picMkLst>
            <pc:docMk/>
            <pc:sldMk cId="566549343" sldId="264"/>
            <ac:picMk id="6" creationId="{7A5ADFDF-81B8-F1D3-E5AE-74ECF1D6A510}"/>
          </ac:picMkLst>
        </pc:picChg>
      </pc:sldChg>
      <pc:sldChg chg="addSp delSp modSp add mod modTransition modNotesTx">
        <pc:chgData name="Nathan Watkins" userId="c75879d2-f590-400d-9e3b-f7ba7521005e" providerId="ADAL" clId="{D53101B0-4F19-47FE-93B1-1253974FFC14}" dt="2024-11-18T15:33:01.605" v="5850"/>
        <pc:sldMkLst>
          <pc:docMk/>
          <pc:sldMk cId="3129248565" sldId="265"/>
        </pc:sldMkLst>
        <pc:spChg chg="add mod ord">
          <ac:chgData name="Nathan Watkins" userId="c75879d2-f590-400d-9e3b-f7ba7521005e" providerId="ADAL" clId="{D53101B0-4F19-47FE-93B1-1253974FFC14}" dt="2024-11-16T17:37:23.260" v="1956" actId="167"/>
          <ac:spMkLst>
            <pc:docMk/>
            <pc:sldMk cId="3129248565" sldId="265"/>
            <ac:spMk id="9" creationId="{F880D0A0-0D5D-B006-E551-F9C27E3A71AC}"/>
          </ac:spMkLst>
        </pc:spChg>
        <pc:spChg chg="add mod">
          <ac:chgData name="Nathan Watkins" userId="c75879d2-f590-400d-9e3b-f7ba7521005e" providerId="ADAL" clId="{D53101B0-4F19-47FE-93B1-1253974FFC14}" dt="2024-11-16T17:36:19.856" v="1867" actId="1036"/>
          <ac:spMkLst>
            <pc:docMk/>
            <pc:sldMk cId="3129248565" sldId="265"/>
            <ac:spMk id="10" creationId="{98C11B01-F1B4-7A81-D4BE-B698989B7C59}"/>
          </ac:spMkLst>
        </pc:spChg>
        <pc:spChg chg="add mod">
          <ac:chgData name="Nathan Watkins" userId="c75879d2-f590-400d-9e3b-f7ba7521005e" providerId="ADAL" clId="{D53101B0-4F19-47FE-93B1-1253974FFC14}" dt="2024-11-16T19:12:09.973" v="5326" actId="20577"/>
          <ac:spMkLst>
            <pc:docMk/>
            <pc:sldMk cId="3129248565" sldId="265"/>
            <ac:spMk id="18" creationId="{6CA72014-6A4E-2B87-7E06-0FFC348A05B9}"/>
          </ac:spMkLst>
        </pc:spChg>
        <pc:spChg chg="add mod">
          <ac:chgData name="Nathan Watkins" userId="c75879d2-f590-400d-9e3b-f7ba7521005e" providerId="ADAL" clId="{D53101B0-4F19-47FE-93B1-1253974FFC14}" dt="2024-11-16T19:11:23.547" v="5217"/>
          <ac:spMkLst>
            <pc:docMk/>
            <pc:sldMk cId="3129248565" sldId="265"/>
            <ac:spMk id="21" creationId="{EEC704C4-6455-CDD1-246B-788C2027C154}"/>
          </ac:spMkLst>
        </pc:spChg>
        <pc:spChg chg="add mod">
          <ac:chgData name="Nathan Watkins" userId="c75879d2-f590-400d-9e3b-f7ba7521005e" providerId="ADAL" clId="{D53101B0-4F19-47FE-93B1-1253974FFC14}" dt="2024-11-16T19:14:16.604" v="5361"/>
          <ac:spMkLst>
            <pc:docMk/>
            <pc:sldMk cId="3129248565" sldId="265"/>
            <ac:spMk id="24" creationId="{7B35FC63-7768-735D-A130-622D8BDF7423}"/>
          </ac:spMkLst>
        </pc:spChg>
        <pc:picChg chg="add mod">
          <ac:chgData name="Nathan Watkins" userId="c75879d2-f590-400d-9e3b-f7ba7521005e" providerId="ADAL" clId="{D53101B0-4F19-47FE-93B1-1253974FFC14}" dt="2024-11-16T17:29:37.491" v="1563"/>
          <ac:picMkLst>
            <pc:docMk/>
            <pc:sldMk cId="3129248565" sldId="265"/>
            <ac:picMk id="3" creationId="{3FFBC263-F3F4-1633-DA66-DFAF6ACE2C5E}"/>
          </ac:picMkLst>
        </pc:picChg>
        <pc:picChg chg="add mod">
          <ac:chgData name="Nathan Watkins" userId="c75879d2-f590-400d-9e3b-f7ba7521005e" providerId="ADAL" clId="{D53101B0-4F19-47FE-93B1-1253974FFC14}" dt="2024-11-16T17:29:37.491" v="1563"/>
          <ac:picMkLst>
            <pc:docMk/>
            <pc:sldMk cId="3129248565" sldId="265"/>
            <ac:picMk id="4" creationId="{4FEE7396-FD28-64F5-4B40-D817DEA4D31C}"/>
          </ac:picMkLst>
        </pc:picChg>
        <pc:picChg chg="add mod">
          <ac:chgData name="Nathan Watkins" userId="c75879d2-f590-400d-9e3b-f7ba7521005e" providerId="ADAL" clId="{D53101B0-4F19-47FE-93B1-1253974FFC14}" dt="2024-11-16T17:29:37.491" v="1563"/>
          <ac:picMkLst>
            <pc:docMk/>
            <pc:sldMk cId="3129248565" sldId="265"/>
            <ac:picMk id="5" creationId="{8877D597-E81B-A959-B6CC-492AE08EEE40}"/>
          </ac:picMkLst>
        </pc:picChg>
        <pc:picChg chg="add mod">
          <ac:chgData name="Nathan Watkins" userId="c75879d2-f590-400d-9e3b-f7ba7521005e" providerId="ADAL" clId="{D53101B0-4F19-47FE-93B1-1253974FFC14}" dt="2024-11-16T17:29:37.491" v="1563"/>
          <ac:picMkLst>
            <pc:docMk/>
            <pc:sldMk cId="3129248565" sldId="265"/>
            <ac:picMk id="6" creationId="{5009A01B-B441-3EB9-7A4F-CD7FE1FCA0B6}"/>
          </ac:picMkLst>
        </pc:picChg>
        <pc:picChg chg="mod">
          <ac:chgData name="Nathan Watkins" userId="c75879d2-f590-400d-9e3b-f7ba7521005e" providerId="ADAL" clId="{D53101B0-4F19-47FE-93B1-1253974FFC14}" dt="2024-11-16T17:35:45.628" v="1765" actId="29295"/>
          <ac:picMkLst>
            <pc:docMk/>
            <pc:sldMk cId="3129248565" sldId="265"/>
            <ac:picMk id="11" creationId="{73B0D9AE-1A6B-26E8-9A1B-AC50B77C9921}"/>
          </ac:picMkLst>
        </pc:picChg>
      </pc:sldChg>
      <pc:sldChg chg="del">
        <pc:chgData name="Nathan Watkins" userId="c75879d2-f590-400d-9e3b-f7ba7521005e" providerId="ADAL" clId="{D53101B0-4F19-47FE-93B1-1253974FFC14}" dt="2024-11-16T17:45:11.658" v="2071" actId="2696"/>
        <pc:sldMkLst>
          <pc:docMk/>
          <pc:sldMk cId="3775057003" sldId="266"/>
        </pc:sldMkLst>
      </pc:sldChg>
      <pc:sldChg chg="addSp delSp modSp add del mod modTransition modNotesTx">
        <pc:chgData name="Nathan Watkins" userId="c75879d2-f590-400d-9e3b-f7ba7521005e" providerId="ADAL" clId="{D53101B0-4F19-47FE-93B1-1253974FFC14}" dt="2024-11-18T15:33:01.605" v="5850"/>
        <pc:sldMkLst>
          <pc:docMk/>
          <pc:sldMk cId="3566909757" sldId="267"/>
        </pc:sldMkLst>
        <pc:spChg chg="add mod">
          <ac:chgData name="Nathan Watkins" userId="c75879d2-f590-400d-9e3b-f7ba7521005e" providerId="ADAL" clId="{D53101B0-4F19-47FE-93B1-1253974FFC14}" dt="2024-11-16T17:39:07.641" v="1973"/>
          <ac:spMkLst>
            <pc:docMk/>
            <pc:sldMk cId="3566909757" sldId="267"/>
            <ac:spMk id="2" creationId="{843053D1-E43E-3B3D-E085-10C5E78DB086}"/>
          </ac:spMkLst>
        </pc:spChg>
        <pc:spChg chg="add mod">
          <ac:chgData name="Nathan Watkins" userId="c75879d2-f590-400d-9e3b-f7ba7521005e" providerId="ADAL" clId="{D53101B0-4F19-47FE-93B1-1253974FFC14}" dt="2024-11-16T19:15:28.282" v="5367"/>
          <ac:spMkLst>
            <pc:docMk/>
            <pc:sldMk cId="3566909757" sldId="267"/>
            <ac:spMk id="6" creationId="{8264AD2E-8682-2EFC-4F45-95BE5A7AD0DB}"/>
          </ac:spMkLst>
        </pc:spChg>
        <pc:spChg chg="mod">
          <ac:chgData name="Nathan Watkins" userId="c75879d2-f590-400d-9e3b-f7ba7521005e" providerId="ADAL" clId="{D53101B0-4F19-47FE-93B1-1253974FFC14}" dt="2024-11-18T14:35:54.080" v="5377" actId="1037"/>
          <ac:spMkLst>
            <pc:docMk/>
            <pc:sldMk cId="3566909757" sldId="267"/>
            <ac:spMk id="21" creationId="{55547032-1095-CFA0-EB61-32FE925FF65A}"/>
          </ac:spMkLst>
        </pc:spChg>
      </pc:sldChg>
      <pc:sldChg chg="modSp add del mod modNotesTx">
        <pc:chgData name="Nathan Watkins" userId="c75879d2-f590-400d-9e3b-f7ba7521005e" providerId="ADAL" clId="{D53101B0-4F19-47FE-93B1-1253974FFC14}" dt="2024-11-16T18:04:03.839" v="3964" actId="2696"/>
        <pc:sldMkLst>
          <pc:docMk/>
          <pc:sldMk cId="2939304386" sldId="268"/>
        </pc:sldMkLst>
      </pc:sldChg>
      <pc:sldChg chg="modSp add del mod modNotesTx">
        <pc:chgData name="Nathan Watkins" userId="c75879d2-f590-400d-9e3b-f7ba7521005e" providerId="ADAL" clId="{D53101B0-4F19-47FE-93B1-1253974FFC14}" dt="2024-11-16T18:04:06.315" v="3965" actId="2696"/>
        <pc:sldMkLst>
          <pc:docMk/>
          <pc:sldMk cId="2676648911" sldId="269"/>
        </pc:sldMkLst>
      </pc:sldChg>
      <pc:sldChg chg="addSp delSp modSp add mod modTransition modNotesTx">
        <pc:chgData name="Nathan Watkins" userId="c75879d2-f590-400d-9e3b-f7ba7521005e" providerId="ADAL" clId="{D53101B0-4F19-47FE-93B1-1253974FFC14}" dt="2024-11-18T15:33:01.605" v="5850"/>
        <pc:sldMkLst>
          <pc:docMk/>
          <pc:sldMk cId="1449367811" sldId="270"/>
        </pc:sldMkLst>
        <pc:spChg chg="mod">
          <ac:chgData name="Nathan Watkins" userId="c75879d2-f590-400d-9e3b-f7ba7521005e" providerId="ADAL" clId="{D53101B0-4F19-47FE-93B1-1253974FFC14}" dt="2024-11-16T17:42:11.879" v="2028" actId="20577"/>
          <ac:spMkLst>
            <pc:docMk/>
            <pc:sldMk cId="1449367811" sldId="270"/>
            <ac:spMk id="2" creationId="{75ED2D4E-B4E8-5616-DB76-575DBA90550D}"/>
          </ac:spMkLst>
        </pc:spChg>
        <pc:spChg chg="add mod">
          <ac:chgData name="Nathan Watkins" userId="c75879d2-f590-400d-9e3b-f7ba7521005e" providerId="ADAL" clId="{D53101B0-4F19-47FE-93B1-1253974FFC14}" dt="2024-11-16T19:15:33.190" v="5370"/>
          <ac:spMkLst>
            <pc:docMk/>
            <pc:sldMk cId="1449367811" sldId="270"/>
            <ac:spMk id="6" creationId="{B6DFEC9B-A363-BDCD-16E6-1DAE835DC082}"/>
          </ac:spMkLst>
        </pc:spChg>
        <pc:spChg chg="mod">
          <ac:chgData name="Nathan Watkins" userId="c75879d2-f590-400d-9e3b-f7ba7521005e" providerId="ADAL" clId="{D53101B0-4F19-47FE-93B1-1253974FFC14}" dt="2024-11-18T14:35:50.813" v="5376" actId="1037"/>
          <ac:spMkLst>
            <pc:docMk/>
            <pc:sldMk cId="1449367811" sldId="270"/>
            <ac:spMk id="21" creationId="{1BBB7B27-E62A-21BD-6058-33D60FCD0C75}"/>
          </ac:spMkLst>
        </pc:spChg>
        <pc:picChg chg="mod">
          <ac:chgData name="Nathan Watkins" userId="c75879d2-f590-400d-9e3b-f7ba7521005e" providerId="ADAL" clId="{D53101B0-4F19-47FE-93B1-1253974FFC14}" dt="2024-11-16T17:41:19.494" v="2025" actId="1037"/>
          <ac:picMkLst>
            <pc:docMk/>
            <pc:sldMk cId="1449367811" sldId="270"/>
            <ac:picMk id="20" creationId="{E23196DC-6DD0-2071-BD71-D7AD1D681FF9}"/>
          </ac:picMkLst>
        </pc:picChg>
      </pc:sldChg>
      <pc:sldChg chg="modSp add del mod">
        <pc:chgData name="Nathan Watkins" userId="c75879d2-f590-400d-9e3b-f7ba7521005e" providerId="ADAL" clId="{D53101B0-4F19-47FE-93B1-1253974FFC14}" dt="2024-11-16T17:45:13.117" v="2072" actId="2696"/>
        <pc:sldMkLst>
          <pc:docMk/>
          <pc:sldMk cId="4223802745" sldId="271"/>
        </pc:sldMkLst>
      </pc:sldChg>
      <pc:sldChg chg="addSp delSp modSp add mod modTransition modNotesTx">
        <pc:chgData name="Nathan Watkins" userId="c75879d2-f590-400d-9e3b-f7ba7521005e" providerId="ADAL" clId="{D53101B0-4F19-47FE-93B1-1253974FFC14}" dt="2024-11-19T16:33:33.270" v="5899"/>
        <pc:sldMkLst>
          <pc:docMk/>
          <pc:sldMk cId="2297726787" sldId="272"/>
        </pc:sldMkLst>
        <pc:spChg chg="mod">
          <ac:chgData name="Nathan Watkins" userId="c75879d2-f590-400d-9e3b-f7ba7521005e" providerId="ADAL" clId="{D53101B0-4F19-47FE-93B1-1253974FFC14}" dt="2024-11-18T15:34:06.870" v="5857" actId="1076"/>
          <ac:spMkLst>
            <pc:docMk/>
            <pc:sldMk cId="2297726787" sldId="272"/>
            <ac:spMk id="6" creationId="{B5AA0A60-10B8-C5FB-2654-6C5FC80E059E}"/>
          </ac:spMkLst>
        </pc:spChg>
        <pc:spChg chg="add del mod ord">
          <ac:chgData name="Nathan Watkins" userId="c75879d2-f590-400d-9e3b-f7ba7521005e" providerId="ADAL" clId="{D53101B0-4F19-47FE-93B1-1253974FFC14}" dt="2024-11-18T15:23:01.491" v="5546" actId="478"/>
          <ac:spMkLst>
            <pc:docMk/>
            <pc:sldMk cId="2297726787" sldId="272"/>
            <ac:spMk id="11" creationId="{B4BE70C2-B70D-19EE-5830-8B8B39A192EF}"/>
          </ac:spMkLst>
        </pc:spChg>
        <pc:spChg chg="add del mod">
          <ac:chgData name="Nathan Watkins" userId="c75879d2-f590-400d-9e3b-f7ba7521005e" providerId="ADAL" clId="{D53101B0-4F19-47FE-93B1-1253974FFC14}" dt="2024-11-18T15:22:59.066" v="5545" actId="478"/>
          <ac:spMkLst>
            <pc:docMk/>
            <pc:sldMk cId="2297726787" sldId="272"/>
            <ac:spMk id="12" creationId="{9BD1E82F-4097-7433-13AD-7EF8391B6E75}"/>
          </ac:spMkLst>
        </pc:spChg>
        <pc:spChg chg="add del mod">
          <ac:chgData name="Nathan Watkins" userId="c75879d2-f590-400d-9e3b-f7ba7521005e" providerId="ADAL" clId="{D53101B0-4F19-47FE-93B1-1253974FFC14}" dt="2024-11-18T15:23:02.050" v="5547" actId="478"/>
          <ac:spMkLst>
            <pc:docMk/>
            <pc:sldMk cId="2297726787" sldId="272"/>
            <ac:spMk id="13" creationId="{4A2B7C9F-4DA9-3DF0-29AD-DE635117FD24}"/>
          </ac:spMkLst>
        </pc:spChg>
        <pc:spChg chg="add del mod">
          <ac:chgData name="Nathan Watkins" userId="c75879d2-f590-400d-9e3b-f7ba7521005e" providerId="ADAL" clId="{D53101B0-4F19-47FE-93B1-1253974FFC14}" dt="2024-11-18T15:23:03.604" v="5549" actId="478"/>
          <ac:spMkLst>
            <pc:docMk/>
            <pc:sldMk cId="2297726787" sldId="272"/>
            <ac:spMk id="14" creationId="{57A65465-04AC-922E-FAF9-53DCF1D095BA}"/>
          </ac:spMkLst>
        </pc:spChg>
        <pc:spChg chg="mod">
          <ac:chgData name="Nathan Watkins" userId="c75879d2-f590-400d-9e3b-f7ba7521005e" providerId="ADAL" clId="{D53101B0-4F19-47FE-93B1-1253974FFC14}" dt="2024-11-16T17:45:03.897" v="2069" actId="20577"/>
          <ac:spMkLst>
            <pc:docMk/>
            <pc:sldMk cId="2297726787" sldId="272"/>
            <ac:spMk id="17" creationId="{21C3B5D3-16C9-6133-2979-749CC14A2A9C}"/>
          </ac:spMkLst>
        </pc:spChg>
        <pc:spChg chg="add mod">
          <ac:chgData name="Nathan Watkins" userId="c75879d2-f590-400d-9e3b-f7ba7521005e" providerId="ADAL" clId="{D53101B0-4F19-47FE-93B1-1253974FFC14}" dt="2024-11-18T15:22:34.015" v="5437" actId="1076"/>
          <ac:spMkLst>
            <pc:docMk/>
            <pc:sldMk cId="2297726787" sldId="272"/>
            <ac:spMk id="18" creationId="{BBC69432-BEDB-E6F1-1DCC-3D4C27771056}"/>
          </ac:spMkLst>
        </pc:spChg>
        <pc:spChg chg="add del mod">
          <ac:chgData name="Nathan Watkins" userId="c75879d2-f590-400d-9e3b-f7ba7521005e" providerId="ADAL" clId="{D53101B0-4F19-47FE-93B1-1253974FFC14}" dt="2024-11-18T15:23:03.256" v="5548" actId="478"/>
          <ac:spMkLst>
            <pc:docMk/>
            <pc:sldMk cId="2297726787" sldId="272"/>
            <ac:spMk id="19" creationId="{AC70A9D5-3552-19AB-73F8-F8718A143E8F}"/>
          </ac:spMkLst>
        </pc:spChg>
        <pc:spChg chg="add del mod">
          <ac:chgData name="Nathan Watkins" userId="c75879d2-f590-400d-9e3b-f7ba7521005e" providerId="ADAL" clId="{D53101B0-4F19-47FE-93B1-1253974FFC14}" dt="2024-11-18T15:23:05.093" v="5550" actId="478"/>
          <ac:spMkLst>
            <pc:docMk/>
            <pc:sldMk cId="2297726787" sldId="272"/>
            <ac:spMk id="20" creationId="{3E89D5C0-78CB-3536-914A-D25614B0541C}"/>
          </ac:spMkLst>
        </pc:spChg>
        <pc:picChg chg="add del">
          <ac:chgData name="Nathan Watkins" userId="c75879d2-f590-400d-9e3b-f7ba7521005e" providerId="ADAL" clId="{D53101B0-4F19-47FE-93B1-1253974FFC14}" dt="2024-11-18T15:20:11.956" v="5379" actId="478"/>
          <ac:picMkLst>
            <pc:docMk/>
            <pc:sldMk cId="2297726787" sldId="272"/>
            <ac:picMk id="7" creationId="{9DEE696C-5D07-8640-ECEB-777479BB8661}"/>
          </ac:picMkLst>
        </pc:picChg>
        <pc:picChg chg="add del mod">
          <ac:chgData name="Nathan Watkins" userId="c75879d2-f590-400d-9e3b-f7ba7521005e" providerId="ADAL" clId="{D53101B0-4F19-47FE-93B1-1253974FFC14}" dt="2024-11-18T15:22:56.657" v="5543" actId="478"/>
          <ac:picMkLst>
            <pc:docMk/>
            <pc:sldMk cId="2297726787" sldId="272"/>
            <ac:picMk id="9" creationId="{64BEB4BF-A424-70C2-2D2F-A7817B31BC6B}"/>
          </ac:picMkLst>
        </pc:picChg>
        <pc:picChg chg="add del mod">
          <ac:chgData name="Nathan Watkins" userId="c75879d2-f590-400d-9e3b-f7ba7521005e" providerId="ADAL" clId="{D53101B0-4F19-47FE-93B1-1253974FFC14}" dt="2024-11-18T15:22:57.267" v="5544" actId="478"/>
          <ac:picMkLst>
            <pc:docMk/>
            <pc:sldMk cId="2297726787" sldId="272"/>
            <ac:picMk id="10" creationId="{8E8FFC5E-CCCF-C5A5-927F-9358DE9896D5}"/>
          </ac:picMkLst>
        </pc:picChg>
        <pc:picChg chg="add mod">
          <ac:chgData name="Nathan Watkins" userId="c75879d2-f590-400d-9e3b-f7ba7521005e" providerId="ADAL" clId="{D53101B0-4F19-47FE-93B1-1253974FFC14}" dt="2024-11-18T15:22:24.686" v="5434"/>
          <ac:picMkLst>
            <pc:docMk/>
            <pc:sldMk cId="2297726787" sldId="272"/>
            <ac:picMk id="15" creationId="{1021E58B-FE4F-F668-F558-669B44B95C65}"/>
          </ac:picMkLst>
        </pc:picChg>
        <pc:picChg chg="add mod ord">
          <ac:chgData name="Nathan Watkins" userId="c75879d2-f590-400d-9e3b-f7ba7521005e" providerId="ADAL" clId="{D53101B0-4F19-47FE-93B1-1253974FFC14}" dt="2024-11-18T15:28:18.351" v="5712" actId="1076"/>
          <ac:picMkLst>
            <pc:docMk/>
            <pc:sldMk cId="2297726787" sldId="272"/>
            <ac:picMk id="22" creationId="{769E593F-8C48-6976-8D45-F90D38E22BC2}"/>
          </ac:picMkLst>
        </pc:picChg>
        <pc:picChg chg="add mod ord">
          <ac:chgData name="Nathan Watkins" userId="c75879d2-f590-400d-9e3b-f7ba7521005e" providerId="ADAL" clId="{D53101B0-4F19-47FE-93B1-1253974FFC14}" dt="2024-11-18T15:28:18.351" v="5712" actId="1076"/>
          <ac:picMkLst>
            <pc:docMk/>
            <pc:sldMk cId="2297726787" sldId="272"/>
            <ac:picMk id="24" creationId="{13AB1C5B-E9E7-154A-A3DA-0922E0BB1E27}"/>
          </ac:picMkLst>
        </pc:picChg>
        <pc:picChg chg="add del">
          <ac:chgData name="Nathan Watkins" userId="c75879d2-f590-400d-9e3b-f7ba7521005e" providerId="ADAL" clId="{D53101B0-4F19-47FE-93B1-1253974FFC14}" dt="2024-11-18T15:24:01.458" v="5558" actId="22"/>
          <ac:picMkLst>
            <pc:docMk/>
            <pc:sldMk cId="2297726787" sldId="272"/>
            <ac:picMk id="26" creationId="{E745A936-E23D-E3F6-F874-1FA9413521BE}"/>
          </ac:picMkLst>
        </pc:picChg>
        <pc:picChg chg="add mod">
          <ac:chgData name="Nathan Watkins" userId="c75879d2-f590-400d-9e3b-f7ba7521005e" providerId="ADAL" clId="{D53101B0-4F19-47FE-93B1-1253974FFC14}" dt="2024-11-18T15:28:18.351" v="5712" actId="1076"/>
          <ac:picMkLst>
            <pc:docMk/>
            <pc:sldMk cId="2297726787" sldId="272"/>
            <ac:picMk id="28" creationId="{331C9E2F-0A16-F5D6-11A9-C2F2D1633192}"/>
          </ac:picMkLst>
        </pc:picChg>
      </pc:sldChg>
      <pc:sldChg chg="addSp delSp modSp add mod modTransition modNotesTx">
        <pc:chgData name="Nathan Watkins" userId="c75879d2-f590-400d-9e3b-f7ba7521005e" providerId="ADAL" clId="{D53101B0-4F19-47FE-93B1-1253974FFC14}" dt="2024-11-19T17:06:33.225" v="5931" actId="6549"/>
        <pc:sldMkLst>
          <pc:docMk/>
          <pc:sldMk cId="3180513785" sldId="273"/>
        </pc:sldMkLst>
        <pc:spChg chg="del mod">
          <ac:chgData name="Nathan Watkins" userId="c75879d2-f590-400d-9e3b-f7ba7521005e" providerId="ADAL" clId="{D53101B0-4F19-47FE-93B1-1253974FFC14}" dt="2024-11-18T15:28:45.656" v="5722" actId="478"/>
          <ac:spMkLst>
            <pc:docMk/>
            <pc:sldMk cId="3180513785" sldId="273"/>
            <ac:spMk id="13" creationId="{C081E31C-0EE6-2FBF-036A-CA0E998730F2}"/>
          </ac:spMkLst>
        </pc:spChg>
        <pc:spChg chg="mod">
          <ac:chgData name="Nathan Watkins" userId="c75879d2-f590-400d-9e3b-f7ba7521005e" providerId="ADAL" clId="{D53101B0-4F19-47FE-93B1-1253974FFC14}" dt="2024-11-16T17:45:21.497" v="2089" actId="20577"/>
          <ac:spMkLst>
            <pc:docMk/>
            <pc:sldMk cId="3180513785" sldId="273"/>
            <ac:spMk id="17" creationId="{A1FA5B0A-B1A9-8552-22D8-E1257126C8BC}"/>
          </ac:spMkLst>
        </pc:spChg>
        <pc:spChg chg="add mod">
          <ac:chgData name="Nathan Watkins" userId="c75879d2-f590-400d-9e3b-f7ba7521005e" providerId="ADAL" clId="{D53101B0-4F19-47FE-93B1-1253974FFC14}" dt="2024-11-18T15:34:01.642" v="5856" actId="1076"/>
          <ac:spMkLst>
            <pc:docMk/>
            <pc:sldMk cId="3180513785" sldId="273"/>
            <ac:spMk id="18" creationId="{CD9D7441-0FC0-DE96-81C9-562FA6C3B128}"/>
          </ac:spMkLst>
        </pc:spChg>
        <pc:picChg chg="add del mod">
          <ac:chgData name="Nathan Watkins" userId="c75879d2-f590-400d-9e3b-f7ba7521005e" providerId="ADAL" clId="{D53101B0-4F19-47FE-93B1-1253974FFC14}" dt="2024-11-18T15:28:28.997" v="5713" actId="478"/>
          <ac:picMkLst>
            <pc:docMk/>
            <pc:sldMk cId="3180513785" sldId="273"/>
            <ac:picMk id="2" creationId="{83AAB8D8-10E9-4E0E-260A-9BA8F2F65054}"/>
          </ac:picMkLst>
        </pc:picChg>
        <pc:picChg chg="add del mod">
          <ac:chgData name="Nathan Watkins" userId="c75879d2-f590-400d-9e3b-f7ba7521005e" providerId="ADAL" clId="{D53101B0-4F19-47FE-93B1-1253974FFC14}" dt="2024-11-18T15:28:30.141" v="5715" actId="478"/>
          <ac:picMkLst>
            <pc:docMk/>
            <pc:sldMk cId="3180513785" sldId="273"/>
            <ac:picMk id="4" creationId="{4A1E63AE-72B1-AAC1-80D9-2893ED837DB5}"/>
          </ac:picMkLst>
        </pc:picChg>
        <pc:picChg chg="add del mod">
          <ac:chgData name="Nathan Watkins" userId="c75879d2-f590-400d-9e3b-f7ba7521005e" providerId="ADAL" clId="{D53101B0-4F19-47FE-93B1-1253974FFC14}" dt="2024-11-18T15:28:29.313" v="5714" actId="478"/>
          <ac:picMkLst>
            <pc:docMk/>
            <pc:sldMk cId="3180513785" sldId="273"/>
            <ac:picMk id="6" creationId="{9518FD75-2895-F497-C8F9-A8EC8E8F6DAF}"/>
          </ac:picMkLst>
        </pc:picChg>
        <pc:picChg chg="add mod">
          <ac:chgData name="Nathan Watkins" userId="c75879d2-f590-400d-9e3b-f7ba7521005e" providerId="ADAL" clId="{D53101B0-4F19-47FE-93B1-1253974FFC14}" dt="2024-11-18T15:26:25.153" v="5605"/>
          <ac:picMkLst>
            <pc:docMk/>
            <pc:sldMk cId="3180513785" sldId="273"/>
            <ac:picMk id="8" creationId="{9121ADB1-FFF2-10DB-F8B0-F05E1BFA4B7E}"/>
          </ac:picMkLst>
        </pc:picChg>
        <pc:picChg chg="add mod">
          <ac:chgData name="Nathan Watkins" userId="c75879d2-f590-400d-9e3b-f7ba7521005e" providerId="ADAL" clId="{D53101B0-4F19-47FE-93B1-1253974FFC14}" dt="2024-11-18T15:26:25.153" v="5605"/>
          <ac:picMkLst>
            <pc:docMk/>
            <pc:sldMk cId="3180513785" sldId="273"/>
            <ac:picMk id="10" creationId="{B326BB98-3A75-13C4-7940-A50CDB84D74B}"/>
          </ac:picMkLst>
        </pc:picChg>
        <pc:picChg chg="add mod">
          <ac:chgData name="Nathan Watkins" userId="c75879d2-f590-400d-9e3b-f7ba7521005e" providerId="ADAL" clId="{D53101B0-4F19-47FE-93B1-1253974FFC14}" dt="2024-11-18T15:26:25.153" v="5605"/>
          <ac:picMkLst>
            <pc:docMk/>
            <pc:sldMk cId="3180513785" sldId="273"/>
            <ac:picMk id="12" creationId="{859CC006-A170-1946-DFB1-02A683EE17C9}"/>
          </ac:picMkLst>
        </pc:picChg>
        <pc:picChg chg="add del mod ord">
          <ac:chgData name="Nathan Watkins" userId="c75879d2-f590-400d-9e3b-f7ba7521005e" providerId="ADAL" clId="{D53101B0-4F19-47FE-93B1-1253974FFC14}" dt="2024-11-18T15:29:35.931" v="5811" actId="478"/>
          <ac:picMkLst>
            <pc:docMk/>
            <pc:sldMk cId="3180513785" sldId="273"/>
            <ac:picMk id="14" creationId="{74538F97-A6E9-82CB-B575-A02C8C2151DB}"/>
          </ac:picMkLst>
        </pc:picChg>
        <pc:picChg chg="add mod ord">
          <ac:chgData name="Nathan Watkins" userId="c75879d2-f590-400d-9e3b-f7ba7521005e" providerId="ADAL" clId="{D53101B0-4F19-47FE-93B1-1253974FFC14}" dt="2024-11-18T15:29:09.008" v="5802" actId="1076"/>
          <ac:picMkLst>
            <pc:docMk/>
            <pc:sldMk cId="3180513785" sldId="273"/>
            <ac:picMk id="19" creationId="{0F9745FD-CB36-7876-4A9A-486CB0F3A0B3}"/>
          </ac:picMkLst>
        </pc:picChg>
        <pc:picChg chg="add mod ord">
          <ac:chgData name="Nathan Watkins" userId="c75879d2-f590-400d-9e3b-f7ba7521005e" providerId="ADAL" clId="{D53101B0-4F19-47FE-93B1-1253974FFC14}" dt="2024-11-18T15:29:09.008" v="5802" actId="1076"/>
          <ac:picMkLst>
            <pc:docMk/>
            <pc:sldMk cId="3180513785" sldId="273"/>
            <ac:picMk id="20" creationId="{1D075F93-7A3C-039D-F8F2-964570D64772}"/>
          </ac:picMkLst>
        </pc:picChg>
        <pc:picChg chg="add del mod">
          <ac:chgData name="Nathan Watkins" userId="c75879d2-f590-400d-9e3b-f7ba7521005e" providerId="ADAL" clId="{D53101B0-4F19-47FE-93B1-1253974FFC14}" dt="2024-11-18T15:30:33.306" v="5818" actId="478"/>
          <ac:picMkLst>
            <pc:docMk/>
            <pc:sldMk cId="3180513785" sldId="273"/>
            <ac:picMk id="21" creationId="{412F5F4C-44EF-C7A7-5087-BFEBD62370EB}"/>
          </ac:picMkLst>
        </pc:picChg>
        <pc:picChg chg="add mod">
          <ac:chgData name="Nathan Watkins" userId="c75879d2-f590-400d-9e3b-f7ba7521005e" providerId="ADAL" clId="{D53101B0-4F19-47FE-93B1-1253974FFC14}" dt="2024-11-18T15:29:39.881" v="5812"/>
          <ac:picMkLst>
            <pc:docMk/>
            <pc:sldMk cId="3180513785" sldId="273"/>
            <ac:picMk id="22" creationId="{DC7327B3-A696-0E02-CED8-D2DB4944AA80}"/>
          </ac:picMkLst>
        </pc:picChg>
        <pc:picChg chg="add mod ord">
          <ac:chgData name="Nathan Watkins" userId="c75879d2-f590-400d-9e3b-f7ba7521005e" providerId="ADAL" clId="{D53101B0-4F19-47FE-93B1-1253974FFC14}" dt="2024-11-18T15:30:32.364" v="5817" actId="167"/>
          <ac:picMkLst>
            <pc:docMk/>
            <pc:sldMk cId="3180513785" sldId="273"/>
            <ac:picMk id="24" creationId="{38AC8C63-5A61-C560-96FA-0AB3D0A0C1E6}"/>
          </ac:picMkLst>
        </pc:picChg>
      </pc:sldChg>
      <pc:sldChg chg="addSp delSp modSp add mod modTransition modNotesTx">
        <pc:chgData name="Nathan Watkins" userId="c75879d2-f590-400d-9e3b-f7ba7521005e" providerId="ADAL" clId="{D53101B0-4F19-47FE-93B1-1253974FFC14}" dt="2024-11-19T16:34:26.730" v="5916" actId="20577"/>
        <pc:sldMkLst>
          <pc:docMk/>
          <pc:sldMk cId="4105842826" sldId="274"/>
        </pc:sldMkLst>
        <pc:spChg chg="del mod">
          <ac:chgData name="Nathan Watkins" userId="c75879d2-f590-400d-9e3b-f7ba7521005e" providerId="ADAL" clId="{D53101B0-4F19-47FE-93B1-1253974FFC14}" dt="2024-11-18T15:33:40.223" v="5852" actId="478"/>
          <ac:spMkLst>
            <pc:docMk/>
            <pc:sldMk cId="4105842826" sldId="274"/>
            <ac:spMk id="7" creationId="{6064D047-B235-9CEC-270E-5BBCD3A2BD87}"/>
          </ac:spMkLst>
        </pc:spChg>
        <pc:spChg chg="add del mod">
          <ac:chgData name="Nathan Watkins" userId="c75879d2-f590-400d-9e3b-f7ba7521005e" providerId="ADAL" clId="{D53101B0-4F19-47FE-93B1-1253974FFC14}" dt="2024-11-18T15:33:53.456" v="5854" actId="1076"/>
          <ac:spMkLst>
            <pc:docMk/>
            <pc:sldMk cId="4105842826" sldId="274"/>
            <ac:spMk id="9" creationId="{42D8C7EF-17DE-A037-6A0A-D04D2407778B}"/>
          </ac:spMkLst>
        </pc:spChg>
        <pc:spChg chg="mod">
          <ac:chgData name="Nathan Watkins" userId="c75879d2-f590-400d-9e3b-f7ba7521005e" providerId="ADAL" clId="{D53101B0-4F19-47FE-93B1-1253974FFC14}" dt="2024-11-16T17:45:27.980" v="2104" actId="20577"/>
          <ac:spMkLst>
            <pc:docMk/>
            <pc:sldMk cId="4105842826" sldId="274"/>
            <ac:spMk id="17" creationId="{6DD61F84-1D3D-DC0E-15C1-FBAB8A50EFBA}"/>
          </ac:spMkLst>
        </pc:spChg>
        <pc:picChg chg="add del mod">
          <ac:chgData name="Nathan Watkins" userId="c75879d2-f590-400d-9e3b-f7ba7521005e" providerId="ADAL" clId="{D53101B0-4F19-47FE-93B1-1253974FFC14}" dt="2024-11-18T15:31:14.002" v="5828" actId="478"/>
          <ac:picMkLst>
            <pc:docMk/>
            <pc:sldMk cId="4105842826" sldId="274"/>
            <ac:picMk id="2" creationId="{038B78BA-96AF-ABD2-4373-8D81CA11AA50}"/>
          </ac:picMkLst>
        </pc:picChg>
        <pc:picChg chg="add del mod">
          <ac:chgData name="Nathan Watkins" userId="c75879d2-f590-400d-9e3b-f7ba7521005e" providerId="ADAL" clId="{D53101B0-4F19-47FE-93B1-1253974FFC14}" dt="2024-11-18T15:31:16.716" v="5832" actId="478"/>
          <ac:picMkLst>
            <pc:docMk/>
            <pc:sldMk cId="4105842826" sldId="274"/>
            <ac:picMk id="4" creationId="{66949498-5EE7-DE80-92D5-76A438AFB099}"/>
          </ac:picMkLst>
        </pc:picChg>
        <pc:picChg chg="add del mod">
          <ac:chgData name="Nathan Watkins" userId="c75879d2-f590-400d-9e3b-f7ba7521005e" providerId="ADAL" clId="{D53101B0-4F19-47FE-93B1-1253974FFC14}" dt="2024-11-18T15:31:16.075" v="5831" actId="478"/>
          <ac:picMkLst>
            <pc:docMk/>
            <pc:sldMk cId="4105842826" sldId="274"/>
            <ac:picMk id="6" creationId="{5F844FE6-6521-8CF6-0092-9D5796ABC4BC}"/>
          </ac:picMkLst>
        </pc:picChg>
        <pc:picChg chg="add del mod">
          <ac:chgData name="Nathan Watkins" userId="c75879d2-f590-400d-9e3b-f7ba7521005e" providerId="ADAL" clId="{D53101B0-4F19-47FE-93B1-1253974FFC14}" dt="2024-11-18T15:32:33.232" v="5849" actId="478"/>
          <ac:picMkLst>
            <pc:docMk/>
            <pc:sldMk cId="4105842826" sldId="274"/>
            <ac:picMk id="8" creationId="{7725B9F5-2C05-7992-D074-18447F6AD077}"/>
          </ac:picMkLst>
        </pc:picChg>
        <pc:picChg chg="add del mod">
          <ac:chgData name="Nathan Watkins" userId="c75879d2-f590-400d-9e3b-f7ba7521005e" providerId="ADAL" clId="{D53101B0-4F19-47FE-93B1-1253974FFC14}" dt="2024-11-18T15:31:44.367" v="5837" actId="478"/>
          <ac:picMkLst>
            <pc:docMk/>
            <pc:sldMk cId="4105842826" sldId="274"/>
            <ac:picMk id="10" creationId="{E18CF49A-6B51-4A0B-2ACD-4D79F083F1C3}"/>
          </ac:picMkLst>
        </pc:picChg>
        <pc:picChg chg="add mod">
          <ac:chgData name="Nathan Watkins" userId="c75879d2-f590-400d-9e3b-f7ba7521005e" providerId="ADAL" clId="{D53101B0-4F19-47FE-93B1-1253974FFC14}" dt="2024-11-18T15:30:49.546" v="5819"/>
          <ac:picMkLst>
            <pc:docMk/>
            <pc:sldMk cId="4105842826" sldId="274"/>
            <ac:picMk id="11" creationId="{2A6D1E47-6B00-9A3D-6694-4FD57B654829}"/>
          </ac:picMkLst>
        </pc:picChg>
        <pc:picChg chg="add mod">
          <ac:chgData name="Nathan Watkins" userId="c75879d2-f590-400d-9e3b-f7ba7521005e" providerId="ADAL" clId="{D53101B0-4F19-47FE-93B1-1253974FFC14}" dt="2024-11-18T15:30:49.546" v="5819"/>
          <ac:picMkLst>
            <pc:docMk/>
            <pc:sldMk cId="4105842826" sldId="274"/>
            <ac:picMk id="12" creationId="{4E1B7589-490D-8268-249D-4011FD5F843C}"/>
          </ac:picMkLst>
        </pc:picChg>
        <pc:picChg chg="add mod ord">
          <ac:chgData name="Nathan Watkins" userId="c75879d2-f590-400d-9e3b-f7ba7521005e" providerId="ADAL" clId="{D53101B0-4F19-47FE-93B1-1253974FFC14}" dt="2024-11-18T15:31:43.454" v="5836" actId="167"/>
          <ac:picMkLst>
            <pc:docMk/>
            <pc:sldMk cId="4105842826" sldId="274"/>
            <ac:picMk id="13" creationId="{855FEC08-7192-970A-0708-0A73F937CEA2}"/>
          </ac:picMkLst>
        </pc:picChg>
        <pc:picChg chg="add mod ord">
          <ac:chgData name="Nathan Watkins" userId="c75879d2-f590-400d-9e3b-f7ba7521005e" providerId="ADAL" clId="{D53101B0-4F19-47FE-93B1-1253974FFC14}" dt="2024-11-18T15:32:32.542" v="5848" actId="167"/>
          <ac:picMkLst>
            <pc:docMk/>
            <pc:sldMk cId="4105842826" sldId="274"/>
            <ac:picMk id="15" creationId="{D952CA1F-179B-3F9A-22EE-25FCE16618F7}"/>
          </ac:picMkLst>
        </pc:picChg>
      </pc:sldChg>
      <pc:sldChg chg="addSp delSp modSp add mod modTransition modNotesTx">
        <pc:chgData name="Nathan Watkins" userId="c75879d2-f590-400d-9e3b-f7ba7521005e" providerId="ADAL" clId="{D53101B0-4F19-47FE-93B1-1253974FFC14}" dt="2024-11-18T15:33:01.605" v="5850"/>
        <pc:sldMkLst>
          <pc:docMk/>
          <pc:sldMk cId="1754977617" sldId="275"/>
        </pc:sldMkLst>
        <pc:spChg chg="mod">
          <ac:chgData name="Nathan Watkins" userId="c75879d2-f590-400d-9e3b-f7ba7521005e" providerId="ADAL" clId="{D53101B0-4F19-47FE-93B1-1253974FFC14}" dt="2024-11-18T15:21:15.617" v="5400" actId="1076"/>
          <ac:spMkLst>
            <pc:docMk/>
            <pc:sldMk cId="1754977617" sldId="275"/>
            <ac:spMk id="2" creationId="{25D56BB5-47DB-FE93-B77C-3270C95BA092}"/>
          </ac:spMkLst>
        </pc:spChg>
        <pc:spChg chg="add mod">
          <ac:chgData name="Nathan Watkins" userId="c75879d2-f590-400d-9e3b-f7ba7521005e" providerId="ADAL" clId="{D53101B0-4F19-47FE-93B1-1253974FFC14}" dt="2024-11-16T19:15:37.320" v="5373"/>
          <ac:spMkLst>
            <pc:docMk/>
            <pc:sldMk cId="1754977617" sldId="275"/>
            <ac:spMk id="6" creationId="{71556215-0C1C-00EB-1592-2BF40EA2B1D1}"/>
          </ac:spMkLst>
        </pc:spChg>
        <pc:spChg chg="mod">
          <ac:chgData name="Nathan Watkins" userId="c75879d2-f590-400d-9e3b-f7ba7521005e" providerId="ADAL" clId="{D53101B0-4F19-47FE-93B1-1253974FFC14}" dt="2024-11-18T14:35:47.185" v="5375" actId="1037"/>
          <ac:spMkLst>
            <pc:docMk/>
            <pc:sldMk cId="1754977617" sldId="275"/>
            <ac:spMk id="21" creationId="{C6B397BD-4C9E-723F-6F6C-9549CA660121}"/>
          </ac:spMkLst>
        </pc:spChg>
      </pc:sldChg>
      <pc:sldMasterChg chg="modTransition modSldLayout">
        <pc:chgData name="Nathan Watkins" userId="c75879d2-f590-400d-9e3b-f7ba7521005e" providerId="ADAL" clId="{D53101B0-4F19-47FE-93B1-1253974FFC14}" dt="2024-11-18T15:33:01.605" v="5850"/>
        <pc:sldMasterMkLst>
          <pc:docMk/>
          <pc:sldMasterMk cId="2460954070" sldId="2147483660"/>
        </pc:sldMasterMkLst>
        <pc:sldLayoutChg chg="modTransition">
          <pc:chgData name="Nathan Watkins" userId="c75879d2-f590-400d-9e3b-f7ba7521005e" providerId="ADAL" clId="{D53101B0-4F19-47FE-93B1-1253974FFC14}" dt="2024-11-18T15:33:01.605" v="5850"/>
          <pc:sldLayoutMkLst>
            <pc:docMk/>
            <pc:sldMasterMk cId="2460954070" sldId="2147483660"/>
            <pc:sldLayoutMk cId="2385387890" sldId="2147483661"/>
          </pc:sldLayoutMkLst>
        </pc:sldLayoutChg>
        <pc:sldLayoutChg chg="modTransition">
          <pc:chgData name="Nathan Watkins" userId="c75879d2-f590-400d-9e3b-f7ba7521005e" providerId="ADAL" clId="{D53101B0-4F19-47FE-93B1-1253974FFC14}" dt="2024-11-18T15:33:01.605" v="5850"/>
          <pc:sldLayoutMkLst>
            <pc:docMk/>
            <pc:sldMasterMk cId="2460954070" sldId="2147483660"/>
            <pc:sldLayoutMk cId="949138452" sldId="2147483662"/>
          </pc:sldLayoutMkLst>
        </pc:sldLayoutChg>
        <pc:sldLayoutChg chg="modTransition">
          <pc:chgData name="Nathan Watkins" userId="c75879d2-f590-400d-9e3b-f7ba7521005e" providerId="ADAL" clId="{D53101B0-4F19-47FE-93B1-1253974FFC14}" dt="2024-11-18T15:33:01.605" v="5850"/>
          <pc:sldLayoutMkLst>
            <pc:docMk/>
            <pc:sldMasterMk cId="2460954070" sldId="2147483660"/>
            <pc:sldLayoutMk cId="2591524520" sldId="2147483663"/>
          </pc:sldLayoutMkLst>
        </pc:sldLayoutChg>
        <pc:sldLayoutChg chg="modTransition">
          <pc:chgData name="Nathan Watkins" userId="c75879d2-f590-400d-9e3b-f7ba7521005e" providerId="ADAL" clId="{D53101B0-4F19-47FE-93B1-1253974FFC14}" dt="2024-11-18T15:33:01.605" v="5850"/>
          <pc:sldLayoutMkLst>
            <pc:docMk/>
            <pc:sldMasterMk cId="2460954070" sldId="2147483660"/>
            <pc:sldLayoutMk cId="1203092039" sldId="2147483664"/>
          </pc:sldLayoutMkLst>
        </pc:sldLayoutChg>
        <pc:sldLayoutChg chg="modTransition">
          <pc:chgData name="Nathan Watkins" userId="c75879d2-f590-400d-9e3b-f7ba7521005e" providerId="ADAL" clId="{D53101B0-4F19-47FE-93B1-1253974FFC14}" dt="2024-11-18T15:33:01.605" v="5850"/>
          <pc:sldLayoutMkLst>
            <pc:docMk/>
            <pc:sldMasterMk cId="2460954070" sldId="2147483660"/>
            <pc:sldLayoutMk cId="3733172339" sldId="2147483665"/>
          </pc:sldLayoutMkLst>
        </pc:sldLayoutChg>
        <pc:sldLayoutChg chg="modTransition">
          <pc:chgData name="Nathan Watkins" userId="c75879d2-f590-400d-9e3b-f7ba7521005e" providerId="ADAL" clId="{D53101B0-4F19-47FE-93B1-1253974FFC14}" dt="2024-11-18T15:33:01.605" v="5850"/>
          <pc:sldLayoutMkLst>
            <pc:docMk/>
            <pc:sldMasterMk cId="2460954070" sldId="2147483660"/>
            <pc:sldLayoutMk cId="3210312558" sldId="2147483666"/>
          </pc:sldLayoutMkLst>
        </pc:sldLayoutChg>
        <pc:sldLayoutChg chg="modTransition">
          <pc:chgData name="Nathan Watkins" userId="c75879d2-f590-400d-9e3b-f7ba7521005e" providerId="ADAL" clId="{D53101B0-4F19-47FE-93B1-1253974FFC14}" dt="2024-11-18T15:33:01.605" v="5850"/>
          <pc:sldLayoutMkLst>
            <pc:docMk/>
            <pc:sldMasterMk cId="2460954070" sldId="2147483660"/>
            <pc:sldLayoutMk cId="3146388984" sldId="2147483667"/>
          </pc:sldLayoutMkLst>
        </pc:sldLayoutChg>
        <pc:sldLayoutChg chg="modTransition">
          <pc:chgData name="Nathan Watkins" userId="c75879d2-f590-400d-9e3b-f7ba7521005e" providerId="ADAL" clId="{D53101B0-4F19-47FE-93B1-1253974FFC14}" dt="2024-11-18T15:33:01.605" v="5850"/>
          <pc:sldLayoutMkLst>
            <pc:docMk/>
            <pc:sldMasterMk cId="2460954070" sldId="2147483660"/>
            <pc:sldLayoutMk cId="3171841454" sldId="2147483668"/>
          </pc:sldLayoutMkLst>
        </pc:sldLayoutChg>
        <pc:sldLayoutChg chg="modTransition">
          <pc:chgData name="Nathan Watkins" userId="c75879d2-f590-400d-9e3b-f7ba7521005e" providerId="ADAL" clId="{D53101B0-4F19-47FE-93B1-1253974FFC14}" dt="2024-11-18T15:33:01.605" v="5850"/>
          <pc:sldLayoutMkLst>
            <pc:docMk/>
            <pc:sldMasterMk cId="2460954070" sldId="2147483660"/>
            <pc:sldLayoutMk cId="1718958274" sldId="2147483669"/>
          </pc:sldLayoutMkLst>
        </pc:sldLayoutChg>
        <pc:sldLayoutChg chg="modTransition">
          <pc:chgData name="Nathan Watkins" userId="c75879d2-f590-400d-9e3b-f7ba7521005e" providerId="ADAL" clId="{D53101B0-4F19-47FE-93B1-1253974FFC14}" dt="2024-11-18T15:33:01.605" v="5850"/>
          <pc:sldLayoutMkLst>
            <pc:docMk/>
            <pc:sldMasterMk cId="2460954070" sldId="2147483660"/>
            <pc:sldLayoutMk cId="2202905451" sldId="2147483670"/>
          </pc:sldLayoutMkLst>
        </pc:sldLayoutChg>
        <pc:sldLayoutChg chg="modTransition">
          <pc:chgData name="Nathan Watkins" userId="c75879d2-f590-400d-9e3b-f7ba7521005e" providerId="ADAL" clId="{D53101B0-4F19-47FE-93B1-1253974FFC14}" dt="2024-11-18T15:33:01.605" v="5850"/>
          <pc:sldLayoutMkLst>
            <pc:docMk/>
            <pc:sldMasterMk cId="2460954070" sldId="2147483660"/>
            <pc:sldLayoutMk cId="3479445657"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002AD8-C0D8-4BD6-AF94-BCDDC39A9A52}" type="datetimeFigureOut">
              <a:rPr lang="en-GB" smtClean="0"/>
              <a:t>25/11/2024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68A99-9683-474D-8D4D-A6ED88DFC7E9}" type="slidenum">
              <a:rPr lang="en-GB" smtClean="0"/>
              <a:t>‹#›</a:t>
            </a:fld>
            <a:endParaRPr lang="en-GB"/>
          </a:p>
        </p:txBody>
      </p:sp>
    </p:spTree>
    <p:extLst>
      <p:ext uri="{BB962C8B-B14F-4D97-AF65-F5344CB8AC3E}">
        <p14:creationId xmlns:p14="http://schemas.microsoft.com/office/powerpoint/2010/main" val="175078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168A99-9683-474D-8D4D-A6ED88DFC7E9}" type="slidenum">
              <a:rPr lang="en-GB" smtClean="0"/>
              <a:t>1</a:t>
            </a:fld>
            <a:endParaRPr lang="en-GB"/>
          </a:p>
        </p:txBody>
      </p:sp>
    </p:spTree>
    <p:extLst>
      <p:ext uri="{BB962C8B-B14F-4D97-AF65-F5344CB8AC3E}">
        <p14:creationId xmlns:p14="http://schemas.microsoft.com/office/powerpoint/2010/main" val="469231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C6434-88AA-5EFB-9528-069AC154AA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680626-6A73-1EBE-1B96-896A1DCB3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D7EA71-4302-FC58-0C6B-7FF32CA4A000}"/>
              </a:ext>
            </a:extLst>
          </p:cNvPr>
          <p:cNvSpPr>
            <a:spLocks noGrp="1"/>
          </p:cNvSpPr>
          <p:nvPr>
            <p:ph type="body" idx="1"/>
          </p:nvPr>
        </p:nvSpPr>
        <p:spPr/>
        <p:txBody>
          <a:bodyPr/>
          <a:lstStyle/>
          <a:p>
            <a:r>
              <a:rPr lang="en-GB"/>
              <a:t>Here’s how player movement works. Each player starts in the corner of the board and moves based on their dice roll. Players can choose their direction of movement, making strategy an important part of the game.</a:t>
            </a:r>
          </a:p>
          <a:p>
            <a:r>
              <a:rPr lang="en-GB" b="1"/>
              <a:t>[NEXT SLIDE] </a:t>
            </a:r>
            <a:r>
              <a:rPr lang="en-GB"/>
              <a:t>For example, let’s say you roll a 3. This gives you three moves.</a:t>
            </a:r>
          </a:p>
          <a:p>
            <a:r>
              <a:rPr lang="en-GB" b="1"/>
              <a:t>[NEXT SLIDE] </a:t>
            </a:r>
            <a:r>
              <a:rPr lang="en-GB"/>
              <a:t>You might decide to use all three moves to reach a pothole to the right, or you might choose to go to pothole below. Strategic decisions like this can impact your gameplay significantly.</a:t>
            </a:r>
          </a:p>
          <a:p>
            <a:r>
              <a:rPr lang="en-GB" b="1"/>
              <a:t>[NEXT SLIDE] </a:t>
            </a:r>
            <a:r>
              <a:rPr lang="en-GB"/>
              <a:t>Once you’ve used all your moves, you can end your turn and let the next player roll the dice.</a:t>
            </a:r>
          </a:p>
        </p:txBody>
      </p:sp>
      <p:sp>
        <p:nvSpPr>
          <p:cNvPr id="4" name="Slide Number Placeholder 3">
            <a:extLst>
              <a:ext uri="{FF2B5EF4-FFF2-40B4-BE49-F238E27FC236}">
                <a16:creationId xmlns:a16="http://schemas.microsoft.com/office/drawing/2014/main" id="{A88727CA-8092-1AF3-04A9-D2B9A80E6310}"/>
              </a:ext>
            </a:extLst>
          </p:cNvPr>
          <p:cNvSpPr>
            <a:spLocks noGrp="1"/>
          </p:cNvSpPr>
          <p:nvPr>
            <p:ph type="sldNum" sz="quarter" idx="5"/>
          </p:nvPr>
        </p:nvSpPr>
        <p:spPr/>
        <p:txBody>
          <a:bodyPr/>
          <a:lstStyle/>
          <a:p>
            <a:fld id="{49168A99-9683-474D-8D4D-A6ED88DFC7E9}" type="slidenum">
              <a:rPr lang="en-GB" smtClean="0"/>
              <a:t>10</a:t>
            </a:fld>
            <a:endParaRPr lang="en-GB"/>
          </a:p>
        </p:txBody>
      </p:sp>
    </p:spTree>
    <p:extLst>
      <p:ext uri="{BB962C8B-B14F-4D97-AF65-F5344CB8AC3E}">
        <p14:creationId xmlns:p14="http://schemas.microsoft.com/office/powerpoint/2010/main" val="4170684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9D57E-64FD-8943-BE5B-5A52228537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70B681-B00E-6B1E-0261-58482477F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D64C5C-D513-469A-33E4-2040ECA9529C}"/>
              </a:ext>
            </a:extLst>
          </p:cNvPr>
          <p:cNvSpPr>
            <a:spLocks noGrp="1"/>
          </p:cNvSpPr>
          <p:nvPr>
            <p:ph type="body" idx="1"/>
          </p:nvPr>
        </p:nvSpPr>
        <p:spPr/>
        <p:txBody>
          <a:bodyPr/>
          <a:lstStyle/>
          <a:p>
            <a:r>
              <a:rPr lang="en-GB"/>
              <a:t>Here’s how player movement works. Each player starts in the corner of the board and moves based on their dice roll. Players can choose their direction of movement, making strategy an important part of the game.</a:t>
            </a:r>
          </a:p>
          <a:p>
            <a:r>
              <a:rPr lang="en-GB" b="1"/>
              <a:t>[NEXT SLIDE] </a:t>
            </a:r>
            <a:r>
              <a:rPr lang="en-GB"/>
              <a:t>For example, let’s say you roll a 3. This gives you three moves.</a:t>
            </a:r>
          </a:p>
          <a:p>
            <a:r>
              <a:rPr lang="en-GB" b="1"/>
              <a:t>[NEXT SLIDE] </a:t>
            </a:r>
            <a:r>
              <a:rPr lang="en-GB"/>
              <a:t>You might decide to use all three moves to reach a pothole to the right, or you might choose to go to pothole below. Strategic decisions like this can impact your gameplay significantly.</a:t>
            </a:r>
          </a:p>
          <a:p>
            <a:r>
              <a:rPr lang="en-GB" b="1"/>
              <a:t>[NEXT SLIDE] </a:t>
            </a:r>
            <a:r>
              <a:rPr lang="en-GB"/>
              <a:t>Once you’ve used all your moves, you can end your turn and let the next player roll the dice.</a:t>
            </a:r>
          </a:p>
        </p:txBody>
      </p:sp>
      <p:sp>
        <p:nvSpPr>
          <p:cNvPr id="4" name="Slide Number Placeholder 3">
            <a:extLst>
              <a:ext uri="{FF2B5EF4-FFF2-40B4-BE49-F238E27FC236}">
                <a16:creationId xmlns:a16="http://schemas.microsoft.com/office/drawing/2014/main" id="{162967FB-32E8-3214-2537-CF407697E102}"/>
              </a:ext>
            </a:extLst>
          </p:cNvPr>
          <p:cNvSpPr>
            <a:spLocks noGrp="1"/>
          </p:cNvSpPr>
          <p:nvPr>
            <p:ph type="sldNum" sz="quarter" idx="5"/>
          </p:nvPr>
        </p:nvSpPr>
        <p:spPr/>
        <p:txBody>
          <a:bodyPr/>
          <a:lstStyle/>
          <a:p>
            <a:fld id="{49168A99-9683-474D-8D4D-A6ED88DFC7E9}" type="slidenum">
              <a:rPr lang="en-GB" smtClean="0"/>
              <a:t>11</a:t>
            </a:fld>
            <a:endParaRPr lang="en-GB"/>
          </a:p>
        </p:txBody>
      </p:sp>
    </p:spTree>
    <p:extLst>
      <p:ext uri="{BB962C8B-B14F-4D97-AF65-F5344CB8AC3E}">
        <p14:creationId xmlns:p14="http://schemas.microsoft.com/office/powerpoint/2010/main" val="28834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E19C5-542F-6B37-A225-131678DE38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67EE81-43E1-133E-7A4F-D70E801ACD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E3DCFD-B522-0442-4128-E23913F7D43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When a player lands on a pothole tile, they have the option to repair it.</a:t>
            </a:r>
            <a:br>
              <a:rPr lang="en-GB"/>
            </a:br>
            <a:r>
              <a:rPr lang="en-GB"/>
              <a:t>Potholes come in three sizes: small, medium, and large. Small potholes require fewer resources to repair but award just 1 satisfaction point. Medium and large potholes need more resources but will award more satisfaction points.</a:t>
            </a:r>
            <a:br>
              <a:rPr lang="en-GB"/>
            </a:br>
            <a:r>
              <a:rPr lang="en-GB"/>
              <a:t>As time passes, unattended potholes grow in size, requiring more resources to repair. This adds urgency and strategy to the gameplay.</a:t>
            </a:r>
            <a:br>
              <a:rPr lang="en-GB"/>
            </a:br>
            <a:r>
              <a:rPr lang="en-GB"/>
              <a:t>When repairing a pothole, the game will deduct the required resources from your total. If you don’t have enough, you’ll need to gather more before you can proceed.</a:t>
            </a:r>
          </a:p>
          <a:p>
            <a:endParaRPr lang="en-GB"/>
          </a:p>
        </p:txBody>
      </p:sp>
      <p:sp>
        <p:nvSpPr>
          <p:cNvPr id="4" name="Slide Number Placeholder 3">
            <a:extLst>
              <a:ext uri="{FF2B5EF4-FFF2-40B4-BE49-F238E27FC236}">
                <a16:creationId xmlns:a16="http://schemas.microsoft.com/office/drawing/2014/main" id="{08C0F51C-D8F0-8B85-99A5-CB5A2B4E5B5C}"/>
              </a:ext>
            </a:extLst>
          </p:cNvPr>
          <p:cNvSpPr>
            <a:spLocks noGrp="1"/>
          </p:cNvSpPr>
          <p:nvPr>
            <p:ph type="sldNum" sz="quarter" idx="5"/>
          </p:nvPr>
        </p:nvSpPr>
        <p:spPr/>
        <p:txBody>
          <a:bodyPr/>
          <a:lstStyle/>
          <a:p>
            <a:fld id="{49168A99-9683-474D-8D4D-A6ED88DFC7E9}" type="slidenum">
              <a:rPr lang="en-GB" smtClean="0"/>
              <a:t>12</a:t>
            </a:fld>
            <a:endParaRPr lang="en-GB"/>
          </a:p>
        </p:txBody>
      </p:sp>
    </p:spTree>
    <p:extLst>
      <p:ext uri="{BB962C8B-B14F-4D97-AF65-F5344CB8AC3E}">
        <p14:creationId xmlns:p14="http://schemas.microsoft.com/office/powerpoint/2010/main" val="3102989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4A4F5-45AF-B258-707A-7F2C076F14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EC4D3B-0169-7017-7E7D-07AB2C9442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470D4E-B1D4-EF93-B9CD-1E2A4F26A950}"/>
              </a:ext>
            </a:extLst>
          </p:cNvPr>
          <p:cNvSpPr>
            <a:spLocks noGrp="1"/>
          </p:cNvSpPr>
          <p:nvPr>
            <p:ph type="body" idx="1"/>
          </p:nvPr>
        </p:nvSpPr>
        <p:spPr/>
        <p:txBody>
          <a:bodyPr/>
          <a:lstStyle/>
          <a:p>
            <a:r>
              <a:rPr lang="en-GB"/>
              <a:t>Landing on a knowledge square challenges the player with a multiple-choice question.</a:t>
            </a:r>
            <a:br>
              <a:rPr lang="en-GB"/>
            </a:br>
            <a:r>
              <a:rPr lang="en-GB"/>
              <a:t>These questions are designed to make the game educational by teaching players about pothole repair techniques, sustainability, or related topics.</a:t>
            </a:r>
            <a:br>
              <a:rPr lang="en-GB"/>
            </a:br>
            <a:r>
              <a:rPr lang="en-GB"/>
              <a:t>If the player answers correctly, they earn more knowledge points. However, even if they get it wrong, they still receive some points to encourage learning and participation.</a:t>
            </a:r>
            <a:br>
              <a:rPr lang="en-GB"/>
            </a:br>
            <a:r>
              <a:rPr lang="en-GB"/>
              <a:t>Knowledge points play a crucial role in the game. The more points a player has, the larger potholes they can repair, making knowledge an essential resource for progress and success.</a:t>
            </a:r>
            <a:br>
              <a:rPr lang="en-GB"/>
            </a:br>
            <a:r>
              <a:rPr lang="en-GB"/>
              <a:t>This mechanic encourages players to actively engage with the educational aspects of the game while balancing their strategy for gathering knowledge and other resources.</a:t>
            </a:r>
          </a:p>
        </p:txBody>
      </p:sp>
      <p:sp>
        <p:nvSpPr>
          <p:cNvPr id="4" name="Slide Number Placeholder 3">
            <a:extLst>
              <a:ext uri="{FF2B5EF4-FFF2-40B4-BE49-F238E27FC236}">
                <a16:creationId xmlns:a16="http://schemas.microsoft.com/office/drawing/2014/main" id="{1749681B-507C-DB2E-CFA3-6DCA74C2F3F7}"/>
              </a:ext>
            </a:extLst>
          </p:cNvPr>
          <p:cNvSpPr>
            <a:spLocks noGrp="1"/>
          </p:cNvSpPr>
          <p:nvPr>
            <p:ph type="sldNum" sz="quarter" idx="5"/>
          </p:nvPr>
        </p:nvSpPr>
        <p:spPr/>
        <p:txBody>
          <a:bodyPr/>
          <a:lstStyle/>
          <a:p>
            <a:fld id="{49168A99-9683-474D-8D4D-A6ED88DFC7E9}" type="slidenum">
              <a:rPr lang="en-GB" smtClean="0"/>
              <a:t>13</a:t>
            </a:fld>
            <a:endParaRPr lang="en-GB"/>
          </a:p>
        </p:txBody>
      </p:sp>
    </p:spTree>
    <p:extLst>
      <p:ext uri="{BB962C8B-B14F-4D97-AF65-F5344CB8AC3E}">
        <p14:creationId xmlns:p14="http://schemas.microsoft.com/office/powerpoint/2010/main" val="3133034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00400-F9E7-FE9F-6EC5-F9800F889C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9B9CB5-ABA1-C436-CDA8-F336AE1A89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C453A8-88DB-EA8F-5FAC-3DCE2101B5BB}"/>
              </a:ext>
            </a:extLst>
          </p:cNvPr>
          <p:cNvSpPr>
            <a:spLocks noGrp="1"/>
          </p:cNvSpPr>
          <p:nvPr>
            <p:ph type="body" idx="1"/>
          </p:nvPr>
        </p:nvSpPr>
        <p:spPr/>
        <p:txBody>
          <a:bodyPr/>
          <a:lstStyle/>
          <a:p>
            <a:r>
              <a:rPr lang="en-GB"/>
              <a:t>Resource tiles provide the materials needed to repair potholes.</a:t>
            </a:r>
            <a:br>
              <a:rPr lang="en-GB"/>
            </a:br>
            <a:r>
              <a:rPr lang="en-GB"/>
              <a:t>When a player lands on a resource square, they collect additional units of cold asphalt. The number of resources gained depends on the specific tile.</a:t>
            </a:r>
            <a:br>
              <a:rPr lang="en-GB"/>
            </a:br>
            <a:r>
              <a:rPr lang="en-GB"/>
              <a:t>Managing resources wisely is crucial, as running out means you won’t be able to repair potholes and earn satisfaction points.</a:t>
            </a:r>
            <a:br>
              <a:rPr lang="en-GB"/>
            </a:br>
            <a:r>
              <a:rPr lang="en-GB"/>
              <a:t>Strategic movement to land on resource tiles at the right time can keep you in the game and ahead of other players.</a:t>
            </a:r>
          </a:p>
        </p:txBody>
      </p:sp>
      <p:sp>
        <p:nvSpPr>
          <p:cNvPr id="4" name="Slide Number Placeholder 3">
            <a:extLst>
              <a:ext uri="{FF2B5EF4-FFF2-40B4-BE49-F238E27FC236}">
                <a16:creationId xmlns:a16="http://schemas.microsoft.com/office/drawing/2014/main" id="{78681C1B-B786-5C61-ABDC-67739002CE20}"/>
              </a:ext>
            </a:extLst>
          </p:cNvPr>
          <p:cNvSpPr>
            <a:spLocks noGrp="1"/>
          </p:cNvSpPr>
          <p:nvPr>
            <p:ph type="sldNum" sz="quarter" idx="5"/>
          </p:nvPr>
        </p:nvSpPr>
        <p:spPr/>
        <p:txBody>
          <a:bodyPr/>
          <a:lstStyle/>
          <a:p>
            <a:fld id="{49168A99-9683-474D-8D4D-A6ED88DFC7E9}" type="slidenum">
              <a:rPr lang="en-GB" smtClean="0"/>
              <a:t>14</a:t>
            </a:fld>
            <a:endParaRPr lang="en-GB"/>
          </a:p>
        </p:txBody>
      </p:sp>
    </p:spTree>
    <p:extLst>
      <p:ext uri="{BB962C8B-B14F-4D97-AF65-F5344CB8AC3E}">
        <p14:creationId xmlns:p14="http://schemas.microsoft.com/office/powerpoint/2010/main" val="238963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is the main screen of the game. </a:t>
            </a:r>
          </a:p>
          <a:p>
            <a:r>
              <a:rPr lang="en-GB" b="1"/>
              <a:t>[NEXT SLIDE] </a:t>
            </a:r>
            <a:r>
              <a:rPr lang="en-GB"/>
              <a:t>You can see the 10x10 game board on the left, where players will move across the squares representing potholes, knowledge, resource and spawn.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On the right of the game board, there are player information displays showing the current resources, knowledge and satisfaction points for all players. This helps everyone keep track of their progress.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Towards the top right, we have indicators for whose turn it is and the current round number. These make it easy to follow the game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At the bottom right, you’ll find buttons for rolling the dice and moving your player. These are the main controls for progressing in the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Above the Roll Dice button, there’s a Help/Tutorial button. Players can click this to find useful information about the game, such as the meaning of symbols, how to move, and gameplay tips.</a:t>
            </a:r>
          </a:p>
        </p:txBody>
      </p:sp>
      <p:sp>
        <p:nvSpPr>
          <p:cNvPr id="4" name="Slide Number Placeholder 3"/>
          <p:cNvSpPr>
            <a:spLocks noGrp="1"/>
          </p:cNvSpPr>
          <p:nvPr>
            <p:ph type="sldNum" sz="quarter" idx="5"/>
          </p:nvPr>
        </p:nvSpPr>
        <p:spPr/>
        <p:txBody>
          <a:bodyPr/>
          <a:lstStyle/>
          <a:p>
            <a:fld id="{49168A99-9683-474D-8D4D-A6ED88DFC7E9}" type="slidenum">
              <a:rPr lang="en-GB" smtClean="0"/>
              <a:t>2</a:t>
            </a:fld>
            <a:endParaRPr lang="en-GB"/>
          </a:p>
        </p:txBody>
      </p:sp>
    </p:spTree>
    <p:extLst>
      <p:ext uri="{BB962C8B-B14F-4D97-AF65-F5344CB8AC3E}">
        <p14:creationId xmlns:p14="http://schemas.microsoft.com/office/powerpoint/2010/main" val="204428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C2804-AA65-B6D7-4287-2FAFD4DF54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DEC86-E13C-01E1-6CAD-FF9ABA38B3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8F28B6-3D3E-5B1E-6347-C23D03BBEF32}"/>
              </a:ext>
            </a:extLst>
          </p:cNvPr>
          <p:cNvSpPr>
            <a:spLocks noGrp="1"/>
          </p:cNvSpPr>
          <p:nvPr>
            <p:ph type="body" idx="1"/>
          </p:nvPr>
        </p:nvSpPr>
        <p:spPr/>
        <p:txBody>
          <a:bodyPr/>
          <a:lstStyle/>
          <a:p>
            <a:r>
              <a:rPr lang="en-GB"/>
              <a:t>This is the main screen of the game. </a:t>
            </a:r>
          </a:p>
          <a:p>
            <a:r>
              <a:rPr lang="en-GB" b="1"/>
              <a:t>[NEXT SLIDE] </a:t>
            </a:r>
            <a:r>
              <a:rPr lang="en-GB"/>
              <a:t>You can see the 10x10 game board on the left, where players will move across the squares representing potholes, knowledge, resource and spawn.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On the right of the game board, there are player information displays showing the current resources, knowledge and satisfaction points for all players. This helps everyone keep track of their progress.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Towards the top right, we have indicators for whose turn it is and the current round number. These make it easy to follow the game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At the bottom right, you’ll find buttons for rolling the dice and moving your player. These are the main controls for progressing in the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Above the Roll Dice button, there’s a Help/Tutorial button. Players can click this to find useful information about the game, such as the meaning of symbols, how to move, and gameplay tips.</a:t>
            </a:r>
          </a:p>
        </p:txBody>
      </p:sp>
      <p:sp>
        <p:nvSpPr>
          <p:cNvPr id="4" name="Slide Number Placeholder 3">
            <a:extLst>
              <a:ext uri="{FF2B5EF4-FFF2-40B4-BE49-F238E27FC236}">
                <a16:creationId xmlns:a16="http://schemas.microsoft.com/office/drawing/2014/main" id="{80932DAE-CF21-9E75-645B-D20B49037DA8}"/>
              </a:ext>
            </a:extLst>
          </p:cNvPr>
          <p:cNvSpPr>
            <a:spLocks noGrp="1"/>
          </p:cNvSpPr>
          <p:nvPr>
            <p:ph type="sldNum" sz="quarter" idx="5"/>
          </p:nvPr>
        </p:nvSpPr>
        <p:spPr/>
        <p:txBody>
          <a:bodyPr/>
          <a:lstStyle/>
          <a:p>
            <a:fld id="{49168A99-9683-474D-8D4D-A6ED88DFC7E9}" type="slidenum">
              <a:rPr lang="en-GB" smtClean="0"/>
              <a:t>3</a:t>
            </a:fld>
            <a:endParaRPr lang="en-GB"/>
          </a:p>
        </p:txBody>
      </p:sp>
    </p:spTree>
    <p:extLst>
      <p:ext uri="{BB962C8B-B14F-4D97-AF65-F5344CB8AC3E}">
        <p14:creationId xmlns:p14="http://schemas.microsoft.com/office/powerpoint/2010/main" val="4069076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B052B-6034-DB85-CBFF-ABAC6C165A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05BC8D-FAF3-FB4E-961D-3C2E7C4C96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D99FA-F918-DE51-D795-F72DC9A71BC7}"/>
              </a:ext>
            </a:extLst>
          </p:cNvPr>
          <p:cNvSpPr>
            <a:spLocks noGrp="1"/>
          </p:cNvSpPr>
          <p:nvPr>
            <p:ph type="body" idx="1"/>
          </p:nvPr>
        </p:nvSpPr>
        <p:spPr/>
        <p:txBody>
          <a:bodyPr/>
          <a:lstStyle/>
          <a:p>
            <a:r>
              <a:rPr lang="en-GB"/>
              <a:t>This is the main screen of the game. </a:t>
            </a:r>
          </a:p>
          <a:p>
            <a:r>
              <a:rPr lang="en-GB" b="1"/>
              <a:t>[NEXT SLIDE] </a:t>
            </a:r>
            <a:r>
              <a:rPr lang="en-GB"/>
              <a:t>You can see the 10x10 game board on the left, where players will move across the squares representing potholes, knowledge, resource and spawn.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On the right of the game board, there are player information displays showing the current resources, knowledge and satisfaction points for all players. This helps everyone keep track of their progress.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Towards the top right, we have indicators for whose turn it is and the current round number. These make it easy to follow the game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At the bottom right, you’ll find buttons for rolling the dice and moving your player. These are the main controls for progressing in the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Above the Roll Dice button, there’s a Help/Tutorial button. Players can click this to find useful information about the game, such as the meaning of symbols, how to move, and gameplay tips.</a:t>
            </a:r>
          </a:p>
        </p:txBody>
      </p:sp>
      <p:sp>
        <p:nvSpPr>
          <p:cNvPr id="4" name="Slide Number Placeholder 3">
            <a:extLst>
              <a:ext uri="{FF2B5EF4-FFF2-40B4-BE49-F238E27FC236}">
                <a16:creationId xmlns:a16="http://schemas.microsoft.com/office/drawing/2014/main" id="{6F6B3846-3FF4-E67A-2A72-D9E2C8081A86}"/>
              </a:ext>
            </a:extLst>
          </p:cNvPr>
          <p:cNvSpPr>
            <a:spLocks noGrp="1"/>
          </p:cNvSpPr>
          <p:nvPr>
            <p:ph type="sldNum" sz="quarter" idx="5"/>
          </p:nvPr>
        </p:nvSpPr>
        <p:spPr/>
        <p:txBody>
          <a:bodyPr/>
          <a:lstStyle/>
          <a:p>
            <a:fld id="{49168A99-9683-474D-8D4D-A6ED88DFC7E9}" type="slidenum">
              <a:rPr lang="en-GB" smtClean="0"/>
              <a:t>4</a:t>
            </a:fld>
            <a:endParaRPr lang="en-GB"/>
          </a:p>
        </p:txBody>
      </p:sp>
    </p:spTree>
    <p:extLst>
      <p:ext uri="{BB962C8B-B14F-4D97-AF65-F5344CB8AC3E}">
        <p14:creationId xmlns:p14="http://schemas.microsoft.com/office/powerpoint/2010/main" val="604863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4F52B-FEED-21AF-480C-6576C0B26D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0FE4CF-0527-B168-AAF4-F398C10953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8F1F4F-39F2-5757-4EF3-4E92EC0612AC}"/>
              </a:ext>
            </a:extLst>
          </p:cNvPr>
          <p:cNvSpPr>
            <a:spLocks noGrp="1"/>
          </p:cNvSpPr>
          <p:nvPr>
            <p:ph type="body" idx="1"/>
          </p:nvPr>
        </p:nvSpPr>
        <p:spPr/>
        <p:txBody>
          <a:bodyPr/>
          <a:lstStyle/>
          <a:p>
            <a:r>
              <a:rPr lang="en-GB"/>
              <a:t>This is the main screen of the game. </a:t>
            </a:r>
          </a:p>
          <a:p>
            <a:r>
              <a:rPr lang="en-GB" b="1"/>
              <a:t>[NEXT SLIDE] </a:t>
            </a:r>
            <a:r>
              <a:rPr lang="en-GB"/>
              <a:t>You can see the 10x10 game board on the left, where players will move across the squares representing potholes, knowledge, resource and spawn.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On the right of the game board, there are player information displays showing the current resources, knowledge and satisfaction points for all players. This helps everyone keep track of their progress.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Towards the top right, we have indicators for whose turn it is and the current round number. These make it easy to follow the game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At the bottom right, you’ll find buttons for rolling the dice and moving your player. These are the main controls for progressing in the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Above the Roll Dice button, there’s a Help/Tutorial button. Players can click this to find useful information about the game, such as the meaning of symbols, how to move, and gameplay tips.</a:t>
            </a:r>
          </a:p>
        </p:txBody>
      </p:sp>
      <p:sp>
        <p:nvSpPr>
          <p:cNvPr id="4" name="Slide Number Placeholder 3">
            <a:extLst>
              <a:ext uri="{FF2B5EF4-FFF2-40B4-BE49-F238E27FC236}">
                <a16:creationId xmlns:a16="http://schemas.microsoft.com/office/drawing/2014/main" id="{28B777A9-A6FD-379C-ECFE-939E6D003524}"/>
              </a:ext>
            </a:extLst>
          </p:cNvPr>
          <p:cNvSpPr>
            <a:spLocks noGrp="1"/>
          </p:cNvSpPr>
          <p:nvPr>
            <p:ph type="sldNum" sz="quarter" idx="5"/>
          </p:nvPr>
        </p:nvSpPr>
        <p:spPr/>
        <p:txBody>
          <a:bodyPr/>
          <a:lstStyle/>
          <a:p>
            <a:fld id="{49168A99-9683-474D-8D4D-A6ED88DFC7E9}" type="slidenum">
              <a:rPr lang="en-GB" smtClean="0"/>
              <a:t>5</a:t>
            </a:fld>
            <a:endParaRPr lang="en-GB"/>
          </a:p>
        </p:txBody>
      </p:sp>
    </p:spTree>
    <p:extLst>
      <p:ext uri="{BB962C8B-B14F-4D97-AF65-F5344CB8AC3E}">
        <p14:creationId xmlns:p14="http://schemas.microsoft.com/office/powerpoint/2010/main" val="29725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BFAE2-F980-412E-D1AD-331F62E4C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E8F0BE-D5E8-F425-2486-F4582F069C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B6B97E-6A9B-D847-088B-397901B66CF3}"/>
              </a:ext>
            </a:extLst>
          </p:cNvPr>
          <p:cNvSpPr>
            <a:spLocks noGrp="1"/>
          </p:cNvSpPr>
          <p:nvPr>
            <p:ph type="body" idx="1"/>
          </p:nvPr>
        </p:nvSpPr>
        <p:spPr/>
        <p:txBody>
          <a:bodyPr/>
          <a:lstStyle/>
          <a:p>
            <a:r>
              <a:rPr lang="en-GB"/>
              <a:t>This is the main screen of the game. </a:t>
            </a:r>
          </a:p>
          <a:p>
            <a:r>
              <a:rPr lang="en-GB" b="1"/>
              <a:t>[NEXT SLIDE] </a:t>
            </a:r>
            <a:r>
              <a:rPr lang="en-GB"/>
              <a:t>You can see the 10x10 game board on the left, where players will move across the squares representing potholes, knowledge, resource and spawn.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On the right of the game board, there are player information displays showing the current resources, knowledge and satisfaction points for all players. This helps everyone keep track of their progress.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Towards the top right, we have indicators for whose turn it is and the current round number. These make it easy to follow the game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At the bottom right, you’ll find buttons for rolling the dice and moving your player. These are the main controls for progressing in the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Above the Roll Dice button, there’s a Help/Tutorial button. Players can click this to find useful information about the game, such as the meaning of symbols, how to move, and gameplay tips.</a:t>
            </a:r>
          </a:p>
        </p:txBody>
      </p:sp>
      <p:sp>
        <p:nvSpPr>
          <p:cNvPr id="4" name="Slide Number Placeholder 3">
            <a:extLst>
              <a:ext uri="{FF2B5EF4-FFF2-40B4-BE49-F238E27FC236}">
                <a16:creationId xmlns:a16="http://schemas.microsoft.com/office/drawing/2014/main" id="{CC26ACE7-DE2E-8F2B-92FB-BC5A14358C9C}"/>
              </a:ext>
            </a:extLst>
          </p:cNvPr>
          <p:cNvSpPr>
            <a:spLocks noGrp="1"/>
          </p:cNvSpPr>
          <p:nvPr>
            <p:ph type="sldNum" sz="quarter" idx="5"/>
          </p:nvPr>
        </p:nvSpPr>
        <p:spPr/>
        <p:txBody>
          <a:bodyPr/>
          <a:lstStyle/>
          <a:p>
            <a:fld id="{49168A99-9683-474D-8D4D-A6ED88DFC7E9}" type="slidenum">
              <a:rPr lang="en-GB" smtClean="0"/>
              <a:t>6</a:t>
            </a:fld>
            <a:endParaRPr lang="en-GB"/>
          </a:p>
        </p:txBody>
      </p:sp>
    </p:spTree>
    <p:extLst>
      <p:ext uri="{BB962C8B-B14F-4D97-AF65-F5344CB8AC3E}">
        <p14:creationId xmlns:p14="http://schemas.microsoft.com/office/powerpoint/2010/main" val="165461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E3F9A-CFA7-D149-38AB-74E6881AB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B32F6-BBF6-D204-5AEC-F7E37FEAC8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3BC77A-D164-EF1D-39C4-BB85567C22CB}"/>
              </a:ext>
            </a:extLst>
          </p:cNvPr>
          <p:cNvSpPr>
            <a:spLocks noGrp="1"/>
          </p:cNvSpPr>
          <p:nvPr>
            <p:ph type="body" idx="1"/>
          </p:nvPr>
        </p:nvSpPr>
        <p:spPr/>
        <p:txBody>
          <a:bodyPr/>
          <a:lstStyle/>
          <a:p>
            <a:r>
              <a:rPr lang="en-GB"/>
              <a:t>This is the main screen of the game. </a:t>
            </a:r>
          </a:p>
          <a:p>
            <a:r>
              <a:rPr lang="en-GB" b="1"/>
              <a:t>[NEXT SLIDE] </a:t>
            </a:r>
            <a:r>
              <a:rPr lang="en-GB"/>
              <a:t>You can see the 10x10 game board on the left, where players will move across the squares representing potholes, knowledge, resource and spawn.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On the right of the game board, there are player information displays showing the current resources, knowledge and satisfaction points for all players. This helps everyone keep track of their progress.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Towards the top right, we have indicators for whose turn it is and the current round number. These make it easy to follow the game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At the bottom right, you’ll find buttons for rolling the dice and moving your player. These are the main controls for progressing in the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a:t>[NEXT SLIDE] </a:t>
            </a:r>
            <a:r>
              <a:rPr lang="en-GB"/>
              <a:t>Above the Roll Dice button, there’s a Help/Tutorial button. Players can click this to find useful information about the game, such as the meaning of symbols, how to move, and gameplay tips.</a:t>
            </a:r>
          </a:p>
        </p:txBody>
      </p:sp>
      <p:sp>
        <p:nvSpPr>
          <p:cNvPr id="4" name="Slide Number Placeholder 3">
            <a:extLst>
              <a:ext uri="{FF2B5EF4-FFF2-40B4-BE49-F238E27FC236}">
                <a16:creationId xmlns:a16="http://schemas.microsoft.com/office/drawing/2014/main" id="{CF340D19-A70C-A1B5-067D-229A28673542}"/>
              </a:ext>
            </a:extLst>
          </p:cNvPr>
          <p:cNvSpPr>
            <a:spLocks noGrp="1"/>
          </p:cNvSpPr>
          <p:nvPr>
            <p:ph type="sldNum" sz="quarter" idx="5"/>
          </p:nvPr>
        </p:nvSpPr>
        <p:spPr/>
        <p:txBody>
          <a:bodyPr/>
          <a:lstStyle/>
          <a:p>
            <a:fld id="{49168A99-9683-474D-8D4D-A6ED88DFC7E9}" type="slidenum">
              <a:rPr lang="en-GB" smtClean="0"/>
              <a:t>7</a:t>
            </a:fld>
            <a:endParaRPr lang="en-GB"/>
          </a:p>
        </p:txBody>
      </p:sp>
    </p:spTree>
    <p:extLst>
      <p:ext uri="{BB962C8B-B14F-4D97-AF65-F5344CB8AC3E}">
        <p14:creationId xmlns:p14="http://schemas.microsoft.com/office/powerpoint/2010/main" val="1726641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Here’s how player movement works. Each player starts in the corner of the board and moves based on their dice roll. Players can choose their direction of movement, making strategy an important part of the game.</a:t>
            </a:r>
          </a:p>
          <a:p>
            <a:r>
              <a:rPr lang="en-GB" b="1"/>
              <a:t>[NEXT SLIDE] </a:t>
            </a:r>
            <a:r>
              <a:rPr lang="en-GB"/>
              <a:t>For example, let’s say you roll a 3. This gives you three moves.</a:t>
            </a:r>
          </a:p>
          <a:p>
            <a:r>
              <a:rPr lang="en-GB" b="1"/>
              <a:t>[NEXT SLIDE] </a:t>
            </a:r>
            <a:r>
              <a:rPr lang="en-GB"/>
              <a:t>You might decide to use all three moves to reach a pothole to the right, or you might choose to go to pothole below. Strategic decisions like this can impact your gameplay significantly.</a:t>
            </a:r>
          </a:p>
          <a:p>
            <a:r>
              <a:rPr lang="en-GB" b="1"/>
              <a:t>[NEXT SLIDE] </a:t>
            </a:r>
            <a:r>
              <a:rPr lang="en-GB"/>
              <a:t>Once you’ve used all your moves, you can end your turn and let the next player roll the dice.</a:t>
            </a:r>
          </a:p>
        </p:txBody>
      </p:sp>
      <p:sp>
        <p:nvSpPr>
          <p:cNvPr id="4" name="Slide Number Placeholder 3"/>
          <p:cNvSpPr>
            <a:spLocks noGrp="1"/>
          </p:cNvSpPr>
          <p:nvPr>
            <p:ph type="sldNum" sz="quarter" idx="5"/>
          </p:nvPr>
        </p:nvSpPr>
        <p:spPr/>
        <p:txBody>
          <a:bodyPr/>
          <a:lstStyle/>
          <a:p>
            <a:fld id="{49168A99-9683-474D-8D4D-A6ED88DFC7E9}" type="slidenum">
              <a:rPr lang="en-GB" smtClean="0"/>
              <a:t>8</a:t>
            </a:fld>
            <a:endParaRPr lang="en-GB"/>
          </a:p>
        </p:txBody>
      </p:sp>
    </p:spTree>
    <p:extLst>
      <p:ext uri="{BB962C8B-B14F-4D97-AF65-F5344CB8AC3E}">
        <p14:creationId xmlns:p14="http://schemas.microsoft.com/office/powerpoint/2010/main" val="2935082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C2E39-650A-023D-32C6-84C73E1C2C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C4B81-25E1-2875-D126-A709040072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BAC065-2E70-446F-C684-2853F4707A46}"/>
              </a:ext>
            </a:extLst>
          </p:cNvPr>
          <p:cNvSpPr>
            <a:spLocks noGrp="1"/>
          </p:cNvSpPr>
          <p:nvPr>
            <p:ph type="body" idx="1"/>
          </p:nvPr>
        </p:nvSpPr>
        <p:spPr/>
        <p:txBody>
          <a:bodyPr/>
          <a:lstStyle/>
          <a:p>
            <a:r>
              <a:rPr lang="en-GB"/>
              <a:t>Here’s how player movement works. Each player starts in the corner of the board and moves based on their dice roll. Players can choose their direction of movement, making strategy an important part of the game.</a:t>
            </a:r>
          </a:p>
          <a:p>
            <a:r>
              <a:rPr lang="en-GB" b="1"/>
              <a:t>[NEXT SLIDE] </a:t>
            </a:r>
            <a:r>
              <a:rPr lang="en-GB"/>
              <a:t>For example, let’s say you roll a 3. This gives you three moves.</a:t>
            </a:r>
          </a:p>
          <a:p>
            <a:r>
              <a:rPr lang="en-GB" b="1"/>
              <a:t>[NEXT SLIDE] </a:t>
            </a:r>
            <a:r>
              <a:rPr lang="en-GB"/>
              <a:t>You might decide to use all three moves to reach a pothole to the right, or you might choose to go to pothole below. Strategic decisions like this can impact your gameplay significantly.</a:t>
            </a:r>
          </a:p>
          <a:p>
            <a:r>
              <a:rPr lang="en-GB" b="1"/>
              <a:t>[NEXT SLIDE] </a:t>
            </a:r>
            <a:r>
              <a:rPr lang="en-GB"/>
              <a:t>Once you’ve used all your moves, you can end your turn and let the next player roll the dice.</a:t>
            </a:r>
          </a:p>
        </p:txBody>
      </p:sp>
      <p:sp>
        <p:nvSpPr>
          <p:cNvPr id="4" name="Slide Number Placeholder 3">
            <a:extLst>
              <a:ext uri="{FF2B5EF4-FFF2-40B4-BE49-F238E27FC236}">
                <a16:creationId xmlns:a16="http://schemas.microsoft.com/office/drawing/2014/main" id="{D393C497-3528-D24F-3A22-1524EE293021}"/>
              </a:ext>
            </a:extLst>
          </p:cNvPr>
          <p:cNvSpPr>
            <a:spLocks noGrp="1"/>
          </p:cNvSpPr>
          <p:nvPr>
            <p:ph type="sldNum" sz="quarter" idx="5"/>
          </p:nvPr>
        </p:nvSpPr>
        <p:spPr/>
        <p:txBody>
          <a:bodyPr/>
          <a:lstStyle/>
          <a:p>
            <a:fld id="{49168A99-9683-474D-8D4D-A6ED88DFC7E9}" type="slidenum">
              <a:rPr lang="en-GB" smtClean="0"/>
              <a:t>9</a:t>
            </a:fld>
            <a:endParaRPr lang="en-GB"/>
          </a:p>
        </p:txBody>
      </p:sp>
    </p:spTree>
    <p:extLst>
      <p:ext uri="{BB962C8B-B14F-4D97-AF65-F5344CB8AC3E}">
        <p14:creationId xmlns:p14="http://schemas.microsoft.com/office/powerpoint/2010/main" val="382808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25/11/2024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25/11/2024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25/11/2024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25/11/2024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25/11/2024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25/11/2024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25/11/2024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Game Demo Video Presentation</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F2303-6221-E2E7-C66E-0721552922F6}"/>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9975681-25DB-BD5B-B249-382BD5111C03}"/>
              </a:ext>
            </a:extLst>
          </p:cNvPr>
          <p:cNvPicPr>
            <a:picLocks noChangeAspect="1"/>
          </p:cNvPicPr>
          <p:nvPr/>
        </p:nvPicPr>
        <p:blipFill>
          <a:blip r:embed="rId3"/>
          <a:stretch>
            <a:fillRect/>
          </a:stretch>
        </p:blipFill>
        <p:spPr>
          <a:xfrm>
            <a:off x="4987672" y="1500878"/>
            <a:ext cx="6389346" cy="3865554"/>
          </a:xfrm>
          <a:prstGeom prst="rect">
            <a:avLst/>
          </a:prstGeom>
        </p:spPr>
      </p:pic>
      <p:pic>
        <p:nvPicPr>
          <p:cNvPr id="10" name="Picture 9">
            <a:extLst>
              <a:ext uri="{FF2B5EF4-FFF2-40B4-BE49-F238E27FC236}">
                <a16:creationId xmlns:a16="http://schemas.microsoft.com/office/drawing/2014/main" id="{DAC6DBCC-57CE-E5F1-AD0B-4F44DEB0F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4981257"/>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F1004CA-130B-548A-0C0A-F615AE6B7B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E88D13CD-F022-59D7-714E-34898B03F6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4981257"/>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8486A7E7-D6C3-C6EF-CA52-B02A57C3F85B}"/>
              </a:ext>
            </a:extLst>
          </p:cNvPr>
          <p:cNvSpPr/>
          <p:nvPr/>
        </p:nvSpPr>
        <p:spPr>
          <a:xfrm>
            <a:off x="9902824" y="4984432"/>
            <a:ext cx="1257301" cy="270193"/>
          </a:xfrm>
          <a:prstGeom prst="rect">
            <a:avLst/>
          </a:prstGeom>
          <a:solidFill>
            <a:srgbClr val="EEF4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itle 1">
            <a:extLst>
              <a:ext uri="{FF2B5EF4-FFF2-40B4-BE49-F238E27FC236}">
                <a16:creationId xmlns:a16="http://schemas.microsoft.com/office/drawing/2014/main" id="{6D8B78AE-52A6-FD52-0E3C-B33DB2E21763}"/>
              </a:ext>
            </a:extLst>
          </p:cNvPr>
          <p:cNvSpPr txBox="1">
            <a:spLocks/>
          </p:cNvSpPr>
          <p:nvPr/>
        </p:nvSpPr>
        <p:spPr>
          <a:xfrm>
            <a:off x="876693" y="741391"/>
            <a:ext cx="3967156"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a:t>Simulated Movement</a:t>
            </a:r>
          </a:p>
          <a:p>
            <a:endParaRPr lang="en-GB" sz="3200" b="1"/>
          </a:p>
          <a:p>
            <a:endParaRPr lang="en-GB" sz="3200"/>
          </a:p>
        </p:txBody>
      </p:sp>
      <p:pic>
        <p:nvPicPr>
          <p:cNvPr id="20" name="Picture 19">
            <a:extLst>
              <a:ext uri="{FF2B5EF4-FFF2-40B4-BE49-F238E27FC236}">
                <a16:creationId xmlns:a16="http://schemas.microsoft.com/office/drawing/2014/main" id="{E23196DC-6DD0-2071-BD71-D7AD1D681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0987" y="1851343"/>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1BBB7B27-E62A-21BD-6058-33D60FCD0C75}"/>
              </a:ext>
            </a:extLst>
          </p:cNvPr>
          <p:cNvSpPr/>
          <p:nvPr/>
        </p:nvSpPr>
        <p:spPr>
          <a:xfrm>
            <a:off x="6060970" y="1756624"/>
            <a:ext cx="415532" cy="418355"/>
          </a:xfrm>
          <a:prstGeom prst="roundRect">
            <a:avLst>
              <a:gd name="adj" fmla="val 50000"/>
            </a:avLst>
          </a:prstGeom>
          <a:noFill/>
          <a:ln w="57150">
            <a:solidFill>
              <a:srgbClr val="6E10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34EBEFBC-2B5F-9356-3A6A-E5FF800AAC1D}"/>
              </a:ext>
            </a:extLst>
          </p:cNvPr>
          <p:cNvSpPr/>
          <p:nvPr/>
        </p:nvSpPr>
        <p:spPr>
          <a:xfrm>
            <a:off x="9761838" y="4876800"/>
            <a:ext cx="1536994" cy="480322"/>
          </a:xfrm>
          <a:prstGeom prst="roundRect">
            <a:avLst>
              <a:gd name="adj" fmla="val 14260"/>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75ED2D4E-B4E8-5616-DB76-575DBA90550D}"/>
              </a:ext>
            </a:extLst>
          </p:cNvPr>
          <p:cNvSpPr txBox="1"/>
          <p:nvPr/>
        </p:nvSpPr>
        <p:spPr>
          <a:xfrm>
            <a:off x="9855199" y="4934862"/>
            <a:ext cx="1352549" cy="369332"/>
          </a:xfrm>
          <a:prstGeom prst="rect">
            <a:avLst/>
          </a:prstGeom>
          <a:noFill/>
        </p:spPr>
        <p:txBody>
          <a:bodyPr wrap="square" rtlCol="0">
            <a:spAutoFit/>
          </a:bodyPr>
          <a:lstStyle/>
          <a:p>
            <a:pPr algn="ctr"/>
            <a:r>
              <a:rPr lang="en-GB"/>
              <a:t>0 Moves</a:t>
            </a:r>
          </a:p>
        </p:txBody>
      </p:sp>
      <p:sp>
        <p:nvSpPr>
          <p:cNvPr id="6" name="Content Placeholder 8">
            <a:extLst>
              <a:ext uri="{FF2B5EF4-FFF2-40B4-BE49-F238E27FC236}">
                <a16:creationId xmlns:a16="http://schemas.microsoft.com/office/drawing/2014/main" id="{B6DFEC9B-A363-BDCD-16E6-1DAE835DC082}"/>
              </a:ext>
            </a:extLst>
          </p:cNvPr>
          <p:cNvSpPr txBox="1">
            <a:spLocks/>
          </p:cNvSpPr>
          <p:nvPr/>
        </p:nvSpPr>
        <p:spPr>
          <a:xfrm>
            <a:off x="876693" y="2533476"/>
            <a:ext cx="3455821" cy="34478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Key:</a:t>
            </a:r>
          </a:p>
          <a:p>
            <a:r>
              <a:rPr lang="en-US" sz="2000">
                <a:solidFill>
                  <a:srgbClr val="FF0000"/>
                </a:solidFill>
              </a:rPr>
              <a:t>Pothole 	:   Red</a:t>
            </a:r>
          </a:p>
          <a:p>
            <a:r>
              <a:rPr lang="en-US" sz="2000">
                <a:solidFill>
                  <a:srgbClr val="0070C0"/>
                </a:solidFill>
              </a:rPr>
              <a:t>Knowledge  	:   Blue</a:t>
            </a:r>
          </a:p>
          <a:p>
            <a:r>
              <a:rPr lang="en-US" sz="2000">
                <a:solidFill>
                  <a:srgbClr val="EA6A00"/>
                </a:solidFill>
              </a:rPr>
              <a:t>Resource 	:   Orange</a:t>
            </a:r>
          </a:p>
          <a:p>
            <a:r>
              <a:rPr lang="en-US" sz="2000">
                <a:solidFill>
                  <a:srgbClr val="00B050"/>
                </a:solidFill>
              </a:rPr>
              <a:t>Spawn 	:   Green</a:t>
            </a:r>
          </a:p>
          <a:p>
            <a:r>
              <a:rPr lang="en-US" sz="2000"/>
              <a:t>Normal 	:   White</a:t>
            </a:r>
          </a:p>
          <a:p>
            <a:endParaRPr lang="en-US" sz="2000"/>
          </a:p>
          <a:p>
            <a:endParaRPr lang="en-US" sz="2000"/>
          </a:p>
        </p:txBody>
      </p:sp>
    </p:spTree>
    <p:extLst>
      <p:ext uri="{BB962C8B-B14F-4D97-AF65-F5344CB8AC3E}">
        <p14:creationId xmlns:p14="http://schemas.microsoft.com/office/powerpoint/2010/main" val="144936781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B8978-D0FF-FD3A-FF4A-E740D1810937}"/>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B7C522EA-F454-A654-AF8E-9B4DA531A650}"/>
              </a:ext>
            </a:extLst>
          </p:cNvPr>
          <p:cNvPicPr>
            <a:picLocks noChangeAspect="1"/>
          </p:cNvPicPr>
          <p:nvPr/>
        </p:nvPicPr>
        <p:blipFill>
          <a:blip r:embed="rId3"/>
          <a:stretch>
            <a:fillRect/>
          </a:stretch>
        </p:blipFill>
        <p:spPr>
          <a:xfrm>
            <a:off x="4987672" y="1500878"/>
            <a:ext cx="6389346" cy="3865554"/>
          </a:xfrm>
          <a:prstGeom prst="rect">
            <a:avLst/>
          </a:prstGeom>
        </p:spPr>
      </p:pic>
      <p:pic>
        <p:nvPicPr>
          <p:cNvPr id="10" name="Picture 9">
            <a:extLst>
              <a:ext uri="{FF2B5EF4-FFF2-40B4-BE49-F238E27FC236}">
                <a16:creationId xmlns:a16="http://schemas.microsoft.com/office/drawing/2014/main" id="{CA017E6B-4BE6-B3ED-CBD7-B136D619B1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4981257"/>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644F2C00-695D-CB3C-7E45-99EC33A736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FF16A9DF-58FE-3555-9392-5CE2EF2BD8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4981257"/>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F9C80FF-6D05-DDD5-F82A-EFFAEDA5633A}"/>
              </a:ext>
            </a:extLst>
          </p:cNvPr>
          <p:cNvSpPr/>
          <p:nvPr/>
        </p:nvSpPr>
        <p:spPr>
          <a:xfrm>
            <a:off x="9902824" y="4984432"/>
            <a:ext cx="1257301" cy="270193"/>
          </a:xfrm>
          <a:prstGeom prst="rect">
            <a:avLst/>
          </a:prstGeom>
          <a:solidFill>
            <a:srgbClr val="EEF4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itle 1">
            <a:extLst>
              <a:ext uri="{FF2B5EF4-FFF2-40B4-BE49-F238E27FC236}">
                <a16:creationId xmlns:a16="http://schemas.microsoft.com/office/drawing/2014/main" id="{4897F4EF-7142-166D-1430-1B39497D4A3F}"/>
              </a:ext>
            </a:extLst>
          </p:cNvPr>
          <p:cNvSpPr txBox="1">
            <a:spLocks/>
          </p:cNvSpPr>
          <p:nvPr/>
        </p:nvSpPr>
        <p:spPr>
          <a:xfrm>
            <a:off x="876693" y="741391"/>
            <a:ext cx="3967156"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a:t>Simulated Movement</a:t>
            </a:r>
          </a:p>
          <a:p>
            <a:endParaRPr lang="en-GB" sz="3200" b="1"/>
          </a:p>
          <a:p>
            <a:endParaRPr lang="en-GB" sz="3200"/>
          </a:p>
        </p:txBody>
      </p:sp>
      <p:pic>
        <p:nvPicPr>
          <p:cNvPr id="20" name="Picture 19">
            <a:extLst>
              <a:ext uri="{FF2B5EF4-FFF2-40B4-BE49-F238E27FC236}">
                <a16:creationId xmlns:a16="http://schemas.microsoft.com/office/drawing/2014/main" id="{AFD21E71-07C8-C253-6E4B-EFD124BBE6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0987" y="1851343"/>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C6B397BD-4C9E-723F-6F6C-9549CA660121}"/>
              </a:ext>
            </a:extLst>
          </p:cNvPr>
          <p:cNvSpPr/>
          <p:nvPr/>
        </p:nvSpPr>
        <p:spPr>
          <a:xfrm>
            <a:off x="6060970" y="1756624"/>
            <a:ext cx="415532" cy="418355"/>
          </a:xfrm>
          <a:prstGeom prst="roundRect">
            <a:avLst>
              <a:gd name="adj" fmla="val 50000"/>
            </a:avLst>
          </a:prstGeom>
          <a:noFill/>
          <a:ln w="57150">
            <a:solidFill>
              <a:srgbClr val="6E10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DAF3FB41-01C9-3F2F-84F2-E0D39D81ECD4}"/>
              </a:ext>
            </a:extLst>
          </p:cNvPr>
          <p:cNvSpPr/>
          <p:nvPr/>
        </p:nvSpPr>
        <p:spPr>
          <a:xfrm>
            <a:off x="9761838" y="4876800"/>
            <a:ext cx="1536994" cy="480322"/>
          </a:xfrm>
          <a:prstGeom prst="roundRect">
            <a:avLst>
              <a:gd name="adj" fmla="val 14260"/>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25D56BB5-47DB-FE93-B77C-3270C95BA092}"/>
              </a:ext>
            </a:extLst>
          </p:cNvPr>
          <p:cNvSpPr txBox="1"/>
          <p:nvPr/>
        </p:nvSpPr>
        <p:spPr>
          <a:xfrm>
            <a:off x="9855199" y="4934862"/>
            <a:ext cx="1352549" cy="369332"/>
          </a:xfrm>
          <a:prstGeom prst="rect">
            <a:avLst/>
          </a:prstGeom>
          <a:noFill/>
        </p:spPr>
        <p:txBody>
          <a:bodyPr wrap="square" rtlCol="0">
            <a:spAutoFit/>
          </a:bodyPr>
          <a:lstStyle/>
          <a:p>
            <a:pPr algn="ctr"/>
            <a:r>
              <a:rPr lang="en-GB"/>
              <a:t>End Turn</a:t>
            </a:r>
          </a:p>
        </p:txBody>
      </p:sp>
      <p:sp>
        <p:nvSpPr>
          <p:cNvPr id="6" name="Content Placeholder 8">
            <a:extLst>
              <a:ext uri="{FF2B5EF4-FFF2-40B4-BE49-F238E27FC236}">
                <a16:creationId xmlns:a16="http://schemas.microsoft.com/office/drawing/2014/main" id="{71556215-0C1C-00EB-1592-2BF40EA2B1D1}"/>
              </a:ext>
            </a:extLst>
          </p:cNvPr>
          <p:cNvSpPr txBox="1">
            <a:spLocks/>
          </p:cNvSpPr>
          <p:nvPr/>
        </p:nvSpPr>
        <p:spPr>
          <a:xfrm>
            <a:off x="876693" y="2533476"/>
            <a:ext cx="3455821" cy="34478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Key:</a:t>
            </a:r>
          </a:p>
          <a:p>
            <a:r>
              <a:rPr lang="en-US" sz="2000">
                <a:solidFill>
                  <a:srgbClr val="FF0000"/>
                </a:solidFill>
              </a:rPr>
              <a:t>Pothole 	:   Red</a:t>
            </a:r>
          </a:p>
          <a:p>
            <a:r>
              <a:rPr lang="en-US" sz="2000">
                <a:solidFill>
                  <a:srgbClr val="0070C0"/>
                </a:solidFill>
              </a:rPr>
              <a:t>Knowledge  	:   Blue</a:t>
            </a:r>
          </a:p>
          <a:p>
            <a:r>
              <a:rPr lang="en-US" sz="2000">
                <a:solidFill>
                  <a:srgbClr val="EA6A00"/>
                </a:solidFill>
              </a:rPr>
              <a:t>Resource 	:   Orange</a:t>
            </a:r>
          </a:p>
          <a:p>
            <a:r>
              <a:rPr lang="en-US" sz="2000">
                <a:solidFill>
                  <a:srgbClr val="00B050"/>
                </a:solidFill>
              </a:rPr>
              <a:t>Spawn 	:   Green</a:t>
            </a:r>
          </a:p>
          <a:p>
            <a:r>
              <a:rPr lang="en-US" sz="2000"/>
              <a:t>Normal 	:   White</a:t>
            </a:r>
          </a:p>
          <a:p>
            <a:endParaRPr lang="en-US" sz="2000"/>
          </a:p>
          <a:p>
            <a:endParaRPr lang="en-US" sz="2000"/>
          </a:p>
        </p:txBody>
      </p:sp>
    </p:spTree>
    <p:extLst>
      <p:ext uri="{BB962C8B-B14F-4D97-AF65-F5344CB8AC3E}">
        <p14:creationId xmlns:p14="http://schemas.microsoft.com/office/powerpoint/2010/main" val="175497761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315AA-4363-94B8-6ECB-045105853030}"/>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13AB1C5B-E9E7-154A-A3DA-0922E0BB1E27}"/>
              </a:ext>
            </a:extLst>
          </p:cNvPr>
          <p:cNvPicPr>
            <a:picLocks noChangeAspect="1"/>
          </p:cNvPicPr>
          <p:nvPr/>
        </p:nvPicPr>
        <p:blipFill>
          <a:blip r:embed="rId3"/>
          <a:stretch>
            <a:fillRect/>
          </a:stretch>
        </p:blipFill>
        <p:spPr>
          <a:xfrm>
            <a:off x="7105444" y="505473"/>
            <a:ext cx="4788349" cy="2923527"/>
          </a:xfrm>
          <a:prstGeom prst="rect">
            <a:avLst/>
          </a:prstGeom>
        </p:spPr>
      </p:pic>
      <p:sp>
        <p:nvSpPr>
          <p:cNvPr id="16" name="Content Placeholder 8">
            <a:extLst>
              <a:ext uri="{FF2B5EF4-FFF2-40B4-BE49-F238E27FC236}">
                <a16:creationId xmlns:a16="http://schemas.microsoft.com/office/drawing/2014/main" id="{3056B938-2649-A271-03FB-CBE6D66E3E29}"/>
              </a:ext>
            </a:extLst>
          </p:cNvPr>
          <p:cNvSpPr>
            <a:spLocks noGrp="1"/>
          </p:cNvSpPr>
          <p:nvPr>
            <p:ph idx="1"/>
          </p:nvPr>
        </p:nvSpPr>
        <p:spPr>
          <a:xfrm>
            <a:off x="876693" y="2025476"/>
            <a:ext cx="3533974" cy="4073062"/>
          </a:xfrm>
          <a:prstGeom prst="roundRect">
            <a:avLst/>
          </a:prstGeom>
          <a:ln w="28575"/>
        </p:spPr>
        <p:style>
          <a:lnRef idx="2">
            <a:schemeClr val="dk1"/>
          </a:lnRef>
          <a:fillRef idx="1">
            <a:schemeClr val="lt1"/>
          </a:fillRef>
          <a:effectRef idx="0">
            <a:schemeClr val="dk1"/>
          </a:effectRef>
          <a:fontRef idx="minor">
            <a:schemeClr val="dk1"/>
          </a:fontRef>
        </p:style>
        <p:txBody>
          <a:bodyPr anchor="t">
            <a:normAutofit/>
          </a:bodyPr>
          <a:lstStyle/>
          <a:p>
            <a:pPr marL="0" indent="0">
              <a:buNone/>
            </a:pPr>
            <a:r>
              <a:rPr lang="en-US" sz="2000">
                <a:ea typeface="+mn-lt"/>
                <a:cs typeface="+mn-lt"/>
              </a:rPr>
              <a:t>Square 1D</a:t>
            </a:r>
          </a:p>
          <a:p>
            <a:pPr marL="0" indent="0">
              <a:buNone/>
            </a:pPr>
            <a:r>
              <a:rPr lang="en-US" sz="2000">
                <a:ea typeface="+mn-lt"/>
                <a:cs typeface="+mn-lt"/>
              </a:rPr>
              <a:t>Large Pothole</a:t>
            </a:r>
            <a:endParaRPr lang="en-US"/>
          </a:p>
          <a:p>
            <a:pPr marL="0" indent="0">
              <a:buNone/>
            </a:pPr>
            <a:r>
              <a:rPr lang="en-US" sz="2000">
                <a:ea typeface="+mn-lt"/>
                <a:cs typeface="+mn-lt"/>
              </a:rPr>
              <a:t>Rewards 5 Points.</a:t>
            </a:r>
          </a:p>
          <a:p>
            <a:pPr marL="0" indent="0">
              <a:buNone/>
            </a:pPr>
            <a:r>
              <a:rPr lang="en-US" sz="2000">
                <a:ea typeface="+mn-lt"/>
                <a:cs typeface="+mn-lt"/>
              </a:rPr>
              <a:t>Age: 3 Turns</a:t>
            </a:r>
            <a:endParaRPr lang="en-US"/>
          </a:p>
          <a:p>
            <a:pPr marL="0" indent="0">
              <a:buNone/>
            </a:pPr>
            <a:r>
              <a:rPr lang="en-US" sz="2000">
                <a:ea typeface="+mn-lt"/>
                <a:cs typeface="+mn-lt"/>
              </a:rPr>
              <a:t>Cost to Repair: 5 Asphalt</a:t>
            </a:r>
            <a:endParaRPr lang="en-US"/>
          </a:p>
          <a:p>
            <a:pPr marL="0" indent="0">
              <a:buNone/>
            </a:pPr>
            <a:r>
              <a:rPr lang="en-US" sz="2000">
                <a:ea typeface="+mn-lt"/>
                <a:cs typeface="+mn-lt"/>
              </a:rPr>
              <a:t>A damaged part of road which could cause issues for road users.</a:t>
            </a:r>
          </a:p>
          <a:p>
            <a:pPr marL="0" indent="0">
              <a:buNone/>
            </a:pPr>
            <a:r>
              <a:rPr lang="en-US" sz="2000"/>
              <a:t>Would you like to repair?*</a:t>
            </a:r>
          </a:p>
        </p:txBody>
      </p:sp>
      <p:sp>
        <p:nvSpPr>
          <p:cNvPr id="17" name="Title 1">
            <a:extLst>
              <a:ext uri="{FF2B5EF4-FFF2-40B4-BE49-F238E27FC236}">
                <a16:creationId xmlns:a16="http://schemas.microsoft.com/office/drawing/2014/main" id="{21C3B5D3-16C9-6133-2979-749CC14A2A9C}"/>
              </a:ext>
            </a:extLst>
          </p:cNvPr>
          <p:cNvSpPr txBox="1">
            <a:spLocks/>
          </p:cNvSpPr>
          <p:nvPr/>
        </p:nvSpPr>
        <p:spPr>
          <a:xfrm>
            <a:off x="876693" y="741391"/>
            <a:ext cx="3967156"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a:t>Simulated Fixing Pothole</a:t>
            </a:r>
          </a:p>
          <a:p>
            <a:endParaRPr lang="en-GB" sz="3200" b="1"/>
          </a:p>
        </p:txBody>
      </p:sp>
      <p:sp>
        <p:nvSpPr>
          <p:cNvPr id="3" name="TextBox 2">
            <a:extLst>
              <a:ext uri="{FF2B5EF4-FFF2-40B4-BE49-F238E27FC236}">
                <a16:creationId xmlns:a16="http://schemas.microsoft.com/office/drawing/2014/main" id="{45D2500E-C7D4-28D4-8F97-87A453F07614}"/>
              </a:ext>
            </a:extLst>
          </p:cNvPr>
          <p:cNvSpPr txBox="1"/>
          <p:nvPr/>
        </p:nvSpPr>
        <p:spPr>
          <a:xfrm>
            <a:off x="-392" y="6262067"/>
            <a:ext cx="3271381"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*if the player does not have enough resources or knowledge, display "You do not have enough resources/knowledge to repair this pothole."</a:t>
            </a:r>
          </a:p>
        </p:txBody>
      </p:sp>
      <p:sp>
        <p:nvSpPr>
          <p:cNvPr id="4" name="TextBox 3">
            <a:extLst>
              <a:ext uri="{FF2B5EF4-FFF2-40B4-BE49-F238E27FC236}">
                <a16:creationId xmlns:a16="http://schemas.microsoft.com/office/drawing/2014/main" id="{A932E02A-95EF-41D6-29E1-D683FB9B0614}"/>
              </a:ext>
            </a:extLst>
          </p:cNvPr>
          <p:cNvSpPr txBox="1"/>
          <p:nvPr/>
        </p:nvSpPr>
        <p:spPr>
          <a:xfrm>
            <a:off x="1450310" y="5556382"/>
            <a:ext cx="622402" cy="40862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Yes</a:t>
            </a:r>
          </a:p>
        </p:txBody>
      </p:sp>
      <p:sp>
        <p:nvSpPr>
          <p:cNvPr id="5" name="TextBox 4">
            <a:extLst>
              <a:ext uri="{FF2B5EF4-FFF2-40B4-BE49-F238E27FC236}">
                <a16:creationId xmlns:a16="http://schemas.microsoft.com/office/drawing/2014/main" id="{26CBA191-207B-802B-6D4B-D405DD4464FD}"/>
              </a:ext>
            </a:extLst>
          </p:cNvPr>
          <p:cNvSpPr txBox="1"/>
          <p:nvPr/>
        </p:nvSpPr>
        <p:spPr>
          <a:xfrm>
            <a:off x="2964540" y="5556382"/>
            <a:ext cx="622402" cy="40862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No</a:t>
            </a:r>
          </a:p>
        </p:txBody>
      </p:sp>
      <p:sp>
        <p:nvSpPr>
          <p:cNvPr id="6" name="TextBox 5">
            <a:extLst>
              <a:ext uri="{FF2B5EF4-FFF2-40B4-BE49-F238E27FC236}">
                <a16:creationId xmlns:a16="http://schemas.microsoft.com/office/drawing/2014/main" id="{B5AA0A60-10B8-C5FB-2654-6C5FC80E059E}"/>
              </a:ext>
            </a:extLst>
          </p:cNvPr>
          <p:cNvSpPr txBox="1"/>
          <p:nvPr/>
        </p:nvSpPr>
        <p:spPr>
          <a:xfrm>
            <a:off x="4616200" y="1910691"/>
            <a:ext cx="228371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Before:</a:t>
            </a:r>
          </a:p>
          <a:p>
            <a:pPr lvl="1"/>
            <a:r>
              <a:rPr lang="en-US"/>
              <a:t>Player 1: </a:t>
            </a:r>
          </a:p>
          <a:p>
            <a:pPr lvl="1"/>
            <a:r>
              <a:rPr lang="en-US"/>
              <a:t>12 Asphalt, 5 Knowledge, </a:t>
            </a:r>
          </a:p>
          <a:p>
            <a:pPr lvl="1"/>
            <a:r>
              <a:rPr lang="en-US"/>
              <a:t>30 Points</a:t>
            </a:r>
          </a:p>
          <a:p>
            <a:pPr lvl="1"/>
            <a:endParaRPr lang="en-US"/>
          </a:p>
          <a:p>
            <a:r>
              <a:rPr lang="en-US"/>
              <a:t>After:</a:t>
            </a:r>
          </a:p>
          <a:p>
            <a:pPr lvl="1"/>
            <a:r>
              <a:rPr lang="en-US"/>
              <a:t>Player 1: 7 Asphalt, </a:t>
            </a:r>
          </a:p>
          <a:p>
            <a:pPr lvl="1"/>
            <a:r>
              <a:rPr lang="en-US"/>
              <a:t>5 Knowledge, </a:t>
            </a:r>
          </a:p>
          <a:p>
            <a:pPr lvl="1"/>
            <a:r>
              <a:rPr lang="en-US"/>
              <a:t>35 Points</a:t>
            </a:r>
          </a:p>
        </p:txBody>
      </p:sp>
      <p:pic>
        <p:nvPicPr>
          <p:cNvPr id="28" name="Picture 27">
            <a:extLst>
              <a:ext uri="{FF2B5EF4-FFF2-40B4-BE49-F238E27FC236}">
                <a16:creationId xmlns:a16="http://schemas.microsoft.com/office/drawing/2014/main" id="{331C9E2F-0A16-F5D6-11A9-C2F2D1633192}"/>
              </a:ext>
            </a:extLst>
          </p:cNvPr>
          <p:cNvPicPr>
            <a:picLocks noChangeAspect="1"/>
          </p:cNvPicPr>
          <p:nvPr/>
        </p:nvPicPr>
        <p:blipFill>
          <a:blip r:embed="rId4"/>
          <a:stretch>
            <a:fillRect/>
          </a:stretch>
        </p:blipFill>
        <p:spPr>
          <a:xfrm>
            <a:off x="7105444" y="3480352"/>
            <a:ext cx="4788349" cy="2911617"/>
          </a:xfrm>
          <a:prstGeom prst="rect">
            <a:avLst/>
          </a:prstGeom>
        </p:spPr>
      </p:pic>
      <p:pic>
        <p:nvPicPr>
          <p:cNvPr id="22" name="Picture 21">
            <a:extLst>
              <a:ext uri="{FF2B5EF4-FFF2-40B4-BE49-F238E27FC236}">
                <a16:creationId xmlns:a16="http://schemas.microsoft.com/office/drawing/2014/main" id="{769E593F-8C48-6976-8D45-F90D38E22BC2}"/>
              </a:ext>
            </a:extLst>
          </p:cNvPr>
          <p:cNvPicPr>
            <a:picLocks noChangeAspect="1"/>
          </p:cNvPicPr>
          <p:nvPr/>
        </p:nvPicPr>
        <p:blipFill>
          <a:blip r:embed="rId5"/>
          <a:stretch>
            <a:fillRect/>
          </a:stretch>
        </p:blipFill>
        <p:spPr>
          <a:xfrm>
            <a:off x="7173019" y="3698706"/>
            <a:ext cx="2637876" cy="2639070"/>
          </a:xfrm>
          <a:prstGeom prst="rect">
            <a:avLst/>
          </a:prstGeom>
        </p:spPr>
      </p:pic>
    </p:spTree>
    <p:extLst>
      <p:ext uri="{BB962C8B-B14F-4D97-AF65-F5344CB8AC3E}">
        <p14:creationId xmlns:p14="http://schemas.microsoft.com/office/powerpoint/2010/main" val="22977267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43831-8DE1-61DA-8D5A-DC3435A2623A}"/>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38AC8C63-5A61-C560-96FA-0AB3D0A0C1E6}"/>
              </a:ext>
            </a:extLst>
          </p:cNvPr>
          <p:cNvPicPr>
            <a:picLocks noChangeAspect="1"/>
          </p:cNvPicPr>
          <p:nvPr/>
        </p:nvPicPr>
        <p:blipFill>
          <a:blip r:embed="rId3"/>
          <a:stretch>
            <a:fillRect/>
          </a:stretch>
        </p:blipFill>
        <p:spPr>
          <a:xfrm>
            <a:off x="7105444" y="3480352"/>
            <a:ext cx="4795604" cy="2911617"/>
          </a:xfrm>
          <a:prstGeom prst="rect">
            <a:avLst/>
          </a:prstGeom>
        </p:spPr>
      </p:pic>
      <p:sp>
        <p:nvSpPr>
          <p:cNvPr id="17" name="Title 1">
            <a:extLst>
              <a:ext uri="{FF2B5EF4-FFF2-40B4-BE49-F238E27FC236}">
                <a16:creationId xmlns:a16="http://schemas.microsoft.com/office/drawing/2014/main" id="{A1FA5B0A-B1A9-8552-22D8-E1257126C8BC}"/>
              </a:ext>
            </a:extLst>
          </p:cNvPr>
          <p:cNvSpPr txBox="1">
            <a:spLocks/>
          </p:cNvSpPr>
          <p:nvPr/>
        </p:nvSpPr>
        <p:spPr>
          <a:xfrm>
            <a:off x="876693" y="741391"/>
            <a:ext cx="3967156"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a:t>Simulated Knowledge</a:t>
            </a:r>
          </a:p>
          <a:p>
            <a:endParaRPr lang="en-GB" sz="3200" b="1"/>
          </a:p>
          <a:p>
            <a:endParaRPr lang="en-GB" sz="3200" b="1"/>
          </a:p>
        </p:txBody>
      </p:sp>
      <p:sp>
        <p:nvSpPr>
          <p:cNvPr id="3" name="Content Placeholder 8">
            <a:extLst>
              <a:ext uri="{FF2B5EF4-FFF2-40B4-BE49-F238E27FC236}">
                <a16:creationId xmlns:a16="http://schemas.microsoft.com/office/drawing/2014/main" id="{D2558A70-3714-2874-688B-778B3826865B}"/>
              </a:ext>
            </a:extLst>
          </p:cNvPr>
          <p:cNvSpPr txBox="1">
            <a:spLocks/>
          </p:cNvSpPr>
          <p:nvPr/>
        </p:nvSpPr>
        <p:spPr>
          <a:xfrm>
            <a:off x="876693" y="1552003"/>
            <a:ext cx="3533974" cy="4419803"/>
          </a:xfrm>
          <a:prstGeom prst="roundRect">
            <a:avLst/>
          </a:prstGeom>
          <a:ln w="28575" cap="flat" cmpd="sng" algn="ctr">
            <a:solidFill>
              <a:schemeClr val="dk1"/>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2000">
                <a:ea typeface="+mn-lt"/>
                <a:cs typeface="+mn-lt"/>
              </a:rPr>
              <a:t>Square 0X       Time: 30</a:t>
            </a:r>
          </a:p>
          <a:p>
            <a:pPr marL="0" indent="0">
              <a:buNone/>
            </a:pPr>
            <a:r>
              <a:rPr lang="en-US" sz="2000"/>
              <a:t>Knowledge Square</a:t>
            </a:r>
          </a:p>
          <a:p>
            <a:pPr marL="0" indent="0">
              <a:buNone/>
            </a:pPr>
            <a:r>
              <a:rPr lang="en-US" sz="2000"/>
              <a:t>Rewards 3 Knowledge.</a:t>
            </a:r>
          </a:p>
          <a:p>
            <a:pPr marL="0" indent="0">
              <a:buNone/>
            </a:pPr>
            <a:r>
              <a:rPr lang="en-US" sz="2000"/>
              <a:t>Q: What is the name of the Pothole repair service in Johannesburg?</a:t>
            </a:r>
          </a:p>
          <a:p>
            <a:pPr marL="457200" indent="-457200">
              <a:buAutoNum type="arabicPeriod"/>
            </a:pPr>
            <a:r>
              <a:rPr lang="en-US" sz="2000"/>
              <a:t>Pothole Patrol</a:t>
            </a:r>
          </a:p>
          <a:p>
            <a:pPr marL="457200" indent="-457200">
              <a:buAutoNum type="arabicPeriod"/>
            </a:pPr>
            <a:r>
              <a:rPr lang="en-US" sz="2000"/>
              <a:t>Pothole Pirates</a:t>
            </a:r>
          </a:p>
          <a:p>
            <a:pPr marL="457200" indent="-457200">
              <a:buAutoNum type="arabicPeriod"/>
            </a:pPr>
            <a:r>
              <a:rPr lang="en-US" sz="2000"/>
              <a:t>Road Repairs</a:t>
            </a:r>
          </a:p>
          <a:p>
            <a:pPr marL="457200" indent="-457200">
              <a:buAutoNum type="arabicPeriod"/>
            </a:pPr>
            <a:r>
              <a:rPr lang="en-US" sz="2000"/>
              <a:t>Road Report</a:t>
            </a:r>
          </a:p>
          <a:p>
            <a:pPr marL="0" indent="0">
              <a:buNone/>
            </a:pPr>
            <a:endParaRPr lang="en-US" sz="2000"/>
          </a:p>
        </p:txBody>
      </p:sp>
      <p:sp>
        <p:nvSpPr>
          <p:cNvPr id="5" name="TextBox 4">
            <a:extLst>
              <a:ext uri="{FF2B5EF4-FFF2-40B4-BE49-F238E27FC236}">
                <a16:creationId xmlns:a16="http://schemas.microsoft.com/office/drawing/2014/main" id="{9E0D86A5-DF3E-670C-99D7-708D79BC3F5C}"/>
              </a:ext>
            </a:extLst>
          </p:cNvPr>
          <p:cNvSpPr txBox="1"/>
          <p:nvPr/>
        </p:nvSpPr>
        <p:spPr>
          <a:xfrm>
            <a:off x="1356365" y="5451998"/>
            <a:ext cx="622402" cy="40862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1</a:t>
            </a:r>
          </a:p>
        </p:txBody>
      </p:sp>
      <p:sp>
        <p:nvSpPr>
          <p:cNvPr id="7" name="TextBox 6">
            <a:extLst>
              <a:ext uri="{FF2B5EF4-FFF2-40B4-BE49-F238E27FC236}">
                <a16:creationId xmlns:a16="http://schemas.microsoft.com/office/drawing/2014/main" id="{9CB166A8-4947-BA81-582F-B4DFDDC1FD4B}"/>
              </a:ext>
            </a:extLst>
          </p:cNvPr>
          <p:cNvSpPr txBox="1"/>
          <p:nvPr/>
        </p:nvSpPr>
        <p:spPr>
          <a:xfrm>
            <a:off x="1978491" y="5458261"/>
            <a:ext cx="622402" cy="40862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2</a:t>
            </a:r>
          </a:p>
        </p:txBody>
      </p:sp>
      <p:sp>
        <p:nvSpPr>
          <p:cNvPr id="9" name="TextBox 8">
            <a:extLst>
              <a:ext uri="{FF2B5EF4-FFF2-40B4-BE49-F238E27FC236}">
                <a16:creationId xmlns:a16="http://schemas.microsoft.com/office/drawing/2014/main" id="{A6F8A4EC-0F66-81F3-0365-27B83F6E4B8B}"/>
              </a:ext>
            </a:extLst>
          </p:cNvPr>
          <p:cNvSpPr txBox="1"/>
          <p:nvPr/>
        </p:nvSpPr>
        <p:spPr>
          <a:xfrm>
            <a:off x="2590179" y="5454086"/>
            <a:ext cx="622402" cy="40862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3</a:t>
            </a:r>
          </a:p>
        </p:txBody>
      </p:sp>
      <p:sp>
        <p:nvSpPr>
          <p:cNvPr id="11" name="TextBox 10">
            <a:extLst>
              <a:ext uri="{FF2B5EF4-FFF2-40B4-BE49-F238E27FC236}">
                <a16:creationId xmlns:a16="http://schemas.microsoft.com/office/drawing/2014/main" id="{3348DB83-BD7A-7463-D581-0F7EA422013C}"/>
              </a:ext>
            </a:extLst>
          </p:cNvPr>
          <p:cNvSpPr txBox="1"/>
          <p:nvPr/>
        </p:nvSpPr>
        <p:spPr>
          <a:xfrm>
            <a:off x="3212305" y="5460349"/>
            <a:ext cx="622402" cy="40862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4</a:t>
            </a:r>
          </a:p>
        </p:txBody>
      </p:sp>
      <p:sp>
        <p:nvSpPr>
          <p:cNvPr id="15" name="TextBox 14">
            <a:extLst>
              <a:ext uri="{FF2B5EF4-FFF2-40B4-BE49-F238E27FC236}">
                <a16:creationId xmlns:a16="http://schemas.microsoft.com/office/drawing/2014/main" id="{F5789012-CCD3-58DC-2B25-075D634E11FE}"/>
              </a:ext>
            </a:extLst>
          </p:cNvPr>
          <p:cNvSpPr txBox="1"/>
          <p:nvPr/>
        </p:nvSpPr>
        <p:spPr>
          <a:xfrm>
            <a:off x="-392" y="6596094"/>
            <a:ext cx="327138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*if correct</a:t>
            </a:r>
          </a:p>
        </p:txBody>
      </p:sp>
      <p:sp>
        <p:nvSpPr>
          <p:cNvPr id="18" name="TextBox 17">
            <a:extLst>
              <a:ext uri="{FF2B5EF4-FFF2-40B4-BE49-F238E27FC236}">
                <a16:creationId xmlns:a16="http://schemas.microsoft.com/office/drawing/2014/main" id="{CD9D7441-0FC0-DE96-81C9-562FA6C3B128}"/>
              </a:ext>
            </a:extLst>
          </p:cNvPr>
          <p:cNvSpPr txBox="1"/>
          <p:nvPr/>
        </p:nvSpPr>
        <p:spPr>
          <a:xfrm>
            <a:off x="4616200" y="1910691"/>
            <a:ext cx="228371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Before:</a:t>
            </a:r>
          </a:p>
          <a:p>
            <a:pPr lvl="1"/>
            <a:r>
              <a:rPr lang="en-US"/>
              <a:t>Player 1: 7 Asphalt, 5 Knowledge, </a:t>
            </a:r>
          </a:p>
          <a:p>
            <a:pPr lvl="1"/>
            <a:r>
              <a:rPr lang="en-US"/>
              <a:t>35 Points</a:t>
            </a:r>
          </a:p>
          <a:p>
            <a:pPr lvl="1"/>
            <a:endParaRPr lang="en-US"/>
          </a:p>
          <a:p>
            <a:r>
              <a:rPr lang="en-US"/>
              <a:t>After:</a:t>
            </a:r>
          </a:p>
          <a:p>
            <a:pPr lvl="1"/>
            <a:r>
              <a:rPr lang="en-US"/>
              <a:t>Player 1: 7 Asphalt, 8 Knowledge*, </a:t>
            </a:r>
          </a:p>
          <a:p>
            <a:pPr lvl="1"/>
            <a:r>
              <a:rPr lang="en-US"/>
              <a:t>35 Points</a:t>
            </a:r>
          </a:p>
        </p:txBody>
      </p:sp>
      <p:pic>
        <p:nvPicPr>
          <p:cNvPr id="19" name="Picture 18">
            <a:extLst>
              <a:ext uri="{FF2B5EF4-FFF2-40B4-BE49-F238E27FC236}">
                <a16:creationId xmlns:a16="http://schemas.microsoft.com/office/drawing/2014/main" id="{0F9745FD-CB36-7876-4A9A-486CB0F3A0B3}"/>
              </a:ext>
            </a:extLst>
          </p:cNvPr>
          <p:cNvPicPr>
            <a:picLocks noChangeAspect="1"/>
          </p:cNvPicPr>
          <p:nvPr/>
        </p:nvPicPr>
        <p:blipFill>
          <a:blip r:embed="rId4"/>
          <a:stretch>
            <a:fillRect/>
          </a:stretch>
        </p:blipFill>
        <p:spPr>
          <a:xfrm>
            <a:off x="7105444" y="517383"/>
            <a:ext cx="4788349" cy="2911617"/>
          </a:xfrm>
          <a:prstGeom prst="rect">
            <a:avLst/>
          </a:prstGeom>
        </p:spPr>
      </p:pic>
      <p:pic>
        <p:nvPicPr>
          <p:cNvPr id="20" name="Picture 19">
            <a:extLst>
              <a:ext uri="{FF2B5EF4-FFF2-40B4-BE49-F238E27FC236}">
                <a16:creationId xmlns:a16="http://schemas.microsoft.com/office/drawing/2014/main" id="{1D075F93-7A3C-039D-F8F2-964570D64772}"/>
              </a:ext>
            </a:extLst>
          </p:cNvPr>
          <p:cNvPicPr>
            <a:picLocks noChangeAspect="1"/>
          </p:cNvPicPr>
          <p:nvPr/>
        </p:nvPicPr>
        <p:blipFill>
          <a:blip r:embed="rId5"/>
          <a:stretch>
            <a:fillRect/>
          </a:stretch>
        </p:blipFill>
        <p:spPr>
          <a:xfrm>
            <a:off x="7173019" y="735737"/>
            <a:ext cx="2637876" cy="2639070"/>
          </a:xfrm>
          <a:prstGeom prst="rect">
            <a:avLst/>
          </a:prstGeom>
        </p:spPr>
      </p:pic>
      <p:pic>
        <p:nvPicPr>
          <p:cNvPr id="22" name="Picture 21">
            <a:extLst>
              <a:ext uri="{FF2B5EF4-FFF2-40B4-BE49-F238E27FC236}">
                <a16:creationId xmlns:a16="http://schemas.microsoft.com/office/drawing/2014/main" id="{DC7327B3-A696-0E02-CED8-D2DB4944AA80}"/>
              </a:ext>
            </a:extLst>
          </p:cNvPr>
          <p:cNvPicPr>
            <a:picLocks noChangeAspect="1"/>
          </p:cNvPicPr>
          <p:nvPr/>
        </p:nvPicPr>
        <p:blipFill>
          <a:blip r:embed="rId5"/>
          <a:stretch>
            <a:fillRect/>
          </a:stretch>
        </p:blipFill>
        <p:spPr>
          <a:xfrm>
            <a:off x="7173019" y="3698706"/>
            <a:ext cx="2637876" cy="2639070"/>
          </a:xfrm>
          <a:prstGeom prst="rect">
            <a:avLst/>
          </a:prstGeom>
        </p:spPr>
      </p:pic>
    </p:spTree>
    <p:extLst>
      <p:ext uri="{BB962C8B-B14F-4D97-AF65-F5344CB8AC3E}">
        <p14:creationId xmlns:p14="http://schemas.microsoft.com/office/powerpoint/2010/main" val="31805137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5E8C0-18CB-F1AB-0A7A-8BD127DB1340}"/>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D952CA1F-179B-3F9A-22EE-25FCE16618F7}"/>
              </a:ext>
            </a:extLst>
          </p:cNvPr>
          <p:cNvPicPr>
            <a:picLocks noChangeAspect="1"/>
          </p:cNvPicPr>
          <p:nvPr/>
        </p:nvPicPr>
        <p:blipFill>
          <a:blip r:embed="rId3"/>
          <a:stretch>
            <a:fillRect/>
          </a:stretch>
        </p:blipFill>
        <p:spPr>
          <a:xfrm>
            <a:off x="7105444" y="3480352"/>
            <a:ext cx="4795604" cy="2920229"/>
          </a:xfrm>
          <a:prstGeom prst="rect">
            <a:avLst/>
          </a:prstGeom>
        </p:spPr>
      </p:pic>
      <p:pic>
        <p:nvPicPr>
          <p:cNvPr id="13" name="Picture 12">
            <a:extLst>
              <a:ext uri="{FF2B5EF4-FFF2-40B4-BE49-F238E27FC236}">
                <a16:creationId xmlns:a16="http://schemas.microsoft.com/office/drawing/2014/main" id="{855FEC08-7192-970A-0708-0A73F937CEA2}"/>
              </a:ext>
            </a:extLst>
          </p:cNvPr>
          <p:cNvPicPr>
            <a:picLocks noChangeAspect="1"/>
          </p:cNvPicPr>
          <p:nvPr/>
        </p:nvPicPr>
        <p:blipFill>
          <a:blip r:embed="rId4"/>
          <a:stretch>
            <a:fillRect/>
          </a:stretch>
        </p:blipFill>
        <p:spPr>
          <a:xfrm>
            <a:off x="7105444" y="514542"/>
            <a:ext cx="4795604" cy="2911617"/>
          </a:xfrm>
          <a:prstGeom prst="rect">
            <a:avLst/>
          </a:prstGeom>
        </p:spPr>
      </p:pic>
      <p:sp>
        <p:nvSpPr>
          <p:cNvPr id="17" name="Title 1">
            <a:extLst>
              <a:ext uri="{FF2B5EF4-FFF2-40B4-BE49-F238E27FC236}">
                <a16:creationId xmlns:a16="http://schemas.microsoft.com/office/drawing/2014/main" id="{6DD61F84-1D3D-DC0E-15C1-FBAB8A50EFBA}"/>
              </a:ext>
            </a:extLst>
          </p:cNvPr>
          <p:cNvSpPr txBox="1">
            <a:spLocks/>
          </p:cNvSpPr>
          <p:nvPr/>
        </p:nvSpPr>
        <p:spPr>
          <a:xfrm>
            <a:off x="876693" y="741391"/>
            <a:ext cx="3967156"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a:t>Simulated Resource</a:t>
            </a:r>
          </a:p>
          <a:p>
            <a:endParaRPr lang="en-GB" sz="3200" b="1"/>
          </a:p>
          <a:p>
            <a:endParaRPr lang="en-GB" sz="3200" b="1"/>
          </a:p>
        </p:txBody>
      </p:sp>
      <p:sp>
        <p:nvSpPr>
          <p:cNvPr id="3" name="Content Placeholder 8">
            <a:extLst>
              <a:ext uri="{FF2B5EF4-FFF2-40B4-BE49-F238E27FC236}">
                <a16:creationId xmlns:a16="http://schemas.microsoft.com/office/drawing/2014/main" id="{94B91C5A-DFC6-1FBD-3895-D1906A34CA34}"/>
              </a:ext>
            </a:extLst>
          </p:cNvPr>
          <p:cNvSpPr txBox="1">
            <a:spLocks/>
          </p:cNvSpPr>
          <p:nvPr/>
        </p:nvSpPr>
        <p:spPr>
          <a:xfrm>
            <a:off x="876693" y="1552003"/>
            <a:ext cx="3533974" cy="4419803"/>
          </a:xfrm>
          <a:prstGeom prst="roundRect">
            <a:avLst/>
          </a:prstGeom>
          <a:ln w="28575" cap="flat" cmpd="sng" algn="ctr">
            <a:solidFill>
              <a:schemeClr val="dk1"/>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2000">
                <a:ea typeface="+mn-lt"/>
                <a:cs typeface="+mn-lt"/>
              </a:rPr>
              <a:t>Square 0X</a:t>
            </a:r>
            <a:endParaRPr lang="en-US">
              <a:ea typeface="+mn-lt"/>
              <a:cs typeface="+mn-lt"/>
            </a:endParaRPr>
          </a:p>
          <a:p>
            <a:pPr marL="0" indent="0">
              <a:buNone/>
            </a:pPr>
            <a:r>
              <a:rPr lang="en-US" sz="2000"/>
              <a:t>Resource Square</a:t>
            </a:r>
            <a:endParaRPr lang="en-US"/>
          </a:p>
          <a:p>
            <a:pPr marL="0" indent="0">
              <a:buNone/>
            </a:pPr>
            <a:r>
              <a:rPr lang="en-US" sz="2000"/>
              <a:t>You have moderate knowledge, which rewards 2 resources.</a:t>
            </a:r>
          </a:p>
          <a:p>
            <a:pPr marL="0" indent="0">
              <a:buNone/>
            </a:pPr>
            <a:r>
              <a:rPr lang="en-US" sz="2000"/>
              <a:t>Current Knowledge: 7</a:t>
            </a:r>
          </a:p>
          <a:p>
            <a:pPr marL="0" indent="0">
              <a:buNone/>
            </a:pPr>
            <a:r>
              <a:rPr lang="en-US" sz="2000"/>
              <a:t>Next upgrade: 11</a:t>
            </a:r>
          </a:p>
          <a:p>
            <a:pPr marL="0" indent="0">
              <a:buNone/>
            </a:pPr>
            <a:endParaRPr lang="en-US" sz="2000"/>
          </a:p>
          <a:p>
            <a:pPr marL="0" indent="0">
              <a:buNone/>
            </a:pPr>
            <a:endParaRPr lang="en-US" sz="2000"/>
          </a:p>
          <a:p>
            <a:pPr marL="0" indent="0">
              <a:buNone/>
            </a:pPr>
            <a:endParaRPr lang="en-US" sz="2000"/>
          </a:p>
        </p:txBody>
      </p:sp>
      <p:sp>
        <p:nvSpPr>
          <p:cNvPr id="5" name="TextBox 4">
            <a:extLst>
              <a:ext uri="{FF2B5EF4-FFF2-40B4-BE49-F238E27FC236}">
                <a16:creationId xmlns:a16="http://schemas.microsoft.com/office/drawing/2014/main" id="{EB5069DD-C770-7048-84EF-5A3D4F6F57BE}"/>
              </a:ext>
            </a:extLst>
          </p:cNvPr>
          <p:cNvSpPr txBox="1"/>
          <p:nvPr/>
        </p:nvSpPr>
        <p:spPr>
          <a:xfrm>
            <a:off x="2128135" y="5237075"/>
            <a:ext cx="915478" cy="40862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Claim</a:t>
            </a:r>
          </a:p>
        </p:txBody>
      </p:sp>
      <p:sp>
        <p:nvSpPr>
          <p:cNvPr id="9" name="TextBox 8">
            <a:extLst>
              <a:ext uri="{FF2B5EF4-FFF2-40B4-BE49-F238E27FC236}">
                <a16:creationId xmlns:a16="http://schemas.microsoft.com/office/drawing/2014/main" id="{42D8C7EF-17DE-A037-6A0A-D04D2407778B}"/>
              </a:ext>
            </a:extLst>
          </p:cNvPr>
          <p:cNvSpPr txBox="1"/>
          <p:nvPr/>
        </p:nvSpPr>
        <p:spPr>
          <a:xfrm>
            <a:off x="4616200" y="1910691"/>
            <a:ext cx="228371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Before:</a:t>
            </a:r>
          </a:p>
          <a:p>
            <a:pPr lvl="1"/>
            <a:r>
              <a:rPr lang="en-US"/>
              <a:t>Player 1: 7 Asphalt, 8 Knowledge, </a:t>
            </a:r>
          </a:p>
          <a:p>
            <a:pPr lvl="1"/>
            <a:r>
              <a:rPr lang="en-US"/>
              <a:t>35 Points</a:t>
            </a:r>
          </a:p>
          <a:p>
            <a:pPr lvl="1"/>
            <a:endParaRPr lang="en-US"/>
          </a:p>
          <a:p>
            <a:r>
              <a:rPr lang="en-US"/>
              <a:t>After:</a:t>
            </a:r>
          </a:p>
          <a:p>
            <a:pPr lvl="1"/>
            <a:r>
              <a:rPr lang="en-US"/>
              <a:t>Player 1: 9 Asphalt, </a:t>
            </a:r>
          </a:p>
          <a:p>
            <a:pPr lvl="1"/>
            <a:r>
              <a:rPr lang="en-US"/>
              <a:t>8 Knowledge, </a:t>
            </a:r>
          </a:p>
          <a:p>
            <a:pPr lvl="1"/>
            <a:r>
              <a:rPr lang="en-US"/>
              <a:t>35 Points</a:t>
            </a:r>
          </a:p>
        </p:txBody>
      </p:sp>
      <p:pic>
        <p:nvPicPr>
          <p:cNvPr id="11" name="Picture 10">
            <a:extLst>
              <a:ext uri="{FF2B5EF4-FFF2-40B4-BE49-F238E27FC236}">
                <a16:creationId xmlns:a16="http://schemas.microsoft.com/office/drawing/2014/main" id="{2A6D1E47-6B00-9A3D-6694-4FD57B654829}"/>
              </a:ext>
            </a:extLst>
          </p:cNvPr>
          <p:cNvPicPr>
            <a:picLocks noChangeAspect="1"/>
          </p:cNvPicPr>
          <p:nvPr/>
        </p:nvPicPr>
        <p:blipFill>
          <a:blip r:embed="rId5"/>
          <a:stretch>
            <a:fillRect/>
          </a:stretch>
        </p:blipFill>
        <p:spPr>
          <a:xfrm>
            <a:off x="7173019" y="735737"/>
            <a:ext cx="2637876" cy="2639070"/>
          </a:xfrm>
          <a:prstGeom prst="rect">
            <a:avLst/>
          </a:prstGeom>
        </p:spPr>
      </p:pic>
      <p:pic>
        <p:nvPicPr>
          <p:cNvPr id="12" name="Picture 11">
            <a:extLst>
              <a:ext uri="{FF2B5EF4-FFF2-40B4-BE49-F238E27FC236}">
                <a16:creationId xmlns:a16="http://schemas.microsoft.com/office/drawing/2014/main" id="{4E1B7589-490D-8268-249D-4011FD5F843C}"/>
              </a:ext>
            </a:extLst>
          </p:cNvPr>
          <p:cNvPicPr>
            <a:picLocks noChangeAspect="1"/>
          </p:cNvPicPr>
          <p:nvPr/>
        </p:nvPicPr>
        <p:blipFill>
          <a:blip r:embed="rId5"/>
          <a:stretch>
            <a:fillRect/>
          </a:stretch>
        </p:blipFill>
        <p:spPr>
          <a:xfrm>
            <a:off x="7173019" y="3698706"/>
            <a:ext cx="2637876" cy="2639070"/>
          </a:xfrm>
          <a:prstGeom prst="rect">
            <a:avLst/>
          </a:prstGeom>
        </p:spPr>
      </p:pic>
    </p:spTree>
    <p:extLst>
      <p:ext uri="{BB962C8B-B14F-4D97-AF65-F5344CB8AC3E}">
        <p14:creationId xmlns:p14="http://schemas.microsoft.com/office/powerpoint/2010/main" val="41058428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2305862-7CE1-97D1-AC2A-F47D72EBA2E1}"/>
              </a:ext>
            </a:extLst>
          </p:cNvPr>
          <p:cNvPicPr>
            <a:picLocks noChangeAspect="1"/>
          </p:cNvPicPr>
          <p:nvPr/>
        </p:nvPicPr>
        <p:blipFill>
          <a:blip r:embed="rId3"/>
          <a:stretch>
            <a:fillRect/>
          </a:stretch>
        </p:blipFill>
        <p:spPr>
          <a:xfrm>
            <a:off x="3002755" y="1801961"/>
            <a:ext cx="6389346" cy="3865554"/>
          </a:xfrm>
          <a:prstGeom prst="rect">
            <a:avLst/>
          </a:prstGeom>
        </p:spPr>
      </p:pic>
      <p:grpSp>
        <p:nvGrpSpPr>
          <p:cNvPr id="15" name="Group 1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9" name="Rectangle 1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3A6FBC93-BA65-9EB6-CFE8-722288030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283" y="5282340"/>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BF4DDF2-1791-A947-ECFA-436CB8F947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283" y="2152426"/>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E52F48B-3F76-A188-EBCB-AF9E276ACF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392" y="2152426"/>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AF1C4AD-AF25-D2A9-2010-BDC2AF26FE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392" y="5282340"/>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162D86BD-205C-2812-19E7-5F16DE5E1E2A}"/>
              </a:ext>
            </a:extLst>
          </p:cNvPr>
          <p:cNvSpPr/>
          <p:nvPr/>
        </p:nvSpPr>
        <p:spPr>
          <a:xfrm>
            <a:off x="3002756" y="2025108"/>
            <a:ext cx="3616577" cy="3633097"/>
          </a:xfrm>
          <a:prstGeom prst="roundRect">
            <a:avLst>
              <a:gd name="adj" fmla="val 1970"/>
            </a:avLst>
          </a:prstGeom>
          <a:noFill/>
          <a:ln w="57150">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343D4BE-ED42-8A28-09A7-1E3D1E35254F}"/>
              </a:ext>
            </a:extLst>
          </p:cNvPr>
          <p:cNvSpPr txBox="1"/>
          <p:nvPr/>
        </p:nvSpPr>
        <p:spPr>
          <a:xfrm>
            <a:off x="882914" y="975868"/>
            <a:ext cx="3178098" cy="584775"/>
          </a:xfrm>
          <a:prstGeom prst="rect">
            <a:avLst/>
          </a:prstGeom>
          <a:noFill/>
        </p:spPr>
        <p:txBody>
          <a:bodyPr wrap="square" rtlCol="0">
            <a:spAutoFit/>
          </a:bodyPr>
          <a:lstStyle/>
          <a:p>
            <a:r>
              <a:rPr lang="en-GB" sz="3200" b="1">
                <a:latin typeface="+mj-lt"/>
              </a:rPr>
              <a:t>The GUI</a:t>
            </a:r>
            <a:endParaRPr lang="en-GB" sz="3200">
              <a:latin typeface="+mj-lt"/>
            </a:endParaRPr>
          </a:p>
        </p:txBody>
      </p:sp>
    </p:spTree>
    <p:extLst>
      <p:ext uri="{BB962C8B-B14F-4D97-AF65-F5344CB8AC3E}">
        <p14:creationId xmlns:p14="http://schemas.microsoft.com/office/powerpoint/2010/main" val="333689918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par>
              <p:cTn id="2"/>
            </p:par>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DBAADA-66A2-F72E-C7CF-DAD7BF144381}"/>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CB534E9D-1356-B338-BA8B-35918F9DBF87}"/>
              </a:ext>
            </a:extLst>
          </p:cNvPr>
          <p:cNvPicPr>
            <a:picLocks noChangeAspect="1"/>
          </p:cNvPicPr>
          <p:nvPr/>
        </p:nvPicPr>
        <p:blipFill>
          <a:blip r:embed="rId3"/>
          <a:stretch>
            <a:fillRect/>
          </a:stretch>
        </p:blipFill>
        <p:spPr>
          <a:xfrm>
            <a:off x="4987672" y="1500878"/>
            <a:ext cx="6389346" cy="3865554"/>
          </a:xfrm>
          <a:prstGeom prst="rect">
            <a:avLst/>
          </a:prstGeom>
        </p:spPr>
      </p:pic>
      <p:grpSp>
        <p:nvGrpSpPr>
          <p:cNvPr id="15" name="Group 14">
            <a:extLst>
              <a:ext uri="{FF2B5EF4-FFF2-40B4-BE49-F238E27FC236}">
                <a16:creationId xmlns:a16="http://schemas.microsoft.com/office/drawing/2014/main" id="{F3A2373D-AEE1-D064-5017-AE55E0F95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9" name="Rectangle 18">
              <a:extLst>
                <a:ext uri="{FF2B5EF4-FFF2-40B4-BE49-F238E27FC236}">
                  <a16:creationId xmlns:a16="http://schemas.microsoft.com/office/drawing/2014/main" id="{7CC68BA9-E6D2-AB4F-2ED9-1A17182CA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7691D1-D3B7-B4B2-29A0-285A2B7B9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Rounded Corners 7">
            <a:extLst>
              <a:ext uri="{FF2B5EF4-FFF2-40B4-BE49-F238E27FC236}">
                <a16:creationId xmlns:a16="http://schemas.microsoft.com/office/drawing/2014/main" id="{0CB04A02-AD33-C98A-A274-BA127C522479}"/>
              </a:ext>
            </a:extLst>
          </p:cNvPr>
          <p:cNvSpPr/>
          <p:nvPr/>
        </p:nvSpPr>
        <p:spPr>
          <a:xfrm>
            <a:off x="4987673" y="1724025"/>
            <a:ext cx="3616577" cy="3633097"/>
          </a:xfrm>
          <a:prstGeom prst="roundRect">
            <a:avLst>
              <a:gd name="adj" fmla="val 1970"/>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4516FB7D-DC38-11AF-47C2-0B4639E66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4981257"/>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52E47AE-0CFC-11AC-6E2B-25E19863D0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2339D78-CB8E-A665-A483-9ED510952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B4B21BB3-8F55-E746-3236-C38569F265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4981257"/>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A75C8D2D-F035-9BC4-674F-0DF86F584192}"/>
              </a:ext>
            </a:extLst>
          </p:cNvPr>
          <p:cNvSpPr txBox="1">
            <a:spLocks/>
          </p:cNvSpPr>
          <p:nvPr/>
        </p:nvSpPr>
        <p:spPr>
          <a:xfrm>
            <a:off x="876693" y="741391"/>
            <a:ext cx="3455821"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GB" sz="3200"/>
            </a:br>
            <a:r>
              <a:rPr lang="en-GB" sz="2800"/>
              <a:t>Game Board</a:t>
            </a:r>
            <a:br>
              <a:rPr lang="en-GB" sz="2800"/>
            </a:br>
            <a:endParaRPr lang="en-GB" sz="3200"/>
          </a:p>
        </p:txBody>
      </p:sp>
      <p:sp>
        <p:nvSpPr>
          <p:cNvPr id="16" name="TextBox 15">
            <a:extLst>
              <a:ext uri="{FF2B5EF4-FFF2-40B4-BE49-F238E27FC236}">
                <a16:creationId xmlns:a16="http://schemas.microsoft.com/office/drawing/2014/main" id="{E32DB849-583B-9F93-FA62-1CAB02BBE640}"/>
              </a:ext>
            </a:extLst>
          </p:cNvPr>
          <p:cNvSpPr txBox="1"/>
          <p:nvPr/>
        </p:nvSpPr>
        <p:spPr>
          <a:xfrm>
            <a:off x="882914" y="975868"/>
            <a:ext cx="3178098" cy="584775"/>
          </a:xfrm>
          <a:prstGeom prst="rect">
            <a:avLst/>
          </a:prstGeom>
          <a:noFill/>
        </p:spPr>
        <p:txBody>
          <a:bodyPr wrap="square" rtlCol="0">
            <a:spAutoFit/>
          </a:bodyPr>
          <a:lstStyle/>
          <a:p>
            <a:r>
              <a:rPr lang="en-GB" sz="3200" b="1">
                <a:latin typeface="+mj-lt"/>
              </a:rPr>
              <a:t>The GUI</a:t>
            </a:r>
            <a:endParaRPr lang="en-GB" sz="3200">
              <a:latin typeface="+mj-lt"/>
            </a:endParaRPr>
          </a:p>
        </p:txBody>
      </p:sp>
      <p:sp>
        <p:nvSpPr>
          <p:cNvPr id="21" name="Content Placeholder 8">
            <a:extLst>
              <a:ext uri="{FF2B5EF4-FFF2-40B4-BE49-F238E27FC236}">
                <a16:creationId xmlns:a16="http://schemas.microsoft.com/office/drawing/2014/main" id="{61B4F306-E15F-732C-5788-27A1AA419BE4}"/>
              </a:ext>
            </a:extLst>
          </p:cNvPr>
          <p:cNvSpPr txBox="1">
            <a:spLocks/>
          </p:cNvSpPr>
          <p:nvPr/>
        </p:nvSpPr>
        <p:spPr>
          <a:xfrm>
            <a:off x="876693" y="2533476"/>
            <a:ext cx="3455821" cy="34478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Key:</a:t>
            </a:r>
          </a:p>
          <a:p>
            <a:r>
              <a:rPr lang="en-US" sz="2000">
                <a:solidFill>
                  <a:srgbClr val="FF0000"/>
                </a:solidFill>
              </a:rPr>
              <a:t>Pothole 	:   Red</a:t>
            </a:r>
          </a:p>
          <a:p>
            <a:r>
              <a:rPr lang="en-US" sz="2000">
                <a:solidFill>
                  <a:srgbClr val="0070C0"/>
                </a:solidFill>
              </a:rPr>
              <a:t>Knowledge  	:   Blue</a:t>
            </a:r>
          </a:p>
          <a:p>
            <a:r>
              <a:rPr lang="en-US" sz="2000">
                <a:solidFill>
                  <a:srgbClr val="EA6A00"/>
                </a:solidFill>
              </a:rPr>
              <a:t>Resource 	:   Orange</a:t>
            </a:r>
          </a:p>
          <a:p>
            <a:r>
              <a:rPr lang="en-US" sz="2000">
                <a:solidFill>
                  <a:srgbClr val="00B050"/>
                </a:solidFill>
              </a:rPr>
              <a:t>Spawn 	:   Green</a:t>
            </a:r>
          </a:p>
          <a:p>
            <a:r>
              <a:rPr lang="en-US" sz="2000"/>
              <a:t>Normal 	:   White</a:t>
            </a:r>
          </a:p>
          <a:p>
            <a:endParaRPr lang="en-US" sz="2000"/>
          </a:p>
          <a:p>
            <a:endParaRPr lang="en-US" sz="2000"/>
          </a:p>
        </p:txBody>
      </p:sp>
    </p:spTree>
    <p:extLst>
      <p:ext uri="{BB962C8B-B14F-4D97-AF65-F5344CB8AC3E}">
        <p14:creationId xmlns:p14="http://schemas.microsoft.com/office/powerpoint/2010/main" val="96593537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CFAD4-A573-C432-969D-6ED728493081}"/>
            </a:ext>
          </a:extLst>
        </p:cNvPr>
        <p:cNvGrpSpPr/>
        <p:nvPr/>
      </p:nvGrpSpPr>
      <p:grpSpPr>
        <a:xfrm>
          <a:off x="0" y="0"/>
          <a:ext cx="0" cy="0"/>
          <a:chOff x="0" y="0"/>
          <a:chExt cx="0" cy="0"/>
        </a:xfrm>
      </p:grpSpPr>
      <p:sp>
        <p:nvSpPr>
          <p:cNvPr id="7" name="Content Placeholder 8">
            <a:extLst>
              <a:ext uri="{FF2B5EF4-FFF2-40B4-BE49-F238E27FC236}">
                <a16:creationId xmlns:a16="http://schemas.microsoft.com/office/drawing/2014/main" id="{89D576A3-BB85-855C-DAF4-6919D9B5316B}"/>
              </a:ext>
            </a:extLst>
          </p:cNvPr>
          <p:cNvSpPr>
            <a:spLocks noGrp="1"/>
          </p:cNvSpPr>
          <p:nvPr>
            <p:ph idx="1"/>
          </p:nvPr>
        </p:nvSpPr>
        <p:spPr>
          <a:xfrm>
            <a:off x="8480265" y="371774"/>
            <a:ext cx="2858966" cy="1616203"/>
          </a:xfrm>
        </p:spPr>
        <p:txBody>
          <a:bodyPr anchor="t">
            <a:normAutofit fontScale="92500" lnSpcReduction="10000"/>
          </a:bodyPr>
          <a:lstStyle/>
          <a:p>
            <a:pPr marL="0" indent="0">
              <a:buNone/>
            </a:pPr>
            <a:r>
              <a:rPr lang="en-US" sz="2000">
                <a:solidFill>
                  <a:schemeClr val="tx1">
                    <a:alpha val="0"/>
                  </a:schemeClr>
                </a:solidFill>
              </a:rPr>
              <a:t>Player Info Displays show the 3 player assets:</a:t>
            </a:r>
          </a:p>
          <a:p>
            <a:pPr lvl="1"/>
            <a:r>
              <a:rPr lang="en-US" sz="1800">
                <a:solidFill>
                  <a:schemeClr val="tx1">
                    <a:alpha val="0"/>
                  </a:schemeClr>
                </a:solidFill>
              </a:rPr>
              <a:t>Resources (Cold Asphalt)</a:t>
            </a:r>
          </a:p>
          <a:p>
            <a:pPr lvl="1"/>
            <a:r>
              <a:rPr lang="en-US" sz="1800">
                <a:solidFill>
                  <a:schemeClr val="tx1">
                    <a:alpha val="0"/>
                  </a:schemeClr>
                </a:solidFill>
              </a:rPr>
              <a:t>Knowledge Points</a:t>
            </a:r>
          </a:p>
          <a:p>
            <a:pPr lvl="1"/>
            <a:r>
              <a:rPr lang="en-US" sz="1800">
                <a:solidFill>
                  <a:schemeClr val="tx1">
                    <a:alpha val="0"/>
                  </a:schemeClr>
                </a:solidFill>
              </a:rPr>
              <a:t>Satisfaction Points</a:t>
            </a:r>
          </a:p>
        </p:txBody>
      </p:sp>
      <p:pic>
        <p:nvPicPr>
          <p:cNvPr id="11" name="Picture 10">
            <a:extLst>
              <a:ext uri="{FF2B5EF4-FFF2-40B4-BE49-F238E27FC236}">
                <a16:creationId xmlns:a16="http://schemas.microsoft.com/office/drawing/2014/main" id="{2D9215B8-DDF2-46EB-A63F-C580B004D8D7}"/>
              </a:ext>
            </a:extLst>
          </p:cNvPr>
          <p:cNvPicPr>
            <a:picLocks noChangeAspect="1"/>
          </p:cNvPicPr>
          <p:nvPr/>
        </p:nvPicPr>
        <p:blipFill>
          <a:blip r:embed="rId3"/>
          <a:stretch>
            <a:fillRect/>
          </a:stretch>
        </p:blipFill>
        <p:spPr>
          <a:xfrm>
            <a:off x="4987672" y="1500878"/>
            <a:ext cx="6389346" cy="3865554"/>
          </a:xfrm>
          <a:prstGeom prst="rect">
            <a:avLst/>
          </a:prstGeom>
        </p:spPr>
      </p:pic>
      <p:grpSp>
        <p:nvGrpSpPr>
          <p:cNvPr id="15" name="Group 14">
            <a:extLst>
              <a:ext uri="{FF2B5EF4-FFF2-40B4-BE49-F238E27FC236}">
                <a16:creationId xmlns:a16="http://schemas.microsoft.com/office/drawing/2014/main" id="{DDDE8DB8-3412-172C-5C47-561D3AFDF5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9" name="Rectangle 18">
              <a:extLst>
                <a:ext uri="{FF2B5EF4-FFF2-40B4-BE49-F238E27FC236}">
                  <a16:creationId xmlns:a16="http://schemas.microsoft.com/office/drawing/2014/main" id="{DFEF51E0-6CF6-2EE8-E1BA-ED5DE5FC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E28F04F-5A90-30C5-B822-484F9CE27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Rounded Corners 7">
            <a:extLst>
              <a:ext uri="{FF2B5EF4-FFF2-40B4-BE49-F238E27FC236}">
                <a16:creationId xmlns:a16="http://schemas.microsoft.com/office/drawing/2014/main" id="{B33C7252-F729-D789-D296-CD3C1FE34F01}"/>
              </a:ext>
            </a:extLst>
          </p:cNvPr>
          <p:cNvSpPr/>
          <p:nvPr/>
        </p:nvSpPr>
        <p:spPr>
          <a:xfrm>
            <a:off x="8582024" y="2136775"/>
            <a:ext cx="2771775" cy="2339975"/>
          </a:xfrm>
          <a:prstGeom prst="roundRect">
            <a:avLst>
              <a:gd name="adj" fmla="val 6917"/>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BBC9BCE9-B16D-1B07-DEF9-644BA633B9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4981257"/>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70EB49B-586A-19A8-0D71-695EA0525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D8956F34-E74F-706C-06D0-6E482FAB1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339B2CC-F639-1B8F-7784-54E5D755AD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4981257"/>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02338371-D429-CFFC-BB26-8C5E82C4D670}"/>
              </a:ext>
            </a:extLst>
          </p:cNvPr>
          <p:cNvSpPr txBox="1">
            <a:spLocks/>
          </p:cNvSpPr>
          <p:nvPr/>
        </p:nvSpPr>
        <p:spPr>
          <a:xfrm>
            <a:off x="876693" y="741391"/>
            <a:ext cx="3455821"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GB" sz="3200"/>
            </a:br>
            <a:r>
              <a:rPr lang="en-GB" sz="2800"/>
              <a:t>Resources</a:t>
            </a:r>
            <a:br>
              <a:rPr lang="en-GB" sz="2800"/>
            </a:br>
            <a:endParaRPr lang="en-GB" sz="3200"/>
          </a:p>
        </p:txBody>
      </p:sp>
      <p:sp>
        <p:nvSpPr>
          <p:cNvPr id="23" name="TextBox 22">
            <a:extLst>
              <a:ext uri="{FF2B5EF4-FFF2-40B4-BE49-F238E27FC236}">
                <a16:creationId xmlns:a16="http://schemas.microsoft.com/office/drawing/2014/main" id="{E64EA395-3729-9748-91CE-3F04CEA37D04}"/>
              </a:ext>
            </a:extLst>
          </p:cNvPr>
          <p:cNvSpPr txBox="1"/>
          <p:nvPr/>
        </p:nvSpPr>
        <p:spPr>
          <a:xfrm>
            <a:off x="882914" y="975868"/>
            <a:ext cx="3178098" cy="584775"/>
          </a:xfrm>
          <a:prstGeom prst="rect">
            <a:avLst/>
          </a:prstGeom>
          <a:noFill/>
        </p:spPr>
        <p:txBody>
          <a:bodyPr wrap="square" rtlCol="0">
            <a:spAutoFit/>
          </a:bodyPr>
          <a:lstStyle/>
          <a:p>
            <a:r>
              <a:rPr lang="en-GB" sz="3200" b="1">
                <a:latin typeface="+mj-lt"/>
              </a:rPr>
              <a:t>The GUI</a:t>
            </a:r>
            <a:endParaRPr lang="en-GB" sz="3200">
              <a:latin typeface="+mj-lt"/>
            </a:endParaRPr>
          </a:p>
        </p:txBody>
      </p:sp>
      <p:sp>
        <p:nvSpPr>
          <p:cNvPr id="26" name="Content Placeholder 8">
            <a:extLst>
              <a:ext uri="{FF2B5EF4-FFF2-40B4-BE49-F238E27FC236}">
                <a16:creationId xmlns:a16="http://schemas.microsoft.com/office/drawing/2014/main" id="{041FD012-E7D1-9235-857A-1CF4B4A9C046}"/>
              </a:ext>
            </a:extLst>
          </p:cNvPr>
          <p:cNvSpPr txBox="1">
            <a:spLocks/>
          </p:cNvSpPr>
          <p:nvPr/>
        </p:nvSpPr>
        <p:spPr>
          <a:xfrm>
            <a:off x="876693" y="2533476"/>
            <a:ext cx="3455821" cy="34478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Key:</a:t>
            </a:r>
          </a:p>
          <a:p>
            <a:r>
              <a:rPr lang="en-US" sz="2000">
                <a:solidFill>
                  <a:srgbClr val="FF0000"/>
                </a:solidFill>
              </a:rPr>
              <a:t>Pothole 	:   Red</a:t>
            </a:r>
          </a:p>
          <a:p>
            <a:r>
              <a:rPr lang="en-US" sz="2000">
                <a:solidFill>
                  <a:srgbClr val="0070C0"/>
                </a:solidFill>
              </a:rPr>
              <a:t>Knowledge  	:   Blue</a:t>
            </a:r>
          </a:p>
          <a:p>
            <a:r>
              <a:rPr lang="en-US" sz="2000">
                <a:solidFill>
                  <a:srgbClr val="EA6A00"/>
                </a:solidFill>
              </a:rPr>
              <a:t>Resource 	:   Orange</a:t>
            </a:r>
          </a:p>
          <a:p>
            <a:r>
              <a:rPr lang="en-US" sz="2000">
                <a:solidFill>
                  <a:srgbClr val="00B050"/>
                </a:solidFill>
              </a:rPr>
              <a:t>Spawn 	:   Green</a:t>
            </a:r>
          </a:p>
          <a:p>
            <a:r>
              <a:rPr lang="en-US" sz="2000"/>
              <a:t>Normal 	:   White</a:t>
            </a:r>
          </a:p>
          <a:p>
            <a:endParaRPr lang="en-US" sz="2000"/>
          </a:p>
          <a:p>
            <a:endParaRPr lang="en-US" sz="2000"/>
          </a:p>
        </p:txBody>
      </p:sp>
    </p:spTree>
    <p:extLst>
      <p:ext uri="{BB962C8B-B14F-4D97-AF65-F5344CB8AC3E}">
        <p14:creationId xmlns:p14="http://schemas.microsoft.com/office/powerpoint/2010/main" val="51295295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A68025-E222-688A-CDF7-B612E8B79A56}"/>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6446CAD9-8BB9-A6C4-1AC0-CA2BFE15C6AD}"/>
              </a:ext>
            </a:extLst>
          </p:cNvPr>
          <p:cNvPicPr>
            <a:picLocks noChangeAspect="1"/>
          </p:cNvPicPr>
          <p:nvPr/>
        </p:nvPicPr>
        <p:blipFill>
          <a:blip r:embed="rId3"/>
          <a:stretch>
            <a:fillRect/>
          </a:stretch>
        </p:blipFill>
        <p:spPr>
          <a:xfrm>
            <a:off x="4987672" y="1500878"/>
            <a:ext cx="6389346" cy="3865554"/>
          </a:xfrm>
          <a:prstGeom prst="rect">
            <a:avLst/>
          </a:prstGeom>
        </p:spPr>
      </p:pic>
      <p:grpSp>
        <p:nvGrpSpPr>
          <p:cNvPr id="15" name="Group 14">
            <a:extLst>
              <a:ext uri="{FF2B5EF4-FFF2-40B4-BE49-F238E27FC236}">
                <a16:creationId xmlns:a16="http://schemas.microsoft.com/office/drawing/2014/main" id="{13B37EDE-349A-7499-5DB1-F9E12D66E7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9" name="Rectangle 18">
              <a:extLst>
                <a:ext uri="{FF2B5EF4-FFF2-40B4-BE49-F238E27FC236}">
                  <a16:creationId xmlns:a16="http://schemas.microsoft.com/office/drawing/2014/main" id="{2F81C3B4-E77C-75DE-483C-BC427FEF6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7EFF9B8-5C36-BF6A-EA6B-1B4EAD1A9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Rounded Corners 12">
            <a:extLst>
              <a:ext uri="{FF2B5EF4-FFF2-40B4-BE49-F238E27FC236}">
                <a16:creationId xmlns:a16="http://schemas.microsoft.com/office/drawing/2014/main" id="{D002533A-3A7B-5A02-4233-16519C773EED}"/>
              </a:ext>
            </a:extLst>
          </p:cNvPr>
          <p:cNvSpPr/>
          <p:nvPr/>
        </p:nvSpPr>
        <p:spPr>
          <a:xfrm>
            <a:off x="8582024" y="1692275"/>
            <a:ext cx="2771775" cy="53974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095D7FA7-D6DD-CB12-728B-A2B43E619E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4981257"/>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CEF47BB-0FED-5344-94F9-E9A6831E6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5B46E086-0349-C2B9-982B-82AFEEBF4E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7A5ADFDF-81B8-F1D3-E5AE-74ECF1D6A5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4981257"/>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88CE4A76-F36D-DAA1-9DB4-5DA0C66B2958}"/>
              </a:ext>
            </a:extLst>
          </p:cNvPr>
          <p:cNvSpPr txBox="1">
            <a:spLocks/>
          </p:cNvSpPr>
          <p:nvPr/>
        </p:nvSpPr>
        <p:spPr>
          <a:xfrm>
            <a:off x="876693" y="741391"/>
            <a:ext cx="3455821"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GB" sz="3200"/>
            </a:br>
            <a:r>
              <a:rPr lang="en-GB" sz="2800"/>
              <a:t>Player Information</a:t>
            </a:r>
            <a:br>
              <a:rPr lang="en-GB" sz="2800"/>
            </a:br>
            <a:endParaRPr lang="en-GB" sz="3200"/>
          </a:p>
        </p:txBody>
      </p:sp>
      <p:sp>
        <p:nvSpPr>
          <p:cNvPr id="21" name="TextBox 20">
            <a:extLst>
              <a:ext uri="{FF2B5EF4-FFF2-40B4-BE49-F238E27FC236}">
                <a16:creationId xmlns:a16="http://schemas.microsoft.com/office/drawing/2014/main" id="{04972FF2-7630-5FE7-E928-1956E8F0D76C}"/>
              </a:ext>
            </a:extLst>
          </p:cNvPr>
          <p:cNvSpPr txBox="1"/>
          <p:nvPr/>
        </p:nvSpPr>
        <p:spPr>
          <a:xfrm>
            <a:off x="882914" y="975868"/>
            <a:ext cx="3178098" cy="584775"/>
          </a:xfrm>
          <a:prstGeom prst="rect">
            <a:avLst/>
          </a:prstGeom>
          <a:noFill/>
        </p:spPr>
        <p:txBody>
          <a:bodyPr wrap="square" rtlCol="0">
            <a:spAutoFit/>
          </a:bodyPr>
          <a:lstStyle/>
          <a:p>
            <a:r>
              <a:rPr lang="en-GB" sz="3200" b="1">
                <a:latin typeface="+mj-lt"/>
              </a:rPr>
              <a:t>The GUI</a:t>
            </a:r>
            <a:endParaRPr lang="en-GB" sz="3200">
              <a:latin typeface="+mj-lt"/>
            </a:endParaRPr>
          </a:p>
        </p:txBody>
      </p:sp>
      <p:sp>
        <p:nvSpPr>
          <p:cNvPr id="24" name="Content Placeholder 8">
            <a:extLst>
              <a:ext uri="{FF2B5EF4-FFF2-40B4-BE49-F238E27FC236}">
                <a16:creationId xmlns:a16="http://schemas.microsoft.com/office/drawing/2014/main" id="{BC4A596E-390C-960B-00CE-A679C9A2929B}"/>
              </a:ext>
            </a:extLst>
          </p:cNvPr>
          <p:cNvSpPr txBox="1">
            <a:spLocks/>
          </p:cNvSpPr>
          <p:nvPr/>
        </p:nvSpPr>
        <p:spPr>
          <a:xfrm>
            <a:off x="876693" y="2533476"/>
            <a:ext cx="3455821" cy="34478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Key:</a:t>
            </a:r>
          </a:p>
          <a:p>
            <a:r>
              <a:rPr lang="en-US" sz="2000">
                <a:solidFill>
                  <a:srgbClr val="FF0000"/>
                </a:solidFill>
              </a:rPr>
              <a:t>Pothole 	:   Red</a:t>
            </a:r>
          </a:p>
          <a:p>
            <a:r>
              <a:rPr lang="en-US" sz="2000">
                <a:solidFill>
                  <a:srgbClr val="0070C0"/>
                </a:solidFill>
              </a:rPr>
              <a:t>Knowledge  	:   Blue</a:t>
            </a:r>
          </a:p>
          <a:p>
            <a:r>
              <a:rPr lang="en-US" sz="2000">
                <a:solidFill>
                  <a:srgbClr val="EA6A00"/>
                </a:solidFill>
              </a:rPr>
              <a:t>Resource 	:   Orange</a:t>
            </a:r>
          </a:p>
          <a:p>
            <a:r>
              <a:rPr lang="en-US" sz="2000">
                <a:solidFill>
                  <a:srgbClr val="00B050"/>
                </a:solidFill>
              </a:rPr>
              <a:t>Spawn 	:   Green</a:t>
            </a:r>
          </a:p>
          <a:p>
            <a:r>
              <a:rPr lang="en-US" sz="2000"/>
              <a:t>Normal 	:   White</a:t>
            </a:r>
          </a:p>
          <a:p>
            <a:endParaRPr lang="en-US" sz="2000"/>
          </a:p>
        </p:txBody>
      </p:sp>
    </p:spTree>
    <p:extLst>
      <p:ext uri="{BB962C8B-B14F-4D97-AF65-F5344CB8AC3E}">
        <p14:creationId xmlns:p14="http://schemas.microsoft.com/office/powerpoint/2010/main" val="56654934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8D12D3-E8A5-22E3-7639-238CE3DB812B}"/>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4F2A65C7-25FA-AA89-EC9C-E531DC946C89}"/>
              </a:ext>
            </a:extLst>
          </p:cNvPr>
          <p:cNvPicPr>
            <a:picLocks noChangeAspect="1"/>
          </p:cNvPicPr>
          <p:nvPr/>
        </p:nvPicPr>
        <p:blipFill>
          <a:blip r:embed="rId3"/>
          <a:stretch>
            <a:fillRect/>
          </a:stretch>
        </p:blipFill>
        <p:spPr>
          <a:xfrm>
            <a:off x="4987672" y="1500878"/>
            <a:ext cx="6389346" cy="3865554"/>
          </a:xfrm>
          <a:prstGeom prst="rect">
            <a:avLst/>
          </a:prstGeom>
        </p:spPr>
      </p:pic>
      <p:grpSp>
        <p:nvGrpSpPr>
          <p:cNvPr id="15" name="Group 14">
            <a:extLst>
              <a:ext uri="{FF2B5EF4-FFF2-40B4-BE49-F238E27FC236}">
                <a16:creationId xmlns:a16="http://schemas.microsoft.com/office/drawing/2014/main" id="{2EA412DE-3351-E5DC-7EE4-B57DA806EC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9" name="Rectangle 18">
              <a:extLst>
                <a:ext uri="{FF2B5EF4-FFF2-40B4-BE49-F238E27FC236}">
                  <a16:creationId xmlns:a16="http://schemas.microsoft.com/office/drawing/2014/main" id="{B7ED5B73-D18D-B25C-40D6-6A6C2FAFC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7BEEC2-BC39-DCE1-651E-BC61029F3D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Rounded Corners 7">
            <a:extLst>
              <a:ext uri="{FF2B5EF4-FFF2-40B4-BE49-F238E27FC236}">
                <a16:creationId xmlns:a16="http://schemas.microsoft.com/office/drawing/2014/main" id="{B5E5FFA5-4093-C936-C093-4CF7F940993C}"/>
              </a:ext>
            </a:extLst>
          </p:cNvPr>
          <p:cNvSpPr/>
          <p:nvPr/>
        </p:nvSpPr>
        <p:spPr>
          <a:xfrm>
            <a:off x="8582024" y="4575175"/>
            <a:ext cx="2771775" cy="791257"/>
          </a:xfrm>
          <a:prstGeom prst="roundRect">
            <a:avLst>
              <a:gd name="adj" fmla="val 14260"/>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07CB5439-E737-06A9-CF33-25EB723C63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4981257"/>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C98416B-06D9-497B-8B2D-0CA90ED64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54980DC7-C4CC-DB49-C86D-4F8808123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F0C44754-4849-256A-5C0D-80C8D99CB1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4981257"/>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9E97DD16-F8AC-EB0C-25DF-E064CB0AC4E3}"/>
              </a:ext>
            </a:extLst>
          </p:cNvPr>
          <p:cNvSpPr txBox="1">
            <a:spLocks/>
          </p:cNvSpPr>
          <p:nvPr/>
        </p:nvSpPr>
        <p:spPr>
          <a:xfrm>
            <a:off x="876693" y="741391"/>
            <a:ext cx="3455821"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GB" sz="3200"/>
            </a:br>
            <a:r>
              <a:rPr lang="en-GB" sz="2800"/>
              <a:t>Movement &amp; Roll Dice</a:t>
            </a:r>
            <a:br>
              <a:rPr lang="en-GB" sz="2800"/>
            </a:br>
            <a:endParaRPr lang="en-GB" sz="3200"/>
          </a:p>
        </p:txBody>
      </p:sp>
      <p:sp>
        <p:nvSpPr>
          <p:cNvPr id="17" name="TextBox 16">
            <a:extLst>
              <a:ext uri="{FF2B5EF4-FFF2-40B4-BE49-F238E27FC236}">
                <a16:creationId xmlns:a16="http://schemas.microsoft.com/office/drawing/2014/main" id="{708C8143-2D67-89A6-721B-1DA359E36BF2}"/>
              </a:ext>
            </a:extLst>
          </p:cNvPr>
          <p:cNvSpPr txBox="1"/>
          <p:nvPr/>
        </p:nvSpPr>
        <p:spPr>
          <a:xfrm>
            <a:off x="882914" y="975868"/>
            <a:ext cx="3178098" cy="584775"/>
          </a:xfrm>
          <a:prstGeom prst="rect">
            <a:avLst/>
          </a:prstGeom>
          <a:noFill/>
        </p:spPr>
        <p:txBody>
          <a:bodyPr wrap="square" rtlCol="0">
            <a:spAutoFit/>
          </a:bodyPr>
          <a:lstStyle/>
          <a:p>
            <a:r>
              <a:rPr lang="en-GB" sz="3200" b="1">
                <a:latin typeface="+mj-lt"/>
              </a:rPr>
              <a:t>The GUI</a:t>
            </a:r>
            <a:endParaRPr lang="en-GB" sz="3200">
              <a:latin typeface="+mj-lt"/>
            </a:endParaRPr>
          </a:p>
        </p:txBody>
      </p:sp>
      <p:sp>
        <p:nvSpPr>
          <p:cNvPr id="22" name="Content Placeholder 8">
            <a:extLst>
              <a:ext uri="{FF2B5EF4-FFF2-40B4-BE49-F238E27FC236}">
                <a16:creationId xmlns:a16="http://schemas.microsoft.com/office/drawing/2014/main" id="{29705EF4-BFAF-2195-3A7E-03DDFB783BD2}"/>
              </a:ext>
            </a:extLst>
          </p:cNvPr>
          <p:cNvSpPr txBox="1">
            <a:spLocks/>
          </p:cNvSpPr>
          <p:nvPr/>
        </p:nvSpPr>
        <p:spPr>
          <a:xfrm>
            <a:off x="876693" y="2533476"/>
            <a:ext cx="3455821" cy="34478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Key:</a:t>
            </a:r>
          </a:p>
          <a:p>
            <a:r>
              <a:rPr lang="en-US" sz="2000">
                <a:solidFill>
                  <a:srgbClr val="FF0000"/>
                </a:solidFill>
              </a:rPr>
              <a:t>Pothole 	:   Red</a:t>
            </a:r>
          </a:p>
          <a:p>
            <a:r>
              <a:rPr lang="en-US" sz="2000">
                <a:solidFill>
                  <a:srgbClr val="0070C0"/>
                </a:solidFill>
              </a:rPr>
              <a:t>Knowledge  	:   Blue</a:t>
            </a:r>
          </a:p>
          <a:p>
            <a:r>
              <a:rPr lang="en-US" sz="2000">
                <a:solidFill>
                  <a:srgbClr val="EA6A00"/>
                </a:solidFill>
              </a:rPr>
              <a:t>Resource 	:   Orange</a:t>
            </a:r>
          </a:p>
          <a:p>
            <a:r>
              <a:rPr lang="en-US" sz="2000">
                <a:solidFill>
                  <a:srgbClr val="00B050"/>
                </a:solidFill>
              </a:rPr>
              <a:t>Spawn 	:   Green</a:t>
            </a:r>
          </a:p>
          <a:p>
            <a:r>
              <a:rPr lang="en-US" sz="2000"/>
              <a:t>Normal 	:   White</a:t>
            </a:r>
          </a:p>
          <a:p>
            <a:endParaRPr lang="en-US" sz="2000"/>
          </a:p>
          <a:p>
            <a:endParaRPr lang="en-US" sz="2000"/>
          </a:p>
        </p:txBody>
      </p:sp>
    </p:spTree>
    <p:extLst>
      <p:ext uri="{BB962C8B-B14F-4D97-AF65-F5344CB8AC3E}">
        <p14:creationId xmlns:p14="http://schemas.microsoft.com/office/powerpoint/2010/main" val="66022279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E83EBC-E8A2-DEA9-4DFB-EDFE27B40FFD}"/>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F880D0A0-0D5D-B006-E551-F9C27E3A71AC}"/>
              </a:ext>
            </a:extLst>
          </p:cNvPr>
          <p:cNvSpPr/>
          <p:nvPr/>
        </p:nvSpPr>
        <p:spPr>
          <a:xfrm>
            <a:off x="5037334" y="1756624"/>
            <a:ext cx="415532" cy="418355"/>
          </a:xfrm>
          <a:prstGeom prst="roundRect">
            <a:avLst>
              <a:gd name="adj" fmla="val 50000"/>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73B0D9AE-1A6B-26E8-9A1B-AC50B77C9921}"/>
              </a:ext>
            </a:extLst>
          </p:cNvPr>
          <p:cNvPicPr>
            <a:picLocks noChangeAspect="1"/>
          </p:cNvPicPr>
          <p:nvPr/>
        </p:nvPicPr>
        <p:blipFill>
          <a:blip r:embed="rId3"/>
          <a:stretch>
            <a:fillRect/>
          </a:stretch>
        </p:blipFill>
        <p:spPr>
          <a:xfrm>
            <a:off x="4987672" y="1500878"/>
            <a:ext cx="6389346" cy="3865554"/>
          </a:xfrm>
          <a:prstGeom prst="rect">
            <a:avLst/>
          </a:prstGeom>
        </p:spPr>
      </p:pic>
      <p:grpSp>
        <p:nvGrpSpPr>
          <p:cNvPr id="15" name="Group 14">
            <a:extLst>
              <a:ext uri="{FF2B5EF4-FFF2-40B4-BE49-F238E27FC236}">
                <a16:creationId xmlns:a16="http://schemas.microsoft.com/office/drawing/2014/main" id="{C4F4F587-909E-4D1C-2994-B916E7DD8E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9" name="Rectangle 18">
              <a:extLst>
                <a:ext uri="{FF2B5EF4-FFF2-40B4-BE49-F238E27FC236}">
                  <a16:creationId xmlns:a16="http://schemas.microsoft.com/office/drawing/2014/main" id="{1CD2D211-47FD-1BB1-9445-AC4ED7230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07806F-48A2-B707-8F38-02317A1B3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Rounded Corners 9">
            <a:extLst>
              <a:ext uri="{FF2B5EF4-FFF2-40B4-BE49-F238E27FC236}">
                <a16:creationId xmlns:a16="http://schemas.microsoft.com/office/drawing/2014/main" id="{98C11B01-F1B4-7A81-D4BE-B698989B7C59}"/>
              </a:ext>
            </a:extLst>
          </p:cNvPr>
          <p:cNvSpPr/>
          <p:nvPr/>
        </p:nvSpPr>
        <p:spPr>
          <a:xfrm>
            <a:off x="10910791" y="4382196"/>
            <a:ext cx="415532" cy="418355"/>
          </a:xfrm>
          <a:prstGeom prst="roundRect">
            <a:avLst>
              <a:gd name="adj" fmla="val 50000"/>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3FFBC263-F3F4-1633-DA66-DFAF6ACE2C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4981257"/>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FEE7396-FD28-64F5-4B40-D817DEA4D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877D597-E81B-A959-B6CC-492AE08EE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5009A01B-B441-3EB9-7A4F-CD7FE1FCA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4981257"/>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6CA72014-6A4E-2B87-7E06-0FFC348A05B9}"/>
              </a:ext>
            </a:extLst>
          </p:cNvPr>
          <p:cNvSpPr txBox="1">
            <a:spLocks/>
          </p:cNvSpPr>
          <p:nvPr/>
        </p:nvSpPr>
        <p:spPr>
          <a:xfrm>
            <a:off x="876693" y="741391"/>
            <a:ext cx="3455821"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GB" sz="3200"/>
            </a:br>
            <a:r>
              <a:rPr lang="en-GB" sz="2800"/>
              <a:t>Help / Tutorial</a:t>
            </a:r>
            <a:br>
              <a:rPr lang="en-GB" sz="2800"/>
            </a:br>
            <a:endParaRPr lang="en-GB" sz="3200"/>
          </a:p>
        </p:txBody>
      </p:sp>
      <p:sp>
        <p:nvSpPr>
          <p:cNvPr id="21" name="TextBox 20">
            <a:extLst>
              <a:ext uri="{FF2B5EF4-FFF2-40B4-BE49-F238E27FC236}">
                <a16:creationId xmlns:a16="http://schemas.microsoft.com/office/drawing/2014/main" id="{EEC704C4-6455-CDD1-246B-788C2027C154}"/>
              </a:ext>
            </a:extLst>
          </p:cNvPr>
          <p:cNvSpPr txBox="1"/>
          <p:nvPr/>
        </p:nvSpPr>
        <p:spPr>
          <a:xfrm>
            <a:off x="882914" y="975868"/>
            <a:ext cx="3178098" cy="584775"/>
          </a:xfrm>
          <a:prstGeom prst="rect">
            <a:avLst/>
          </a:prstGeom>
          <a:noFill/>
        </p:spPr>
        <p:txBody>
          <a:bodyPr wrap="square" rtlCol="0">
            <a:spAutoFit/>
          </a:bodyPr>
          <a:lstStyle/>
          <a:p>
            <a:r>
              <a:rPr lang="en-GB" sz="3200" b="1">
                <a:latin typeface="+mj-lt"/>
              </a:rPr>
              <a:t>The GUI</a:t>
            </a:r>
            <a:endParaRPr lang="en-GB" sz="3200">
              <a:latin typeface="+mj-lt"/>
            </a:endParaRPr>
          </a:p>
        </p:txBody>
      </p:sp>
      <p:sp>
        <p:nvSpPr>
          <p:cNvPr id="24" name="Content Placeholder 8">
            <a:extLst>
              <a:ext uri="{FF2B5EF4-FFF2-40B4-BE49-F238E27FC236}">
                <a16:creationId xmlns:a16="http://schemas.microsoft.com/office/drawing/2014/main" id="{7B35FC63-7768-735D-A130-622D8BDF7423}"/>
              </a:ext>
            </a:extLst>
          </p:cNvPr>
          <p:cNvSpPr txBox="1">
            <a:spLocks/>
          </p:cNvSpPr>
          <p:nvPr/>
        </p:nvSpPr>
        <p:spPr>
          <a:xfrm>
            <a:off x="876693" y="2533476"/>
            <a:ext cx="3455821" cy="34478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Key:</a:t>
            </a:r>
          </a:p>
          <a:p>
            <a:r>
              <a:rPr lang="en-US" sz="2000">
                <a:solidFill>
                  <a:srgbClr val="FF0000"/>
                </a:solidFill>
              </a:rPr>
              <a:t>Pothole 	:   Red</a:t>
            </a:r>
          </a:p>
          <a:p>
            <a:r>
              <a:rPr lang="en-US" sz="2000">
                <a:solidFill>
                  <a:srgbClr val="0070C0"/>
                </a:solidFill>
              </a:rPr>
              <a:t>Knowledge  	:   Blue</a:t>
            </a:r>
          </a:p>
          <a:p>
            <a:r>
              <a:rPr lang="en-US" sz="2000">
                <a:solidFill>
                  <a:srgbClr val="EA6A00"/>
                </a:solidFill>
              </a:rPr>
              <a:t>Resource 	:   Orange</a:t>
            </a:r>
          </a:p>
          <a:p>
            <a:r>
              <a:rPr lang="en-US" sz="2000">
                <a:solidFill>
                  <a:srgbClr val="00B050"/>
                </a:solidFill>
              </a:rPr>
              <a:t>Spawn 	:   Green</a:t>
            </a:r>
          </a:p>
          <a:p>
            <a:r>
              <a:rPr lang="en-US" sz="2000"/>
              <a:t>Normal 	:   White</a:t>
            </a:r>
          </a:p>
          <a:p>
            <a:endParaRPr lang="en-US" sz="2000"/>
          </a:p>
          <a:p>
            <a:endParaRPr lang="en-US" sz="2000"/>
          </a:p>
        </p:txBody>
      </p:sp>
    </p:spTree>
    <p:extLst>
      <p:ext uri="{BB962C8B-B14F-4D97-AF65-F5344CB8AC3E}">
        <p14:creationId xmlns:p14="http://schemas.microsoft.com/office/powerpoint/2010/main" val="312924856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BAC132F-E07D-FACE-8CFE-35A71FD207A4}"/>
              </a:ext>
            </a:extLst>
          </p:cNvPr>
          <p:cNvPicPr>
            <a:picLocks noChangeAspect="1"/>
          </p:cNvPicPr>
          <p:nvPr/>
        </p:nvPicPr>
        <p:blipFill>
          <a:blip r:embed="rId3"/>
          <a:stretch>
            <a:fillRect/>
          </a:stretch>
        </p:blipFill>
        <p:spPr>
          <a:xfrm>
            <a:off x="4987672" y="1500878"/>
            <a:ext cx="6389346" cy="3865554"/>
          </a:xfrm>
          <a:prstGeom prst="rect">
            <a:avLst/>
          </a:prstGeom>
        </p:spPr>
      </p:pic>
      <p:pic>
        <p:nvPicPr>
          <p:cNvPr id="10" name="Picture 9">
            <a:extLst>
              <a:ext uri="{FF2B5EF4-FFF2-40B4-BE49-F238E27FC236}">
                <a16:creationId xmlns:a16="http://schemas.microsoft.com/office/drawing/2014/main" id="{FFB60872-3DE1-4120-D3C2-B7974EF3C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4981257"/>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51875A4-4701-08E3-5B58-9A8E73AE9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B9D95337-D13F-1D5A-C806-01FA5421C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4981257"/>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665A1394-FFD1-64D3-701D-A03434847E94}"/>
              </a:ext>
            </a:extLst>
          </p:cNvPr>
          <p:cNvSpPr txBox="1">
            <a:spLocks/>
          </p:cNvSpPr>
          <p:nvPr/>
        </p:nvSpPr>
        <p:spPr>
          <a:xfrm>
            <a:off x="876693" y="741391"/>
            <a:ext cx="3967156"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a:t>Simulated Movement</a:t>
            </a:r>
          </a:p>
          <a:p>
            <a:endParaRPr lang="en-GB" sz="3200" b="1"/>
          </a:p>
          <a:p>
            <a:endParaRPr lang="en-GB" sz="3200"/>
          </a:p>
        </p:txBody>
      </p:sp>
      <p:pic>
        <p:nvPicPr>
          <p:cNvPr id="20" name="Picture 19">
            <a:extLst>
              <a:ext uri="{FF2B5EF4-FFF2-40B4-BE49-F238E27FC236}">
                <a16:creationId xmlns:a16="http://schemas.microsoft.com/office/drawing/2014/main" id="{647666DB-07D7-B9BD-F1E6-161402E7B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1851343"/>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Rounded Corners 23">
            <a:extLst>
              <a:ext uri="{FF2B5EF4-FFF2-40B4-BE49-F238E27FC236}">
                <a16:creationId xmlns:a16="http://schemas.microsoft.com/office/drawing/2014/main" id="{8A92D4C0-CE9E-1900-5C6C-B0B45F742D46}"/>
              </a:ext>
            </a:extLst>
          </p:cNvPr>
          <p:cNvSpPr/>
          <p:nvPr/>
        </p:nvSpPr>
        <p:spPr>
          <a:xfrm>
            <a:off x="9761838" y="4876800"/>
            <a:ext cx="1536994" cy="480322"/>
          </a:xfrm>
          <a:prstGeom prst="roundRect">
            <a:avLst>
              <a:gd name="adj" fmla="val 14260"/>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Content Placeholder 8">
            <a:extLst>
              <a:ext uri="{FF2B5EF4-FFF2-40B4-BE49-F238E27FC236}">
                <a16:creationId xmlns:a16="http://schemas.microsoft.com/office/drawing/2014/main" id="{33571A52-DE9F-D8F8-5A87-978AB3508331}"/>
              </a:ext>
            </a:extLst>
          </p:cNvPr>
          <p:cNvSpPr txBox="1">
            <a:spLocks/>
          </p:cNvSpPr>
          <p:nvPr/>
        </p:nvSpPr>
        <p:spPr>
          <a:xfrm>
            <a:off x="876693" y="2533476"/>
            <a:ext cx="3455821" cy="34478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Key:</a:t>
            </a:r>
          </a:p>
          <a:p>
            <a:r>
              <a:rPr lang="en-US" sz="2000">
                <a:solidFill>
                  <a:srgbClr val="FF0000"/>
                </a:solidFill>
              </a:rPr>
              <a:t>Pothole 	:   Red</a:t>
            </a:r>
          </a:p>
          <a:p>
            <a:r>
              <a:rPr lang="en-US" sz="2000">
                <a:solidFill>
                  <a:srgbClr val="0070C0"/>
                </a:solidFill>
              </a:rPr>
              <a:t>Knowledge  	:   Blue</a:t>
            </a:r>
          </a:p>
          <a:p>
            <a:r>
              <a:rPr lang="en-US" sz="2000">
                <a:solidFill>
                  <a:srgbClr val="EA6A00"/>
                </a:solidFill>
              </a:rPr>
              <a:t>Resource 	:   Orange</a:t>
            </a:r>
          </a:p>
          <a:p>
            <a:r>
              <a:rPr lang="en-US" sz="2000">
                <a:solidFill>
                  <a:srgbClr val="00B050"/>
                </a:solidFill>
              </a:rPr>
              <a:t>Spawn 	:   Green</a:t>
            </a:r>
          </a:p>
          <a:p>
            <a:r>
              <a:rPr lang="en-US" sz="2000"/>
              <a:t>Normal 	:   White</a:t>
            </a:r>
          </a:p>
          <a:p>
            <a:endParaRPr lang="en-US" sz="2000"/>
          </a:p>
          <a:p>
            <a:endParaRPr lang="en-US" sz="2000"/>
          </a:p>
        </p:txBody>
      </p:sp>
    </p:spTree>
    <p:extLst>
      <p:ext uri="{BB962C8B-B14F-4D97-AF65-F5344CB8AC3E}">
        <p14:creationId xmlns:p14="http://schemas.microsoft.com/office/powerpoint/2010/main" val="157166138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83870-0712-240A-C0F6-54EAF04E64CD}"/>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19654A1-839B-6FBF-BB46-A5EF9FFCEBB2}"/>
              </a:ext>
            </a:extLst>
          </p:cNvPr>
          <p:cNvPicPr>
            <a:picLocks noChangeAspect="1"/>
          </p:cNvPicPr>
          <p:nvPr/>
        </p:nvPicPr>
        <p:blipFill>
          <a:blip r:embed="rId3"/>
          <a:stretch>
            <a:fillRect/>
          </a:stretch>
        </p:blipFill>
        <p:spPr>
          <a:xfrm>
            <a:off x="4987672" y="1500878"/>
            <a:ext cx="6389346" cy="3865554"/>
          </a:xfrm>
          <a:prstGeom prst="rect">
            <a:avLst/>
          </a:prstGeom>
        </p:spPr>
      </p:pic>
      <p:pic>
        <p:nvPicPr>
          <p:cNvPr id="10" name="Picture 9">
            <a:extLst>
              <a:ext uri="{FF2B5EF4-FFF2-40B4-BE49-F238E27FC236}">
                <a16:creationId xmlns:a16="http://schemas.microsoft.com/office/drawing/2014/main" id="{A6C08598-0D57-304C-97B3-758BF3B35B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4981257"/>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51130E8D-3046-0D31-2443-8D1AD938B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1851343"/>
            <a:ext cx="177800" cy="22891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2C1C3113-8117-8A59-F462-5D5FF44F8D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9309" y="4981257"/>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DA8B32-4DFD-680A-DEDD-C030AF5B5683}"/>
              </a:ext>
            </a:extLst>
          </p:cNvPr>
          <p:cNvSpPr/>
          <p:nvPr/>
        </p:nvSpPr>
        <p:spPr>
          <a:xfrm>
            <a:off x="9902824" y="4984432"/>
            <a:ext cx="1257301" cy="270193"/>
          </a:xfrm>
          <a:prstGeom prst="rect">
            <a:avLst/>
          </a:prstGeom>
          <a:solidFill>
            <a:srgbClr val="EEF4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itle 1">
            <a:extLst>
              <a:ext uri="{FF2B5EF4-FFF2-40B4-BE49-F238E27FC236}">
                <a16:creationId xmlns:a16="http://schemas.microsoft.com/office/drawing/2014/main" id="{DA0CBD39-E757-428D-A748-D2AE48B490DA}"/>
              </a:ext>
            </a:extLst>
          </p:cNvPr>
          <p:cNvSpPr txBox="1">
            <a:spLocks/>
          </p:cNvSpPr>
          <p:nvPr/>
        </p:nvSpPr>
        <p:spPr>
          <a:xfrm>
            <a:off x="876693" y="741391"/>
            <a:ext cx="3967156"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a:t>Simulated Movement</a:t>
            </a:r>
          </a:p>
          <a:p>
            <a:endParaRPr lang="en-GB" sz="3200" b="1"/>
          </a:p>
          <a:p>
            <a:endParaRPr lang="en-GB" sz="3200"/>
          </a:p>
        </p:txBody>
      </p:sp>
      <p:pic>
        <p:nvPicPr>
          <p:cNvPr id="20" name="Picture 19">
            <a:extLst>
              <a:ext uri="{FF2B5EF4-FFF2-40B4-BE49-F238E27FC236}">
                <a16:creationId xmlns:a16="http://schemas.microsoft.com/office/drawing/2014/main" id="{D3E90489-C2F2-B9BE-27C6-983A4AFAE2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1851343"/>
            <a:ext cx="177800" cy="2289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55547032-1095-CFA0-EB61-32FE925FF65A}"/>
              </a:ext>
            </a:extLst>
          </p:cNvPr>
          <p:cNvSpPr/>
          <p:nvPr/>
        </p:nvSpPr>
        <p:spPr>
          <a:xfrm>
            <a:off x="5026183" y="1756624"/>
            <a:ext cx="415532" cy="418355"/>
          </a:xfrm>
          <a:prstGeom prst="roundRect">
            <a:avLst>
              <a:gd name="adj" fmla="val 50000"/>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94793E3C-7950-E378-967A-02764AF3F552}"/>
              </a:ext>
            </a:extLst>
          </p:cNvPr>
          <p:cNvSpPr/>
          <p:nvPr/>
        </p:nvSpPr>
        <p:spPr>
          <a:xfrm>
            <a:off x="9761838" y="4876800"/>
            <a:ext cx="1536994" cy="480322"/>
          </a:xfrm>
          <a:prstGeom prst="roundRect">
            <a:avLst>
              <a:gd name="adj" fmla="val 14260"/>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843053D1-E43E-3B3D-E085-10C5E78DB086}"/>
              </a:ext>
            </a:extLst>
          </p:cNvPr>
          <p:cNvSpPr txBox="1"/>
          <p:nvPr/>
        </p:nvSpPr>
        <p:spPr>
          <a:xfrm>
            <a:off x="9855199" y="4934862"/>
            <a:ext cx="1352549" cy="369332"/>
          </a:xfrm>
          <a:prstGeom prst="rect">
            <a:avLst/>
          </a:prstGeom>
          <a:noFill/>
        </p:spPr>
        <p:txBody>
          <a:bodyPr wrap="square" rtlCol="0">
            <a:spAutoFit/>
          </a:bodyPr>
          <a:lstStyle/>
          <a:p>
            <a:pPr algn="ctr"/>
            <a:r>
              <a:rPr lang="en-GB"/>
              <a:t>3 Moves</a:t>
            </a:r>
          </a:p>
        </p:txBody>
      </p:sp>
      <p:sp>
        <p:nvSpPr>
          <p:cNvPr id="6" name="Content Placeholder 8">
            <a:extLst>
              <a:ext uri="{FF2B5EF4-FFF2-40B4-BE49-F238E27FC236}">
                <a16:creationId xmlns:a16="http://schemas.microsoft.com/office/drawing/2014/main" id="{8264AD2E-8682-2EFC-4F45-95BE5A7AD0DB}"/>
              </a:ext>
            </a:extLst>
          </p:cNvPr>
          <p:cNvSpPr txBox="1">
            <a:spLocks/>
          </p:cNvSpPr>
          <p:nvPr/>
        </p:nvSpPr>
        <p:spPr>
          <a:xfrm>
            <a:off x="876693" y="2533476"/>
            <a:ext cx="3455821" cy="34478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Key:</a:t>
            </a:r>
          </a:p>
          <a:p>
            <a:r>
              <a:rPr lang="en-US" sz="2000">
                <a:solidFill>
                  <a:srgbClr val="FF0000"/>
                </a:solidFill>
              </a:rPr>
              <a:t>Pothole 	:   Red</a:t>
            </a:r>
          </a:p>
          <a:p>
            <a:r>
              <a:rPr lang="en-US" sz="2000">
                <a:solidFill>
                  <a:srgbClr val="0070C0"/>
                </a:solidFill>
              </a:rPr>
              <a:t>Knowledge  	:   Blue</a:t>
            </a:r>
          </a:p>
          <a:p>
            <a:r>
              <a:rPr lang="en-US" sz="2000">
                <a:solidFill>
                  <a:srgbClr val="EA6A00"/>
                </a:solidFill>
              </a:rPr>
              <a:t>Resource 	:   Orange</a:t>
            </a:r>
          </a:p>
          <a:p>
            <a:r>
              <a:rPr lang="en-US" sz="2000">
                <a:solidFill>
                  <a:srgbClr val="00B050"/>
                </a:solidFill>
              </a:rPr>
              <a:t>Spawn 	:   Green</a:t>
            </a:r>
          </a:p>
          <a:p>
            <a:r>
              <a:rPr lang="en-US" sz="2000"/>
              <a:t>Normal 	:   White</a:t>
            </a:r>
          </a:p>
          <a:p>
            <a:endParaRPr lang="en-US" sz="2000"/>
          </a:p>
          <a:p>
            <a:endParaRPr lang="en-US" sz="2000"/>
          </a:p>
        </p:txBody>
      </p:sp>
    </p:spTree>
    <p:extLst>
      <p:ext uri="{BB962C8B-B14F-4D97-AF65-F5344CB8AC3E}">
        <p14:creationId xmlns:p14="http://schemas.microsoft.com/office/powerpoint/2010/main" val="356690975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bfd5ba9-7325-44e8-b955-b384c215b44d" xsi:nil="true"/>
    <lcf76f155ced4ddcb4097134ff3c332f xmlns="586a42f0-10ec-49f4-8ca3-6239ed70bca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2CC15FBED54A04E925A2B0FB273278F" ma:contentTypeVersion="12" ma:contentTypeDescription="Create a new document." ma:contentTypeScope="" ma:versionID="8b981a63f615d3a8435f5d1f864270c8">
  <xsd:schema xmlns:xsd="http://www.w3.org/2001/XMLSchema" xmlns:xs="http://www.w3.org/2001/XMLSchema" xmlns:p="http://schemas.microsoft.com/office/2006/metadata/properties" xmlns:ns2="586a42f0-10ec-49f4-8ca3-6239ed70bca6" xmlns:ns3="dbfd5ba9-7325-44e8-b955-b384c215b44d" targetNamespace="http://schemas.microsoft.com/office/2006/metadata/properties" ma:root="true" ma:fieldsID="4a7d01d57be487b37d1985095a089eb5" ns2:_="" ns3:_="">
    <xsd:import namespace="586a42f0-10ec-49f4-8ca3-6239ed70bca6"/>
    <xsd:import namespace="dbfd5ba9-7325-44e8-b955-b384c215b44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6a42f0-10ec-49f4-8ca3-6239ed70bc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e49ff12-39f2-416e-aa91-245a66e61047"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fd5ba9-7325-44e8-b955-b384c215b44d"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c36c920-1b6b-4377-899b-90336569779e}" ma:internalName="TaxCatchAll" ma:showField="CatchAllData" ma:web="dbfd5ba9-7325-44e8-b955-b384c215b44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E6379C-1928-40BB-B035-1C0BD3D145A6}">
  <ds:schemaRefs>
    <ds:schemaRef ds:uri="586a42f0-10ec-49f4-8ca3-6239ed70bca6"/>
    <ds:schemaRef ds:uri="dbfd5ba9-7325-44e8-b955-b384c215b44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EA7349D-2F89-492E-ADA1-B7AF0127E8F4}">
  <ds:schemaRefs>
    <ds:schemaRef ds:uri="586a42f0-10ec-49f4-8ca3-6239ed70bca6"/>
    <ds:schemaRef ds:uri="dbfd5ba9-7325-44e8-b955-b384c215b4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164DA7B-E8B7-4CFC-8EAF-2E206281B5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2459</Words>
  <Application>Microsoft Office PowerPoint</Application>
  <PresentationFormat>Widescreen</PresentationFormat>
  <Paragraphs>203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Game Demo Video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Peter Robinson</cp:lastModifiedBy>
  <cp:revision>1</cp:revision>
  <dcterms:created xsi:type="dcterms:W3CDTF">2024-11-14T23:28:38Z</dcterms:created>
  <dcterms:modified xsi:type="dcterms:W3CDTF">2024-11-25T15:53:04Z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0x01010052CC15FBED54A04E925A2B0FB273278F</vt:lpwstr>
  </property>
  <property fmtid="{D5CDD505-2E9C-101B-9397-08002B2CF9AE}" pid="3" name="MediaServiceImageTags">
    <vt:lpwstr/>
  </property>
</Properties>
</file>