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1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5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uses in a village">
            <a:extLst>
              <a:ext uri="{FF2B5EF4-FFF2-40B4-BE49-F238E27FC236}">
                <a16:creationId xmlns:a16="http://schemas.microsoft.com/office/drawing/2014/main" id="{9922D838-3D38-C5F6-E81F-E35E7DD82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530" b="1347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19D5-04DC-C897-8FDE-0A26A3481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en-US" sz="8900">
                <a:solidFill>
                  <a:srgbClr val="FFFFFF"/>
                </a:solidFill>
              </a:rPr>
              <a:t>California</a:t>
            </a:r>
            <a:br>
              <a:rPr lang="en-US" sz="8900">
                <a:solidFill>
                  <a:srgbClr val="FFFFFF"/>
                </a:solidFill>
              </a:rPr>
            </a:br>
            <a:r>
              <a:rPr lang="en-US" sz="8900">
                <a:solidFill>
                  <a:srgbClr val="FFFFFF"/>
                </a:solidFill>
              </a:rPr>
              <a:t>Housing Market Trends</a:t>
            </a:r>
            <a:br>
              <a:rPr lang="en-US" sz="8900">
                <a:solidFill>
                  <a:srgbClr val="FFFFFF"/>
                </a:solidFill>
              </a:rPr>
            </a:br>
            <a:r>
              <a:rPr lang="en-US" sz="8900">
                <a:solidFill>
                  <a:srgbClr val="FFFFFF"/>
                </a:solidFill>
              </a:rPr>
              <a:t>2018 to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1E36E-47DC-5439-573A-D9F2C2F8C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003687"/>
            <a:ext cx="9929231" cy="892068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Group 2</a:t>
            </a:r>
          </a:p>
          <a:p>
            <a:pPr algn="r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Madison Hamby, Brianne Han, Josh Mares, and Kyle Novak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4ED8-2422-81E6-DCB6-A678C5B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34E3-D0A6-9A1B-3286-B0B267D6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comprehensive analysis of housing </a:t>
            </a:r>
            <a:r>
              <a:rPr lang="en-US"/>
              <a:t>market trends</a:t>
            </a:r>
          </a:p>
        </p:txBody>
      </p:sp>
    </p:spTree>
    <p:extLst>
      <p:ext uri="{BB962C8B-B14F-4D97-AF65-F5344CB8AC3E}">
        <p14:creationId xmlns:p14="http://schemas.microsoft.com/office/powerpoint/2010/main" val="266273506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2F0F3"/>
      </a:lt2>
      <a:accent1>
        <a:srgbClr val="80AF45"/>
      </a:accent1>
      <a:accent2>
        <a:srgbClr val="A3A637"/>
      </a:accent2>
      <a:accent3>
        <a:srgbClr val="C3954D"/>
      </a:accent3>
      <a:accent4>
        <a:srgbClr val="B1523B"/>
      </a:accent4>
      <a:accent5>
        <a:srgbClr val="C34D67"/>
      </a:accent5>
      <a:accent6>
        <a:srgbClr val="B13B86"/>
      </a:accent6>
      <a:hlink>
        <a:srgbClr val="C0434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BjornVTI</vt:lpstr>
      <vt:lpstr>California Housing Market Trends 2018 to 2023</vt:lpstr>
      <vt:lpstr>Analysis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Market Trends 2018 to 2023</dc:title>
  <dc:creator>Kyle Novak</dc:creator>
  <cp:lastModifiedBy>Kyle Novak</cp:lastModifiedBy>
  <cp:revision>1</cp:revision>
  <dcterms:created xsi:type="dcterms:W3CDTF">2023-11-08T03:50:16Z</dcterms:created>
  <dcterms:modified xsi:type="dcterms:W3CDTF">2023-11-08T03:58:35Z</dcterms:modified>
</cp:coreProperties>
</file>