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  <p:sldMasterId id="2147483674" r:id="rId5"/>
    <p:sldMasterId id="2147483686" r:id="rId6"/>
  </p:sldMasterIdLst>
  <p:sldIdLst>
    <p:sldId id="257" r:id="rId7"/>
    <p:sldId id="272" r:id="rId8"/>
    <p:sldId id="273" r:id="rId9"/>
    <p:sldId id="269" r:id="rId10"/>
    <p:sldId id="274" r:id="rId11"/>
    <p:sldId id="275" r:id="rId12"/>
    <p:sldId id="266" r:id="rId13"/>
    <p:sldId id="264" r:id="rId14"/>
    <p:sldId id="265" r:id="rId15"/>
    <p:sldId id="263" r:id="rId16"/>
    <p:sldId id="26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dozaaaallan@gmail.com" initials="m" lastIdx="1" clrIdx="0">
    <p:extLst>
      <p:ext uri="{19B8F6BF-5375-455C-9EA6-DF929625EA0E}">
        <p15:presenceInfo xmlns:p15="http://schemas.microsoft.com/office/powerpoint/2012/main" userId="a49f3c71365db4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900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760-6439-437F-BBB1-C3856724A8A8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CD85-51CA-40CC-9047-FECB791D2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95048-B03E-4A10-8067-1E55BBF3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5CB6-9B14-4AEF-9694-E8405727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568E-A585-4212-A863-1F7B80686A6A}" type="datetime1">
              <a:rPr lang="id-ID" smtClean="0"/>
              <a:t>07/06/2022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6238-D2A4-4B29-BD84-2AF218D6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Source: 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82E7-C7EE-4CF7-BE3F-C0DAEB00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6AFC-5EE6-48B2-A17A-D273565696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70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7DA3-8CD1-4815-9412-049B02F5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30EB-D6BB-4A08-B624-5F7E1A38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6B91-5795-41B1-AEAD-101D5B09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8B1E-9D49-4BD6-95A4-58EDD0B85076}" type="datetime1">
              <a:rPr lang="id-ID" smtClean="0"/>
              <a:t>07/06/2022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45FA-8071-47A1-A3BF-ACB6ABEB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Source: 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CB41-F696-49F0-BDB8-ACBE200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6AFC-5EE6-48B2-A17A-D273565696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0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8BBE-EB2D-47C4-BAA7-8B4A0FB0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2E47E-30F6-499B-B76C-6DA5D40B4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2F51-A4D3-4E57-8592-9640797C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5611-5FC5-4C07-8C9D-EE6D0AB24ECC}" type="datetime1">
              <a:rPr lang="id-ID" smtClean="0"/>
              <a:t>07/06/2022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D7FF8-A3AB-4410-99FE-B63785E6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Source: 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EC8C4-5C57-4C40-AE90-30DE7C30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6AFC-5EE6-48B2-A17A-D273565696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816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AE73-2C3B-43C1-9607-6613F84D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4946-1D3C-4241-AE7F-D33367909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F4881-8F77-4709-8796-61CD247A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A527-E239-48EC-950E-4CFA54DA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C66-AD36-40FA-9EC4-4200E1D35E07}" type="datetime1">
              <a:rPr lang="id-ID" smtClean="0"/>
              <a:t>07/06/2022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E4ABD-22A5-42CE-8276-A4683D3F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Source: Lorem ipsum dolor sit amet, consectetur adipiscing elit.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1C93C-1A05-4DC4-AC49-62711A8B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6AFC-5EE6-48B2-A17A-D273565696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708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8B1A-A24F-468C-B469-44B6B6BD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9CA05-ECA7-4CE0-946B-0BB4FC1E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647ED-1174-453C-AD52-AFDA029B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9A218-D588-4F30-9774-BE894D313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5B006-76A3-422D-BC47-CB014E8C7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1C4E8-25BE-4E16-9EA4-B9CA6C3D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5707-5E3A-486B-BCE5-B9E6F75E4670}" type="datetime1">
              <a:rPr lang="id-ID" smtClean="0"/>
              <a:t>07/06/2022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D779F-F68E-45A1-B5F8-C214068A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Source: 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CDF80-363F-4867-8884-A9C61780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6AFC-5EE6-48B2-A17A-D273565696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419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FCB0-833E-497E-B4C1-CEC480C3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83BFF-28D5-4C86-A9CA-989510EF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F33-F451-40A7-B679-C31354C99AB8}" type="datetime1">
              <a:rPr lang="id-ID" smtClean="0"/>
              <a:t>07/06/2022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E0A03-05DE-4EA5-BA0F-94A18CA7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Source: Lorem ipsum dolor sit amet, consectetur adipiscing elit.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6C75E-A2EC-4BD3-B6B0-105FCCD7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6AFC-5EE6-48B2-A17A-D273565696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168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4F97F-A7E3-421E-BC86-2AEEFE29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4ED8-922E-4A7F-8CA6-00C6FC83412B}" type="datetime1">
              <a:rPr lang="id-ID" smtClean="0"/>
              <a:t>07/06/2022</a:t>
            </a:fld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431BB-93E8-4EA5-BFA6-5B36D0B627EC}"/>
              </a:ext>
            </a:extLst>
          </p:cNvPr>
          <p:cNvSpPr/>
          <p:nvPr userDrawn="1"/>
        </p:nvSpPr>
        <p:spPr>
          <a:xfrm>
            <a:off x="11568608" y="0"/>
            <a:ext cx="623392" cy="6857999"/>
          </a:xfrm>
          <a:prstGeom prst="rect">
            <a:avLst/>
          </a:prstGeom>
          <a:solidFill>
            <a:srgbClr val="34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08ABF-5212-4F4D-A5C3-91E5B715664E}"/>
              </a:ext>
            </a:extLst>
          </p:cNvPr>
          <p:cNvGrpSpPr/>
          <p:nvPr userDrawn="1"/>
        </p:nvGrpSpPr>
        <p:grpSpPr>
          <a:xfrm>
            <a:off x="11790304" y="260648"/>
            <a:ext cx="180000" cy="111024"/>
            <a:chOff x="15673064" y="2290373"/>
            <a:chExt cx="432048" cy="333073"/>
          </a:xfrm>
          <a:solidFill>
            <a:schemeClr val="bg1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18A05FA-BBA2-4867-9962-F1403EC49E8E}"/>
                </a:ext>
              </a:extLst>
            </p:cNvPr>
            <p:cNvSpPr/>
            <p:nvPr/>
          </p:nvSpPr>
          <p:spPr>
            <a:xfrm>
              <a:off x="15673064" y="2290373"/>
              <a:ext cx="432048" cy="72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E7D83A0-9451-4D0A-913C-186CA756ED58}"/>
                </a:ext>
              </a:extLst>
            </p:cNvPr>
            <p:cNvSpPr/>
            <p:nvPr/>
          </p:nvSpPr>
          <p:spPr>
            <a:xfrm>
              <a:off x="15673064" y="2420905"/>
              <a:ext cx="432048" cy="72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2F2D35D-5B6F-4D6C-880F-9C9859561C2B}"/>
                </a:ext>
              </a:extLst>
            </p:cNvPr>
            <p:cNvSpPr/>
            <p:nvPr/>
          </p:nvSpPr>
          <p:spPr>
            <a:xfrm>
              <a:off x="15673064" y="2551438"/>
              <a:ext cx="432048" cy="72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00CF01-6689-4D36-97B6-04A98D8FDEB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80305" y="6165304"/>
            <a:ext cx="0" cy="875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EE61D-B0B2-48E2-B642-EF7E2CF5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6949" y="6441081"/>
            <a:ext cx="149079" cy="138499"/>
          </a:xfrm>
          <a:noFill/>
        </p:spPr>
        <p:txBody>
          <a:bodyPr wrap="none" lIns="0" tIns="0" rIns="0" bIns="0" rtlCol="0" anchor="ctr" anchorCtr="0">
            <a:spAutoFit/>
          </a:bodyPr>
          <a:lstStyle>
            <a:lvl1pPr>
              <a:defRPr lang="id-ID" sz="900" b="1" smtClean="0">
                <a:gradFill flip="none" rotWithShape="1">
                  <a:gsLst>
                    <a:gs pos="100000">
                      <a:srgbClr val="48F9D5"/>
                    </a:gs>
                    <a:gs pos="0">
                      <a:srgbClr val="4BA1FC"/>
                    </a:gs>
                  </a:gsLst>
                  <a:lin ang="2700000" scaled="1"/>
                  <a:tileRect/>
                </a:gradFill>
                <a:latin typeface="+mj-lt"/>
              </a:defRPr>
            </a:lvl1pPr>
          </a:lstStyle>
          <a:p>
            <a:pPr algn="ctr"/>
            <a:fld id="{E1D36AFC-5EE6-48B2-A17A-D27356569666}" type="slidenum">
              <a:rPr lang="id-ID" smtClean="0"/>
              <a:pPr algn="ctr"/>
              <a:t>‹#›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3218E-58CB-4F01-9524-C57092FA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22905" y="2665327"/>
            <a:ext cx="4114800" cy="138499"/>
          </a:xfrm>
          <a:noFill/>
        </p:spPr>
        <p:txBody>
          <a:bodyPr wrap="square" lIns="0" tIns="0" rIns="0" bIns="0" rtlCol="0" anchor="ctr" anchorCtr="0">
            <a:spAutoFit/>
          </a:bodyPr>
          <a:lstStyle>
            <a:lvl1pPr>
              <a:defRPr lang="id-ID" sz="900" dirty="0">
                <a:solidFill>
                  <a:schemeClr val="bg1"/>
                </a:solidFill>
              </a:defRPr>
            </a:lvl1pPr>
          </a:lstStyle>
          <a:p>
            <a:pPr algn="r"/>
            <a:r>
              <a:rPr lang="id-ID"/>
              <a:t>Source: Lorem ipsum dolor sit amet, consectetur adipiscing elit.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477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1FBB-9579-4CE2-AA5B-3C2AEE67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0406-C04C-4E78-A811-5CF5FC86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37502-71EA-43C2-98C9-18E7C1F96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2A107-9024-44F1-8668-CA3EA5F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40A-6AA5-44C4-B70C-AC3E6BD4D901}" type="datetime1">
              <a:rPr lang="id-ID" smtClean="0"/>
              <a:t>07/06/2022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B8974-24B8-4ECA-9BE3-159A993D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Source: Lorem ipsum dolor sit amet, consectetur adipiscing elit.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1FD51-D48C-4496-8876-47A9A090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6AFC-5EE6-48B2-A17A-D273565696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5789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3955-A0C3-44F5-BFEB-1D52B97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4E68E-3CF9-4EE3-9958-B4F5A4046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A0092-B9C2-44A9-AB6B-A8F8D906C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218D9-AE05-4BF1-B490-B8662D34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0A85-6CD9-4451-B1C9-1DB00A363535}" type="datetime1">
              <a:rPr lang="id-ID" smtClean="0"/>
              <a:t>07/06/2022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EC1E-6DA6-438F-BED6-1F57E0E8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Source: Lorem ipsum dolor sit amet, consectetur adipiscing elit.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BCDE-67AF-43B2-8FFB-CFD9ABAF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6AFC-5EE6-48B2-A17A-D273565696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734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5C7D-8D60-4C7A-9271-CF01A5C4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D5051-B786-4057-9C90-9CCF6AD72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2E3B-0B70-4567-89D1-E7F44BCB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5632-9DB5-48C5-9F7E-BFA36261007C}" type="datetime1">
              <a:rPr lang="id-ID" smtClean="0"/>
              <a:t>07/06/2022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879E-94A4-4D25-AA95-ED6043FA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Source: 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F7AA1-761F-4F95-86EA-00406F13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6AFC-5EE6-48B2-A17A-D273565696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8862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3981E-57B7-413E-9BCF-5F570BD14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3720E-FEC9-488A-839D-9C8AAFE7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3C31-DED8-4B42-B9FF-EB6E31C7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344D-3BB5-4F2E-8AC7-C18367FCD007}" type="datetime1">
              <a:rPr lang="id-ID" smtClean="0"/>
              <a:t>07/06/2022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1313-E824-4D4A-9D64-35AF8C62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Source: 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6BC7-09AE-4668-97D9-BF355BD3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6AFC-5EE6-48B2-A17A-D273565696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7791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652-E0A2-44BC-BF9A-3AC39F9A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90D1-0EF5-4789-AAD1-8F8FB965C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2A68-EB8D-4FB4-A44E-3FD7C289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D10A-2920-4089-BF61-A23EF509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BF26-6AEA-453A-A056-84511839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05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2667-43FF-46C8-9605-F3BED234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5B60-E138-47DA-9BBD-6FBE16FA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5B90-619E-45A4-AB42-B3C0B0C4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FCE8-CBFE-4A78-BFF5-74BACB31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0F96-7539-4EF3-9D1B-DD8EF18C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3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1C7A-110F-4A9D-9E78-AD683085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2DC7-EA53-4A5C-942B-1F8B3F0C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813E-00DC-4FB6-A287-7950B24E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2E5C-C823-4AD8-BCE3-1065E48B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4E0E-99B1-4711-AF34-A53410BD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3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BBBF-15D1-49FC-A511-5FE88533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538C-DA3A-4F7B-AD90-F14653C10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34B8-A26A-45A5-BC1E-EF02CF0E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0635-B989-4442-9203-22A862CC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2666F-5499-4BE1-9599-4930B6D1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EC7BD-7D57-44F9-BDEF-4F38DA50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38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CBBB-5315-45D4-BF61-26F099C1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5EE24-5306-4321-87D4-0230D73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32815-F074-4391-84BA-D63EA8DB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2155-9E3F-4DFF-A78B-8C56CAB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E3EF3-A991-4FF2-8569-325F06C8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AB23F-407F-444D-9F96-B742BE0C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00144-BA72-4A02-BA17-C2E6ABE6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EF456-EB18-4100-9CE5-206E5B6E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6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BA81A8-8427-42C4-9E6E-ED379197B2B8}"/>
              </a:ext>
            </a:extLst>
          </p:cNvPr>
          <p:cNvSpPr/>
          <p:nvPr userDrawn="1"/>
        </p:nvSpPr>
        <p:spPr>
          <a:xfrm>
            <a:off x="6235700" y="0"/>
            <a:ext cx="5956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99322-D0AB-44C7-B68E-F9E3C0AA3452}"/>
              </a:ext>
            </a:extLst>
          </p:cNvPr>
          <p:cNvSpPr/>
          <p:nvPr userDrawn="1"/>
        </p:nvSpPr>
        <p:spPr>
          <a:xfrm>
            <a:off x="0" y="0"/>
            <a:ext cx="5956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BDD9E-C173-411F-8978-F4E284A954BB}"/>
              </a:ext>
            </a:extLst>
          </p:cNvPr>
          <p:cNvSpPr/>
          <p:nvPr userDrawn="1"/>
        </p:nvSpPr>
        <p:spPr>
          <a:xfrm>
            <a:off x="188687" y="182789"/>
            <a:ext cx="11814627" cy="6538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37813-2CF6-441F-809E-B375EE2A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73419-2BA8-44AC-AB0F-A12C1E04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AF00F-9D11-455E-8B7E-2B9C64B5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8E1D-CC3A-4BD0-80F7-458BCAA4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F6BE6-1FB5-4588-8F14-A58CF75A9AF3}"/>
              </a:ext>
            </a:extLst>
          </p:cNvPr>
          <p:cNvSpPr/>
          <p:nvPr userDrawn="1"/>
        </p:nvSpPr>
        <p:spPr>
          <a:xfrm>
            <a:off x="10160000" y="6286500"/>
            <a:ext cx="1676400" cy="57150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00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AD7B8-2A79-4B15-B8F9-7D2C252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D3D3E-0564-4F96-98E5-33109CA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51355-5E85-4B04-866B-4EB218DB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0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0440-6787-4FB6-91F7-986D630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B314-C197-4CF7-8C4A-A0F666AF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3161F-7401-4CE3-88F9-E3B43A17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EB55-2516-4D24-ABCE-0E2FBF6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310D6-21B6-45B8-9A1B-D0108DB6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178B-92CA-4AA6-8394-8DD1D5C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9822-D706-4383-BB13-021207C1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D451-7321-4604-BAAE-CEB91BAD1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6B4F2-80BF-4C4F-8EB8-B3AF4832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FBFA1-C918-4257-967E-A04CD651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88E6-9E52-4051-9CE3-1DA07A89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3B7B-53A7-4AC0-A7C3-15B16B8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133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09CB-98DD-4E7D-83F9-6744ECC6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4A381-4D6F-4282-8C0E-E67E02AAB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B113-783F-424C-AF4F-82E169E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3965-B169-42D5-83F5-7930B151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933D-B0F7-4630-B315-83071450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370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59D32-1BCB-4D1B-BF59-A9E5F6E73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08353-DE13-47C1-9FB2-6E20CFA5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202E-CC82-4338-A1CB-AD8F7FDF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F3E0-F87C-43F3-AA7B-EF8D99CB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9CA5-0E42-4851-8F2B-516ECC9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760-6439-437F-BBB1-C3856724A8A8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9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1784D-8166-4969-AD73-695DDA6B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F937-F304-4044-90E7-7E99CE90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3CCC-8576-4413-9554-F92299A00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BB95-08E6-4FAE-BC19-C3BC90472302}" type="datetime1">
              <a:rPr lang="id-ID" smtClean="0"/>
              <a:t>07/06/2022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7476-BE1F-443F-BCA9-538EE3767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Source: 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C237-93EF-4517-AF3B-41EC945EE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36AFC-5EE6-48B2-A17A-D273565696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819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4B0B4-6BDD-4B6C-8DC4-CE6A7422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C650-2510-484B-B679-3E8846CA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A47C-4C58-46CA-9AD3-2A2A5400A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DD2E-AF6E-47DC-890C-D2B62440994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E471-1F60-4329-9C09-8DFF815D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945C-24D5-4E34-899B-D418CD7CD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601" y="1905001"/>
            <a:ext cx="5717460" cy="253182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Let the earth breathe weather you like it or not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76919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XTREME_Leander</a:t>
            </a:r>
            <a:r>
              <a:rPr lang="en-US" dirty="0">
                <a:solidFill>
                  <a:schemeClr val="tx1"/>
                </a:solidFill>
              </a:rPr>
              <a:t> Allan M. Mendoza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IT BA-3206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6" y="381002"/>
            <a:ext cx="11134724" cy="609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39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6912C5-AA1F-7648-4627-AC868613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3" y="504967"/>
            <a:ext cx="10736236" cy="584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8F8EA2D-4D5F-15E2-E335-93626B1A0D97}"/>
              </a:ext>
            </a:extLst>
          </p:cNvPr>
          <p:cNvSpPr/>
          <p:nvPr/>
        </p:nvSpPr>
        <p:spPr>
          <a:xfrm>
            <a:off x="1840473" y="2519719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9558FC-01FE-32D2-0CE1-7AA0AAA56C56}"/>
              </a:ext>
            </a:extLst>
          </p:cNvPr>
          <p:cNvSpPr/>
          <p:nvPr/>
        </p:nvSpPr>
        <p:spPr>
          <a:xfrm>
            <a:off x="5152993" y="2519719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8CD388-8845-4AA3-9828-AFD098AFA965}"/>
              </a:ext>
            </a:extLst>
          </p:cNvPr>
          <p:cNvSpPr/>
          <p:nvPr/>
        </p:nvSpPr>
        <p:spPr>
          <a:xfrm>
            <a:off x="8465514" y="2519719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1CF414-5E36-D7E4-84F7-790FAE3A956D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dirty="0"/>
              <a:t>EXPECTED 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CCCD9A-BD61-E313-4600-5006040F9114}"/>
              </a:ext>
            </a:extLst>
          </p:cNvPr>
          <p:cNvGrpSpPr/>
          <p:nvPr/>
        </p:nvGrpSpPr>
        <p:grpSpPr>
          <a:xfrm>
            <a:off x="1259129" y="4883383"/>
            <a:ext cx="4989271" cy="985223"/>
            <a:chOff x="-1972415" y="2430083"/>
            <a:chExt cx="4989271" cy="985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FFAB1-61F4-E568-BFF1-00FDF11D10A6}"/>
                </a:ext>
              </a:extLst>
            </p:cNvPr>
            <p:cNvSpPr/>
            <p:nvPr/>
          </p:nvSpPr>
          <p:spPr>
            <a:xfrm>
              <a:off x="35606" y="2695306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33176E-2632-B5CE-A654-07974A9352BB}"/>
                </a:ext>
              </a:extLst>
            </p:cNvPr>
            <p:cNvSpPr txBox="1"/>
            <p:nvPr/>
          </p:nvSpPr>
          <p:spPr>
            <a:xfrm>
              <a:off x="-1972415" y="2430083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dirty="0"/>
                <a:t>know</a:t>
              </a:r>
              <a:endParaRPr lang="en-US" sz="15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793AA-5A3E-B20D-4169-E6A3CBABFEBF}"/>
              </a:ext>
            </a:extLst>
          </p:cNvPr>
          <p:cNvGrpSpPr/>
          <p:nvPr/>
        </p:nvGrpSpPr>
        <p:grpSpPr>
          <a:xfrm>
            <a:off x="4605375" y="1799719"/>
            <a:ext cx="2981250" cy="720000"/>
            <a:chOff x="35606" y="2695306"/>
            <a:chExt cx="2981250" cy="72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42A451-49A8-CCCC-A431-2CFE17E30D65}"/>
                </a:ext>
              </a:extLst>
            </p:cNvPr>
            <p:cNvSpPr/>
            <p:nvPr/>
          </p:nvSpPr>
          <p:spPr>
            <a:xfrm>
              <a:off x="35606" y="2695306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A2117-2717-5CFA-291C-5D670D250232}"/>
                </a:ext>
              </a:extLst>
            </p:cNvPr>
            <p:cNvSpPr txBox="1"/>
            <p:nvPr/>
          </p:nvSpPr>
          <p:spPr>
            <a:xfrm>
              <a:off x="35606" y="2695306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kern="1200" dirty="0"/>
                <a:t>PARTICIPATE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F3ED96-0945-1923-0E94-299E6F5C9742}"/>
              </a:ext>
            </a:extLst>
          </p:cNvPr>
          <p:cNvGrpSpPr/>
          <p:nvPr/>
        </p:nvGrpSpPr>
        <p:grpSpPr>
          <a:xfrm>
            <a:off x="7884170" y="4788606"/>
            <a:ext cx="2981250" cy="720000"/>
            <a:chOff x="35606" y="2695306"/>
            <a:chExt cx="2981250" cy="72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408C1-02EA-4F2B-5D52-B8B1BC13BE3B}"/>
                </a:ext>
              </a:extLst>
            </p:cNvPr>
            <p:cNvSpPr/>
            <p:nvPr/>
          </p:nvSpPr>
          <p:spPr>
            <a:xfrm>
              <a:off x="35606" y="2695306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4D4E5E-426A-6668-02A2-A618B826F4EE}"/>
                </a:ext>
              </a:extLst>
            </p:cNvPr>
            <p:cNvSpPr txBox="1"/>
            <p:nvPr/>
          </p:nvSpPr>
          <p:spPr>
            <a:xfrm>
              <a:off x="35606" y="2695306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kern="1200" dirty="0"/>
                <a:t>TAKE 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21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D23AC-029D-4809-A163-31714A04DBA7}"/>
              </a:ext>
            </a:extLst>
          </p:cNvPr>
          <p:cNvSpPr/>
          <p:nvPr/>
        </p:nvSpPr>
        <p:spPr>
          <a:xfrm>
            <a:off x="-3730" y="-33787"/>
            <a:ext cx="11571842" cy="6858000"/>
          </a:xfrm>
          <a:prstGeom prst="rect">
            <a:avLst/>
          </a:prstGeom>
          <a:gradFill flip="none" rotWithShape="1">
            <a:gsLst>
              <a:gs pos="0">
                <a:srgbClr val="12171C"/>
              </a:gs>
              <a:gs pos="100000">
                <a:srgbClr val="2B353F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4376-8682-49CA-A12C-78C11782A08A}"/>
              </a:ext>
            </a:extLst>
          </p:cNvPr>
          <p:cNvSpPr txBox="1"/>
          <p:nvPr/>
        </p:nvSpPr>
        <p:spPr>
          <a:xfrm>
            <a:off x="623888" y="400177"/>
            <a:ext cx="9583532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Timeline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6F5CF1A9-0A34-4347-8BA4-59A3F3E21CFB}"/>
              </a:ext>
            </a:extLst>
          </p:cNvPr>
          <p:cNvSpPr/>
          <p:nvPr/>
        </p:nvSpPr>
        <p:spPr>
          <a:xfrm>
            <a:off x="806413" y="3179191"/>
            <a:ext cx="576064" cy="576064"/>
          </a:xfrm>
          <a:prstGeom prst="donut">
            <a:avLst/>
          </a:prstGeom>
          <a:solidFill>
            <a:srgbClr val="4BA1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D5BB76B6-82C6-4E2F-B9AD-6D2F432E9A22}"/>
              </a:ext>
            </a:extLst>
          </p:cNvPr>
          <p:cNvSpPr/>
          <p:nvPr/>
        </p:nvSpPr>
        <p:spPr>
          <a:xfrm>
            <a:off x="2571467" y="3179191"/>
            <a:ext cx="576064" cy="576064"/>
          </a:xfrm>
          <a:prstGeom prst="donut">
            <a:avLst/>
          </a:prstGeom>
          <a:solidFill>
            <a:srgbClr val="41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5CC2CE22-7588-4745-8DC5-33F9B36641A0}"/>
              </a:ext>
            </a:extLst>
          </p:cNvPr>
          <p:cNvSpPr/>
          <p:nvPr/>
        </p:nvSpPr>
        <p:spPr>
          <a:xfrm>
            <a:off x="4610081" y="3179190"/>
            <a:ext cx="576064" cy="508305"/>
          </a:xfrm>
          <a:prstGeom prst="donut">
            <a:avLst/>
          </a:prstGeom>
          <a:solidFill>
            <a:srgbClr val="41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9C7F294-CD4F-46F7-A0C4-4C78E8C3C801}"/>
              </a:ext>
            </a:extLst>
          </p:cNvPr>
          <p:cNvSpPr/>
          <p:nvPr/>
        </p:nvSpPr>
        <p:spPr>
          <a:xfrm>
            <a:off x="6650437" y="3162403"/>
            <a:ext cx="576064" cy="576064"/>
          </a:xfrm>
          <a:prstGeom prst="donut">
            <a:avLst/>
          </a:prstGeom>
          <a:solidFill>
            <a:srgbClr val="41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E5219-86EB-4A16-B001-7449819F835C}"/>
              </a:ext>
            </a:extLst>
          </p:cNvPr>
          <p:cNvSpPr/>
          <p:nvPr/>
        </p:nvSpPr>
        <p:spPr>
          <a:xfrm flipV="1">
            <a:off x="1309631" y="3375338"/>
            <a:ext cx="1360963" cy="163892"/>
          </a:xfrm>
          <a:prstGeom prst="rect">
            <a:avLst/>
          </a:prstGeom>
          <a:gradFill flip="none" rotWithShape="1">
            <a:gsLst>
              <a:gs pos="76000">
                <a:srgbClr val="414C5B"/>
              </a:gs>
              <a:gs pos="17000">
                <a:srgbClr val="48F9D5"/>
              </a:gs>
              <a:gs pos="0">
                <a:srgbClr val="4BA1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646FAE-7878-4FFA-B19D-F42DA4F3C2F4}"/>
              </a:ext>
            </a:extLst>
          </p:cNvPr>
          <p:cNvSpPr/>
          <p:nvPr/>
        </p:nvSpPr>
        <p:spPr>
          <a:xfrm flipV="1">
            <a:off x="3075866" y="3395213"/>
            <a:ext cx="1565274" cy="143999"/>
          </a:xfrm>
          <a:prstGeom prst="rect">
            <a:avLst/>
          </a:prstGeom>
          <a:solidFill>
            <a:srgbClr val="41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CF8E28-D89C-44D2-A35F-3154B800A30A}"/>
              </a:ext>
            </a:extLst>
          </p:cNvPr>
          <p:cNvSpPr/>
          <p:nvPr/>
        </p:nvSpPr>
        <p:spPr>
          <a:xfrm flipV="1">
            <a:off x="5114483" y="3395212"/>
            <a:ext cx="1548684" cy="196125"/>
          </a:xfrm>
          <a:prstGeom prst="rect">
            <a:avLst/>
          </a:prstGeom>
          <a:solidFill>
            <a:srgbClr val="41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79409A-CB22-4B38-8683-FD80F6D47436}"/>
              </a:ext>
            </a:extLst>
          </p:cNvPr>
          <p:cNvSpPr>
            <a:spLocks noChangeAspect="1"/>
          </p:cNvSpPr>
          <p:nvPr/>
        </p:nvSpPr>
        <p:spPr>
          <a:xfrm>
            <a:off x="1021263" y="3375338"/>
            <a:ext cx="144000" cy="144000"/>
          </a:xfrm>
          <a:prstGeom prst="ellipse">
            <a:avLst/>
          </a:prstGeom>
          <a:gradFill flip="none" rotWithShape="1">
            <a:gsLst>
              <a:gs pos="100000">
                <a:srgbClr val="48F9D5"/>
              </a:gs>
              <a:gs pos="36000">
                <a:srgbClr val="4BA1FC"/>
              </a:gs>
            </a:gsLst>
            <a:lin ang="2700000" scaled="1"/>
            <a:tileRect/>
          </a:gra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1FE668-643E-4F07-9B7A-8F9CBEC848B1}"/>
              </a:ext>
            </a:extLst>
          </p:cNvPr>
          <p:cNvSpPr>
            <a:spLocks noChangeAspect="1"/>
          </p:cNvSpPr>
          <p:nvPr/>
        </p:nvSpPr>
        <p:spPr>
          <a:xfrm>
            <a:off x="2804085" y="3395213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EB99B8-D5EF-4444-947B-048D5BCE2D84}"/>
              </a:ext>
            </a:extLst>
          </p:cNvPr>
          <p:cNvSpPr>
            <a:spLocks noChangeAspect="1"/>
          </p:cNvSpPr>
          <p:nvPr/>
        </p:nvSpPr>
        <p:spPr>
          <a:xfrm>
            <a:off x="4826114" y="3395222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280161-9E47-4EA9-9C7C-231305AC5C0D}"/>
              </a:ext>
            </a:extLst>
          </p:cNvPr>
          <p:cNvSpPr>
            <a:spLocks noChangeAspect="1"/>
          </p:cNvSpPr>
          <p:nvPr/>
        </p:nvSpPr>
        <p:spPr>
          <a:xfrm>
            <a:off x="6866466" y="3430550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D37473-D92F-4952-B615-B3DFACA84D90}"/>
              </a:ext>
            </a:extLst>
          </p:cNvPr>
          <p:cNvSpPr/>
          <p:nvPr/>
        </p:nvSpPr>
        <p:spPr>
          <a:xfrm>
            <a:off x="235343" y="2454870"/>
            <a:ext cx="1718204" cy="43204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48F9D5"/>
              </a:gs>
              <a:gs pos="36000">
                <a:srgbClr val="4BA1F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INTRODUCTION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1FD8FA-37CF-4052-85F1-BCF86E58B1D1}"/>
              </a:ext>
            </a:extLst>
          </p:cNvPr>
          <p:cNvSpPr/>
          <p:nvPr/>
        </p:nvSpPr>
        <p:spPr>
          <a:xfrm>
            <a:off x="2211426" y="4047525"/>
            <a:ext cx="1296144" cy="432048"/>
          </a:xfrm>
          <a:prstGeom prst="roundRect">
            <a:avLst>
              <a:gd name="adj" fmla="val 50000"/>
            </a:avLst>
          </a:prstGeom>
          <a:solidFill>
            <a:srgbClr val="34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SDG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11D6D2-26AB-4611-9E26-64974B86E932}"/>
              </a:ext>
            </a:extLst>
          </p:cNvPr>
          <p:cNvSpPr/>
          <p:nvPr/>
        </p:nvSpPr>
        <p:spPr>
          <a:xfrm>
            <a:off x="4199714" y="2433640"/>
            <a:ext cx="1396800" cy="432048"/>
          </a:xfrm>
          <a:prstGeom prst="roundRect">
            <a:avLst>
              <a:gd name="adj" fmla="val 50000"/>
            </a:avLst>
          </a:prstGeom>
          <a:solidFill>
            <a:srgbClr val="34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OBJECTIVES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7CE47E-0D40-4A8D-B43F-CF2E52CF2B63}"/>
              </a:ext>
            </a:extLst>
          </p:cNvPr>
          <p:cNvSpPr/>
          <p:nvPr/>
        </p:nvSpPr>
        <p:spPr>
          <a:xfrm>
            <a:off x="6290396" y="4030737"/>
            <a:ext cx="1416689" cy="432048"/>
          </a:xfrm>
          <a:prstGeom prst="roundRect">
            <a:avLst>
              <a:gd name="adj" fmla="val 50000"/>
            </a:avLst>
          </a:prstGeom>
          <a:solidFill>
            <a:srgbClr val="34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Segoe UI Light"/>
              </a:rPr>
              <a:t>PROBLEM</a:t>
            </a:r>
            <a:br>
              <a:rPr lang="en-US" sz="1600" dirty="0">
                <a:solidFill>
                  <a:prstClr val="white"/>
                </a:solidFill>
                <a:latin typeface="Segoe UI Light"/>
              </a:rPr>
            </a:br>
            <a:r>
              <a:rPr lang="en-US" sz="1600" dirty="0">
                <a:solidFill>
                  <a:prstClr val="white"/>
                </a:solidFill>
                <a:latin typeface="Segoe UI Light"/>
              </a:rPr>
              <a:t>STATEMENT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410E9E-BFA4-4D2F-99B6-D4E33E5BB4F2}"/>
              </a:ext>
            </a:extLst>
          </p:cNvPr>
          <p:cNvCxnSpPr>
            <a:cxnSpLocks/>
          </p:cNvCxnSpPr>
          <p:nvPr/>
        </p:nvCxnSpPr>
        <p:spPr>
          <a:xfrm>
            <a:off x="1094445" y="2886918"/>
            <a:ext cx="0" cy="508305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D0918A-AFEB-442C-B370-793A18F03F30}"/>
              </a:ext>
            </a:extLst>
          </p:cNvPr>
          <p:cNvCxnSpPr>
            <a:cxnSpLocks/>
          </p:cNvCxnSpPr>
          <p:nvPr/>
        </p:nvCxnSpPr>
        <p:spPr>
          <a:xfrm>
            <a:off x="4898113" y="2848786"/>
            <a:ext cx="0" cy="508305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6417A9-A2FF-4F7F-9855-3DD633E2BE98}"/>
              </a:ext>
            </a:extLst>
          </p:cNvPr>
          <p:cNvCxnSpPr>
            <a:cxnSpLocks/>
          </p:cNvCxnSpPr>
          <p:nvPr/>
        </p:nvCxnSpPr>
        <p:spPr>
          <a:xfrm>
            <a:off x="2876085" y="3501101"/>
            <a:ext cx="0" cy="508305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6EC7DE-70BE-410E-917C-18D3E509268B}"/>
              </a:ext>
            </a:extLst>
          </p:cNvPr>
          <p:cNvCxnSpPr>
            <a:cxnSpLocks/>
          </p:cNvCxnSpPr>
          <p:nvPr/>
        </p:nvCxnSpPr>
        <p:spPr>
          <a:xfrm>
            <a:off x="6938466" y="3501101"/>
            <a:ext cx="0" cy="508305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A134FFE1-B3C1-DB3F-468E-FDDB072F2289}"/>
              </a:ext>
            </a:extLst>
          </p:cNvPr>
          <p:cNvSpPr/>
          <p:nvPr/>
        </p:nvSpPr>
        <p:spPr>
          <a:xfrm>
            <a:off x="8672462" y="3189035"/>
            <a:ext cx="576064" cy="508305"/>
          </a:xfrm>
          <a:prstGeom prst="donut">
            <a:avLst/>
          </a:prstGeom>
          <a:solidFill>
            <a:srgbClr val="41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2AA80-2138-842D-2C75-70BABB2118E2}"/>
              </a:ext>
            </a:extLst>
          </p:cNvPr>
          <p:cNvSpPr/>
          <p:nvPr/>
        </p:nvSpPr>
        <p:spPr>
          <a:xfrm flipV="1">
            <a:off x="7153096" y="3375338"/>
            <a:ext cx="1548684" cy="196125"/>
          </a:xfrm>
          <a:prstGeom prst="rect">
            <a:avLst/>
          </a:prstGeom>
          <a:solidFill>
            <a:srgbClr val="41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8B245-6F20-E3CE-F7F6-15BA14A1EA8D}"/>
              </a:ext>
            </a:extLst>
          </p:cNvPr>
          <p:cNvSpPr>
            <a:spLocks noChangeAspect="1"/>
          </p:cNvSpPr>
          <p:nvPr/>
        </p:nvSpPr>
        <p:spPr>
          <a:xfrm>
            <a:off x="8879594" y="3385284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F607E9-D11C-89D1-262F-EFF3BD51C0C4}"/>
              </a:ext>
            </a:extLst>
          </p:cNvPr>
          <p:cNvSpPr/>
          <p:nvPr/>
        </p:nvSpPr>
        <p:spPr>
          <a:xfrm>
            <a:off x="8031808" y="2221456"/>
            <a:ext cx="1916008" cy="432048"/>
          </a:xfrm>
          <a:prstGeom prst="roundRect">
            <a:avLst>
              <a:gd name="adj" fmla="val 50000"/>
            </a:avLst>
          </a:prstGeom>
          <a:solidFill>
            <a:srgbClr val="34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DATA VISUALIZATIONS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4452DB-B98F-4E92-90B7-C95F8FDAC47E}"/>
              </a:ext>
            </a:extLst>
          </p:cNvPr>
          <p:cNvCxnSpPr>
            <a:cxnSpLocks/>
          </p:cNvCxnSpPr>
          <p:nvPr/>
        </p:nvCxnSpPr>
        <p:spPr>
          <a:xfrm>
            <a:off x="8989812" y="2680730"/>
            <a:ext cx="0" cy="508305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B9F29295-875C-D41B-C719-674664C5FCBB}"/>
              </a:ext>
            </a:extLst>
          </p:cNvPr>
          <p:cNvSpPr/>
          <p:nvPr/>
        </p:nvSpPr>
        <p:spPr>
          <a:xfrm>
            <a:off x="10606576" y="3141072"/>
            <a:ext cx="576064" cy="576064"/>
          </a:xfrm>
          <a:prstGeom prst="donut">
            <a:avLst/>
          </a:prstGeom>
          <a:solidFill>
            <a:srgbClr val="41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F6E8E-F13C-5DE1-AE49-2934C250DADB}"/>
              </a:ext>
            </a:extLst>
          </p:cNvPr>
          <p:cNvSpPr/>
          <p:nvPr/>
        </p:nvSpPr>
        <p:spPr>
          <a:xfrm flipV="1">
            <a:off x="9070622" y="3373881"/>
            <a:ext cx="1548684" cy="196125"/>
          </a:xfrm>
          <a:prstGeom prst="rect">
            <a:avLst/>
          </a:prstGeom>
          <a:solidFill>
            <a:srgbClr val="41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AFEA15-0C49-E142-563E-D4720698A775}"/>
              </a:ext>
            </a:extLst>
          </p:cNvPr>
          <p:cNvSpPr/>
          <p:nvPr/>
        </p:nvSpPr>
        <p:spPr>
          <a:xfrm>
            <a:off x="10114541" y="4009405"/>
            <a:ext cx="1548683" cy="823851"/>
          </a:xfrm>
          <a:prstGeom prst="roundRect">
            <a:avLst>
              <a:gd name="adj" fmla="val 50000"/>
            </a:avLst>
          </a:prstGeom>
          <a:solidFill>
            <a:srgbClr val="34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Segoe UI Light"/>
              </a:rPr>
              <a:t>EXPECTED OUTPUT / SOLUTION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612FA-54A9-784B-89C3-BE583F452A9B}"/>
              </a:ext>
            </a:extLst>
          </p:cNvPr>
          <p:cNvCxnSpPr>
            <a:cxnSpLocks/>
          </p:cNvCxnSpPr>
          <p:nvPr/>
        </p:nvCxnSpPr>
        <p:spPr>
          <a:xfrm>
            <a:off x="10894605" y="3479770"/>
            <a:ext cx="0" cy="508305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9BF1EE1-41E7-3EE5-667C-0EB04FF04818}"/>
              </a:ext>
            </a:extLst>
          </p:cNvPr>
          <p:cNvSpPr>
            <a:spLocks noChangeAspect="1"/>
          </p:cNvSpPr>
          <p:nvPr/>
        </p:nvSpPr>
        <p:spPr>
          <a:xfrm>
            <a:off x="10821606" y="3394268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10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553200" y="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6861261" y="1202759"/>
            <a:ext cx="5127055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Climate Change is making its presence more impactful. Due to the excessive use of non-renewable energy.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7064946" y="3685471"/>
            <a:ext cx="471968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8B79F-C267-9948-FDC2-2DC5618E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" y="0"/>
            <a:ext cx="6540284" cy="68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4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1CF2FE-C341-9CB5-AF51-45570687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019629"/>
            <a:ext cx="4818742" cy="4818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6E1B89-FD08-11C2-30F5-358805B62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43" y="1019629"/>
            <a:ext cx="6357256" cy="48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098D29F-058E-405A-AAD8-9EC2B94B431A}"/>
              </a:ext>
            </a:extLst>
          </p:cNvPr>
          <p:cNvSpPr/>
          <p:nvPr/>
        </p:nvSpPr>
        <p:spPr>
          <a:xfrm>
            <a:off x="0" y="0"/>
            <a:ext cx="11571842" cy="6858000"/>
          </a:xfrm>
          <a:prstGeom prst="rect">
            <a:avLst/>
          </a:prstGeom>
          <a:gradFill flip="none" rotWithShape="1">
            <a:gsLst>
              <a:gs pos="0">
                <a:srgbClr val="12171C"/>
              </a:gs>
              <a:gs pos="100000">
                <a:srgbClr val="2B353F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30BF06-04E3-42E1-8771-7F872555D983}"/>
              </a:ext>
            </a:extLst>
          </p:cNvPr>
          <p:cNvSpPr/>
          <p:nvPr/>
        </p:nvSpPr>
        <p:spPr>
          <a:xfrm rot="16200000">
            <a:off x="4173335" y="-869932"/>
            <a:ext cx="4706202" cy="9076236"/>
          </a:xfrm>
          <a:prstGeom prst="roundRect">
            <a:avLst>
              <a:gd name="adj" fmla="val 2172"/>
            </a:avLst>
          </a:prstGeom>
          <a:solidFill>
            <a:srgbClr val="2B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5C9CAB-B456-416E-AB76-AFBECDB64A55}"/>
              </a:ext>
            </a:extLst>
          </p:cNvPr>
          <p:cNvCxnSpPr>
            <a:cxnSpLocks/>
          </p:cNvCxnSpPr>
          <p:nvPr/>
        </p:nvCxnSpPr>
        <p:spPr>
          <a:xfrm flipH="1" flipV="1">
            <a:off x="3140735" y="4713546"/>
            <a:ext cx="579002" cy="523374"/>
          </a:xfrm>
          <a:prstGeom prst="line">
            <a:avLst/>
          </a:prstGeom>
          <a:ln>
            <a:solidFill>
              <a:srgbClr val="414C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F344EA-83B5-4DF5-80E9-F80034A29C79}"/>
              </a:ext>
            </a:extLst>
          </p:cNvPr>
          <p:cNvCxnSpPr>
            <a:cxnSpLocks/>
          </p:cNvCxnSpPr>
          <p:nvPr/>
        </p:nvCxnSpPr>
        <p:spPr>
          <a:xfrm flipH="1">
            <a:off x="5201866" y="2175002"/>
            <a:ext cx="579002" cy="523374"/>
          </a:xfrm>
          <a:prstGeom prst="line">
            <a:avLst/>
          </a:prstGeom>
          <a:ln>
            <a:solidFill>
              <a:srgbClr val="414C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61233C9F-74C4-4E21-B407-DB593732FAB6}"/>
              </a:ext>
            </a:extLst>
          </p:cNvPr>
          <p:cNvSpPr/>
          <p:nvPr/>
        </p:nvSpPr>
        <p:spPr>
          <a:xfrm>
            <a:off x="2553387" y="2194027"/>
            <a:ext cx="3120536" cy="3120528"/>
          </a:xfrm>
          <a:prstGeom prst="donut">
            <a:avLst>
              <a:gd name="adj" fmla="val 4815"/>
            </a:avLst>
          </a:prstGeom>
          <a:solidFill>
            <a:srgbClr val="2B353F"/>
          </a:solidFill>
          <a:ln w="123825">
            <a:noFill/>
          </a:ln>
          <a:effectLst>
            <a:innerShdw blurRad="1143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DD7C0-6BCF-48A3-9104-D0B0563E94F6}"/>
              </a:ext>
            </a:extLst>
          </p:cNvPr>
          <p:cNvSpPr txBox="1"/>
          <p:nvPr/>
        </p:nvSpPr>
        <p:spPr>
          <a:xfrm>
            <a:off x="623888" y="400178"/>
            <a:ext cx="9583532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Segoe UI"/>
              </a:rPr>
              <a:t>OBJECTIVES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40FBD-9608-4208-BDFC-BC0B79E95199}"/>
              </a:ext>
            </a:extLst>
          </p:cNvPr>
          <p:cNvSpPr txBox="1"/>
          <p:nvPr/>
        </p:nvSpPr>
        <p:spPr>
          <a:xfrm>
            <a:off x="6905792" y="1816224"/>
            <a:ext cx="4049907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Segoe UI"/>
              </a:rPr>
              <a:t>To examine the  fossil fuels consumption in the world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B44C4AB-F8F3-45AC-B292-5F40AC62AC30}"/>
              </a:ext>
            </a:extLst>
          </p:cNvPr>
          <p:cNvSpPr/>
          <p:nvPr/>
        </p:nvSpPr>
        <p:spPr>
          <a:xfrm>
            <a:off x="2624645" y="2265285"/>
            <a:ext cx="2978020" cy="2978012"/>
          </a:xfrm>
          <a:prstGeom prst="arc">
            <a:avLst>
              <a:gd name="adj1" fmla="val 6984994"/>
              <a:gd name="adj2" fmla="val 14257686"/>
            </a:avLst>
          </a:prstGeom>
          <a:noFill/>
          <a:ln w="180975" cap="rnd">
            <a:gradFill flip="none" rotWithShape="1">
              <a:gsLst>
                <a:gs pos="0">
                  <a:srgbClr val="4BA1FC"/>
                </a:gs>
                <a:gs pos="100000">
                  <a:srgbClr val="48F9D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CE6689-06D8-4486-9605-A9085662FDC2}"/>
              </a:ext>
            </a:extLst>
          </p:cNvPr>
          <p:cNvSpPr/>
          <p:nvPr/>
        </p:nvSpPr>
        <p:spPr>
          <a:xfrm>
            <a:off x="3462945" y="5067356"/>
            <a:ext cx="216024" cy="216024"/>
          </a:xfrm>
          <a:prstGeom prst="ellipse">
            <a:avLst/>
          </a:prstGeom>
          <a:gradFill>
            <a:gsLst>
              <a:gs pos="0">
                <a:srgbClr val="4BA1FC"/>
              </a:gs>
              <a:gs pos="100000">
                <a:srgbClr val="48F9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84B2F0D-50AF-429F-A63B-63CEEC418431}"/>
              </a:ext>
            </a:extLst>
          </p:cNvPr>
          <p:cNvSpPr/>
          <p:nvPr/>
        </p:nvSpPr>
        <p:spPr>
          <a:xfrm>
            <a:off x="2553387" y="2305368"/>
            <a:ext cx="2978020" cy="2978012"/>
          </a:xfrm>
          <a:prstGeom prst="arc">
            <a:avLst>
              <a:gd name="adj1" fmla="val 15206084"/>
              <a:gd name="adj2" fmla="val 16302498"/>
            </a:avLst>
          </a:prstGeom>
          <a:noFill/>
          <a:ln w="180975" cap="rnd">
            <a:gradFill flip="none" rotWithShape="1">
              <a:gsLst>
                <a:gs pos="0">
                  <a:srgbClr val="4BA1FC"/>
                </a:gs>
                <a:gs pos="100000">
                  <a:srgbClr val="48F9D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2871ABF-44E5-4A46-8FE6-6647046C98CB}"/>
              </a:ext>
            </a:extLst>
          </p:cNvPr>
          <p:cNvSpPr/>
          <p:nvPr/>
        </p:nvSpPr>
        <p:spPr>
          <a:xfrm>
            <a:off x="2739177" y="2300914"/>
            <a:ext cx="2978020" cy="2978012"/>
          </a:xfrm>
          <a:prstGeom prst="arc">
            <a:avLst>
              <a:gd name="adj1" fmla="val 17053088"/>
              <a:gd name="adj2" fmla="val 17355459"/>
            </a:avLst>
          </a:prstGeom>
          <a:noFill/>
          <a:ln w="180975" cap="rnd">
            <a:gradFill flip="none" rotWithShape="1">
              <a:gsLst>
                <a:gs pos="0">
                  <a:srgbClr val="4BA1FC"/>
                </a:gs>
                <a:gs pos="100000">
                  <a:srgbClr val="48F9D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E742C2-31A3-402B-AE39-DF46D90C02D7}"/>
              </a:ext>
            </a:extLst>
          </p:cNvPr>
          <p:cNvCxnSpPr/>
          <p:nvPr/>
        </p:nvCxnSpPr>
        <p:spPr>
          <a:xfrm>
            <a:off x="5774672" y="2185556"/>
            <a:ext cx="654070" cy="0"/>
          </a:xfrm>
          <a:prstGeom prst="line">
            <a:avLst/>
          </a:prstGeom>
          <a:ln>
            <a:solidFill>
              <a:srgbClr val="414C5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686955-45A6-46F3-A913-5D66A306E9DC}"/>
              </a:ext>
            </a:extLst>
          </p:cNvPr>
          <p:cNvCxnSpPr/>
          <p:nvPr/>
        </p:nvCxnSpPr>
        <p:spPr>
          <a:xfrm>
            <a:off x="5774672" y="5323024"/>
            <a:ext cx="654070" cy="0"/>
          </a:xfrm>
          <a:prstGeom prst="line">
            <a:avLst/>
          </a:prstGeom>
          <a:ln>
            <a:solidFill>
              <a:srgbClr val="414C5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7060F0-C6ED-4850-8D93-7F0B4884EDDE}"/>
              </a:ext>
            </a:extLst>
          </p:cNvPr>
          <p:cNvSpPr txBox="1"/>
          <p:nvPr/>
        </p:nvSpPr>
        <p:spPr>
          <a:xfrm>
            <a:off x="6905792" y="4724928"/>
            <a:ext cx="3762208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Segoe UI"/>
              </a:rPr>
              <a:t>To spread awareness on how fossil fuels can affect every aspect of life.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E7F729-072C-D90D-B585-FBCB7493DDF5}"/>
              </a:ext>
            </a:extLst>
          </p:cNvPr>
          <p:cNvCxnSpPr>
            <a:cxnSpLocks/>
          </p:cNvCxnSpPr>
          <p:nvPr/>
        </p:nvCxnSpPr>
        <p:spPr>
          <a:xfrm>
            <a:off x="5219655" y="4794543"/>
            <a:ext cx="579002" cy="523374"/>
          </a:xfrm>
          <a:prstGeom prst="line">
            <a:avLst/>
          </a:prstGeom>
          <a:ln>
            <a:solidFill>
              <a:srgbClr val="414C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DCFE6-315F-AF7C-488D-28E2E0D5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420" y="2588200"/>
            <a:ext cx="2416200" cy="24162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4813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45D05-0CE4-40BC-2FF3-B194837CA536}"/>
              </a:ext>
            </a:extLst>
          </p:cNvPr>
          <p:cNvSpPr/>
          <p:nvPr/>
        </p:nvSpPr>
        <p:spPr>
          <a:xfrm>
            <a:off x="0" y="3436440"/>
            <a:ext cx="12192000" cy="3421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1159387" y="4869292"/>
            <a:ext cx="9873226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earth has 3 to 5 years left before its end due to the continuous use of fossil fuels.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504487" y="3656443"/>
            <a:ext cx="685425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509B0-40D3-5607-7CBD-EFF3936A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09"/>
            <a:ext cx="12162971" cy="34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4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A8F68E-6C7F-A6F5-0F2C-7C3C01EB38B0}"/>
              </a:ext>
            </a:extLst>
          </p:cNvPr>
          <p:cNvSpPr/>
          <p:nvPr/>
        </p:nvSpPr>
        <p:spPr>
          <a:xfrm>
            <a:off x="2668872" y="3059668"/>
            <a:ext cx="685425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468DC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DATA VISUALIZATIONS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6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09600"/>
            <a:ext cx="11201400" cy="564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25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33400"/>
            <a:ext cx="11201400" cy="579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954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34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437B"/>
      </a:accent1>
      <a:accent2>
        <a:srgbClr val="FF7A8A"/>
      </a:accent2>
      <a:accent3>
        <a:srgbClr val="FCF594"/>
      </a:accent3>
      <a:accent4>
        <a:srgbClr val="52437B"/>
      </a:accent4>
      <a:accent5>
        <a:srgbClr val="FF7A8A"/>
      </a:accent5>
      <a:accent6>
        <a:srgbClr val="FCF594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{A6E46E8F-9703-46D1-89A9-2455B0B7B998}tf78438558_win32</Template>
  <TotalTime>255</TotalTime>
  <Words>106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Garamond</vt:lpstr>
      <vt:lpstr>Segoe UI</vt:lpstr>
      <vt:lpstr>Segoe UI Light</vt:lpstr>
      <vt:lpstr>SavonVTI</vt:lpstr>
      <vt:lpstr>Office Theme</vt:lpstr>
      <vt:lpstr>1_Office Theme</vt:lpstr>
      <vt:lpstr>Let the earth breathe weather you like it or 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mendozaaaallan@gmail.com</dc:creator>
  <cp:lastModifiedBy>mendozaaaallan@gmail.com</cp:lastModifiedBy>
  <cp:revision>6</cp:revision>
  <dcterms:created xsi:type="dcterms:W3CDTF">2022-06-07T04:11:45Z</dcterms:created>
  <dcterms:modified xsi:type="dcterms:W3CDTF">2022-06-07T14:18:10Z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