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DEF5-3510-524B-91BD-F053D047A9B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412C-F051-2B44-8A8C-77053A30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917983477908</cp:lastModifiedBy>
  <cp:revision>2</cp:revision>
  <dcterms:created xsi:type="dcterms:W3CDTF">2022-12-06T14:37:40Z</dcterms:created>
  <dcterms:modified xsi:type="dcterms:W3CDTF">2022-12-06T14:42:33Z</dcterms:modified>
</cp:coreProperties>
</file>