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re et sous-titr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g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exte du titre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Texte du titre</a:t>
            </a:r>
          </a:p>
        </p:txBody>
      </p:sp>
      <p:sp>
        <p:nvSpPr>
          <p:cNvPr id="14" name="Texte niveau 1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5" name="Numéro de diapositive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e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Texte</a:t>
            </a:r>
          </a:p>
        </p:txBody>
      </p:sp>
      <p:sp>
        <p:nvSpPr>
          <p:cNvPr id="103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0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 photo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hoto en noir et blanc d’un panneau solaire"/>
          <p:cNvSpPr/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Photo en noir et blanc d’eau qui coule entre les vannes de déversoir d’un barrage"/>
          <p:cNvSpPr/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Photo en noir et blanc de moulins sous un ciel nuageux"/>
          <p:cNvSpPr/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Légende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22" name="Saisissez une citation ici."/>
          <p:cNvSpPr txBox="1"/>
          <p:nvPr>
            <p:ph type="body" sz="quarter" idx="2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Saisissez une citation ici.</a:t>
            </a:r>
          </a:p>
        </p:txBody>
      </p:sp>
      <p:sp>
        <p:nvSpPr>
          <p:cNvPr id="123" name="Gilles Allain"/>
          <p:cNvSpPr txBox="1"/>
          <p:nvPr>
            <p:ph type="body" sz="quarter" idx="22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Gilles Allain</a:t>
            </a:r>
          </a:p>
        </p:txBody>
      </p:sp>
      <p:sp>
        <p:nvSpPr>
          <p:cNvPr id="124" name="Texte"/>
          <p:cNvSpPr txBox="1"/>
          <p:nvPr>
            <p:ph type="body" sz="quarter" idx="2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Texte</a:t>
            </a:r>
          </a:p>
        </p:txBody>
      </p:sp>
      <p:sp>
        <p:nvSpPr>
          <p:cNvPr id="12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utre citation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aisissez une citation ici."/>
          <p:cNvSpPr txBox="1"/>
          <p:nvPr>
            <p:ph type="body" sz="quarter" idx="21"/>
          </p:nvPr>
        </p:nvSpPr>
        <p:spPr>
          <a:xfrm>
            <a:off x="11049000" y="3721100"/>
            <a:ext cx="12573000" cy="3509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Saisissez une citation ici.</a:t>
            </a:r>
          </a:p>
        </p:txBody>
      </p:sp>
      <p:sp>
        <p:nvSpPr>
          <p:cNvPr id="133" name="Photo en noir et blanc de moulins sous un ciel nuageux"/>
          <p:cNvSpPr/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Gilles Allain"/>
          <p:cNvSpPr txBox="1"/>
          <p:nvPr>
            <p:ph type="body" sz="quarter" idx="23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Gilles Allain</a:t>
            </a:r>
          </a:p>
        </p:txBody>
      </p:sp>
      <p:sp>
        <p:nvSpPr>
          <p:cNvPr id="13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hoto aérienne en noir et blanc d’une personne se tenant en haut d’un barrage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ierg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ierge - Au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hoto aérienne en noir et blanc d’une personne se tenant en haut d’un barrage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g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exte du titre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Texte du titre</a:t>
            </a:r>
          </a:p>
        </p:txBody>
      </p:sp>
      <p:sp>
        <p:nvSpPr>
          <p:cNvPr id="25" name="Texte niveau 1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6" name="Numéro de diapositive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utres 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g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exte du titre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Texte du titre</a:t>
            </a:r>
          </a:p>
        </p:txBody>
      </p:sp>
      <p:sp>
        <p:nvSpPr>
          <p:cNvPr id="35" name="Texte niveau 1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6" name="Numéro de diapositive"/>
          <p:cNvSpPr txBox="1"/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re - Centré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e du titre"/>
          <p:cNvSpPr txBox="1"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Texte du titre</a:t>
            </a:r>
          </a:p>
        </p:txBody>
      </p:sp>
      <p:sp>
        <p:nvSpPr>
          <p:cNvPr id="44" name="Numéro de diapositive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gne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Photo en noir et blanc de moulins sous un ciel nuageux"/>
          <p:cNvSpPr/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exte du titre"/>
          <p:cNvSpPr txBox="1"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Texte du titre</a:t>
            </a:r>
          </a:p>
        </p:txBody>
      </p:sp>
      <p:sp>
        <p:nvSpPr>
          <p:cNvPr id="54" name="Texte niveau 1…"/>
          <p:cNvSpPr txBox="1"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5" name="Numéro de diapositive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e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Texte</a:t>
            </a:r>
          </a:p>
        </p:txBody>
      </p:sp>
      <p:sp>
        <p:nvSpPr>
          <p:cNvPr id="63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e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Texte</a:t>
            </a:r>
          </a:p>
        </p:txBody>
      </p:sp>
      <p:sp>
        <p:nvSpPr>
          <p:cNvPr id="72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73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 - Au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e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Texte</a:t>
            </a:r>
          </a:p>
        </p:txBody>
      </p:sp>
      <p:sp>
        <p:nvSpPr>
          <p:cNvPr id="82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83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8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e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Texte</a:t>
            </a:r>
          </a:p>
        </p:txBody>
      </p:sp>
      <p:sp>
        <p:nvSpPr>
          <p:cNvPr id="92" name="Photo en noir et blanc de moulins sous un ciel nuageux"/>
          <p:cNvSpPr/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exte du titre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94" name="Texte niveau 1…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9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gne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exte du titre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4" name="Texte niveau 1…"/>
          <p:cNvSpPr txBox="1"/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" name="Numéro de diapositive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apport optimisa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668655">
              <a:defRPr sz="24543"/>
            </a:lvl1pPr>
          </a:lstStyle>
          <a:p>
            <a:pPr/>
            <a:r>
              <a:t>Rapport optimisation</a:t>
            </a:r>
          </a:p>
        </p:txBody>
      </p:sp>
      <p:sp>
        <p:nvSpPr>
          <p:cNvPr id="167" name="P4 : SPYSSCHAERT STeve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P4 : SPYSSCHAERT STeven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AVANT ACCESSIBILITÉ / APRES ACCESSIBILITÉ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AVANT ACCESSIBILITÉ / APRES ACCESSIBILITÉ</a:t>
            </a:r>
          </a:p>
        </p:txBody>
      </p:sp>
      <p:grpSp>
        <p:nvGrpSpPr>
          <p:cNvPr id="172" name="Galerie d’images"/>
          <p:cNvGrpSpPr/>
          <p:nvPr/>
        </p:nvGrpSpPr>
        <p:grpSpPr>
          <a:xfrm>
            <a:off x="1524000" y="2330450"/>
            <a:ext cx="10287000" cy="10871200"/>
            <a:chOff x="0" y="0"/>
            <a:chExt cx="10287000" cy="10871200"/>
          </a:xfrm>
        </p:grpSpPr>
        <p:pic>
          <p:nvPicPr>
            <p:cNvPr id="170" name="Capture d’écran 2022-02-16 à 14.24.00.png" descr="Capture d’écran 2022-02-16 à 14.24.00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532" t="0" r="3532" b="0"/>
            <a:stretch>
              <a:fillRect/>
            </a:stretch>
          </p:blipFill>
          <p:spPr>
            <a:xfrm>
              <a:off x="0" y="0"/>
              <a:ext cx="10287000" cy="10121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1" name="SANS AUCUNE CORRECTION"/>
            <p:cNvSpPr/>
            <p:nvPr/>
          </p:nvSpPr>
          <p:spPr>
            <a:xfrm>
              <a:off x="0" y="10198100"/>
              <a:ext cx="10287000" cy="673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ctr">
                <a:spcBef>
                  <a:spcPts val="0"/>
                </a:spcBef>
              </a:lvl1pPr>
            </a:lstStyle>
            <a:p>
              <a:pPr/>
              <a:r>
                <a:t>SANS AUCUNE CORRECTION</a:t>
              </a:r>
            </a:p>
          </p:txBody>
        </p:sp>
      </p:grpSp>
      <p:grpSp>
        <p:nvGrpSpPr>
          <p:cNvPr id="175" name="Galerie d’images"/>
          <p:cNvGrpSpPr/>
          <p:nvPr/>
        </p:nvGrpSpPr>
        <p:grpSpPr>
          <a:xfrm>
            <a:off x="13918226" y="3333750"/>
            <a:ext cx="9703774" cy="9867900"/>
            <a:chOff x="0" y="0"/>
            <a:chExt cx="9703772" cy="9867900"/>
          </a:xfrm>
        </p:grpSpPr>
        <p:pic>
          <p:nvPicPr>
            <p:cNvPr id="173" name="Capture d’écran 2022-02-16 à 14.21.50.png" descr="Capture d’écran 2022-02-16 à 14.21.50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44" r="0" b="44"/>
            <a:stretch>
              <a:fillRect/>
            </a:stretch>
          </p:blipFill>
          <p:spPr>
            <a:xfrm>
              <a:off x="0" y="0"/>
              <a:ext cx="9703773" cy="9118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4" name="AVEC CORRECTIONS"/>
            <p:cNvSpPr/>
            <p:nvPr/>
          </p:nvSpPr>
          <p:spPr>
            <a:xfrm>
              <a:off x="0" y="9194800"/>
              <a:ext cx="9703773" cy="673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ctr">
                <a:spcBef>
                  <a:spcPts val="0"/>
                </a:spcBef>
              </a:lvl1pPr>
            </a:lstStyle>
            <a:p>
              <a:pPr/>
              <a:r>
                <a:t>AVEC CORRECTIONS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AVANT SEO / APRES SEO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AVANT SEO / APRES SEO</a:t>
            </a:r>
          </a:p>
        </p:txBody>
      </p:sp>
      <p:grpSp>
        <p:nvGrpSpPr>
          <p:cNvPr id="180" name="Galerie d’images"/>
          <p:cNvGrpSpPr/>
          <p:nvPr/>
        </p:nvGrpSpPr>
        <p:grpSpPr>
          <a:xfrm>
            <a:off x="1524000" y="2495550"/>
            <a:ext cx="10287000" cy="10871200"/>
            <a:chOff x="0" y="0"/>
            <a:chExt cx="10287000" cy="10871200"/>
          </a:xfrm>
        </p:grpSpPr>
        <p:pic>
          <p:nvPicPr>
            <p:cNvPr id="178" name="Capture d’écran 2022-02-16 à 14.26.37.png" descr="Capture d’écran 2022-02-16 à 14.26.37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4936" r="0" b="4936"/>
            <a:stretch>
              <a:fillRect/>
            </a:stretch>
          </p:blipFill>
          <p:spPr>
            <a:xfrm>
              <a:off x="0" y="0"/>
              <a:ext cx="10287000" cy="10121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9" name="SANS AUCUNE CORRECTION"/>
            <p:cNvSpPr/>
            <p:nvPr/>
          </p:nvSpPr>
          <p:spPr>
            <a:xfrm>
              <a:off x="0" y="10198100"/>
              <a:ext cx="10287000" cy="673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ctr">
                <a:spcBef>
                  <a:spcPts val="0"/>
                </a:spcBef>
              </a:lvl1pPr>
            </a:lstStyle>
            <a:p>
              <a:pPr/>
              <a:r>
                <a:t>SANS AUCUNE CORRECTION</a:t>
              </a:r>
            </a:p>
          </p:txBody>
        </p:sp>
      </p:grpSp>
      <p:grpSp>
        <p:nvGrpSpPr>
          <p:cNvPr id="183" name="Galerie d’images"/>
          <p:cNvGrpSpPr/>
          <p:nvPr/>
        </p:nvGrpSpPr>
        <p:grpSpPr>
          <a:xfrm>
            <a:off x="12400577" y="3498850"/>
            <a:ext cx="11221423" cy="9867900"/>
            <a:chOff x="0" y="0"/>
            <a:chExt cx="11221422" cy="9867900"/>
          </a:xfrm>
        </p:grpSpPr>
        <p:pic>
          <p:nvPicPr>
            <p:cNvPr id="181" name="Capture d’écran 2022-02-16 à 14.26.58.png" descr="Capture d’écran 2022-02-16 à 14.26.58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15594" r="0" b="15594"/>
            <a:stretch>
              <a:fillRect/>
            </a:stretch>
          </p:blipFill>
          <p:spPr>
            <a:xfrm>
              <a:off x="0" y="0"/>
              <a:ext cx="11221423" cy="9118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2" name="AVEC CORRECTIONS"/>
            <p:cNvSpPr/>
            <p:nvPr/>
          </p:nvSpPr>
          <p:spPr>
            <a:xfrm>
              <a:off x="0" y="9194800"/>
              <a:ext cx="11221423" cy="673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ctr">
                <a:spcBef>
                  <a:spcPts val="0"/>
                </a:spcBef>
              </a:lvl1pPr>
            </a:lstStyle>
            <a:p>
              <a:pPr/>
              <a:r>
                <a:t>AVEC CORRECTIONS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Avant performance / APRES PERFORMANC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Avant performance / APRES PERFORMANCE</a:t>
            </a:r>
          </a:p>
        </p:txBody>
      </p:sp>
      <p:grpSp>
        <p:nvGrpSpPr>
          <p:cNvPr id="188" name="Galerie d’images"/>
          <p:cNvGrpSpPr/>
          <p:nvPr/>
        </p:nvGrpSpPr>
        <p:grpSpPr>
          <a:xfrm>
            <a:off x="1524000" y="2330450"/>
            <a:ext cx="10287000" cy="10871200"/>
            <a:chOff x="0" y="0"/>
            <a:chExt cx="10287000" cy="10871200"/>
          </a:xfrm>
        </p:grpSpPr>
        <p:pic>
          <p:nvPicPr>
            <p:cNvPr id="186" name="Capture d’écran 2022-02-16 à 14.33.49.png" descr="Capture d’écran 2022-02-16 à 14.33.49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584" t="0" r="2584" b="0"/>
            <a:stretch>
              <a:fillRect/>
            </a:stretch>
          </p:blipFill>
          <p:spPr>
            <a:xfrm>
              <a:off x="0" y="0"/>
              <a:ext cx="10287000" cy="10121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7" name="AVANT CORRECTION"/>
            <p:cNvSpPr/>
            <p:nvPr/>
          </p:nvSpPr>
          <p:spPr>
            <a:xfrm>
              <a:off x="0" y="10198100"/>
              <a:ext cx="10287000" cy="673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ctr">
                <a:spcBef>
                  <a:spcPts val="0"/>
                </a:spcBef>
              </a:lvl1pPr>
            </a:lstStyle>
            <a:p>
              <a:pPr/>
              <a:r>
                <a:t>AVANT CORRECTION</a:t>
              </a:r>
            </a:p>
          </p:txBody>
        </p:sp>
      </p:grpSp>
      <p:grpSp>
        <p:nvGrpSpPr>
          <p:cNvPr id="191" name="Galerie d’images"/>
          <p:cNvGrpSpPr/>
          <p:nvPr/>
        </p:nvGrpSpPr>
        <p:grpSpPr>
          <a:xfrm>
            <a:off x="12348351" y="2809216"/>
            <a:ext cx="11273649" cy="10485168"/>
            <a:chOff x="0" y="0"/>
            <a:chExt cx="11273648" cy="10485166"/>
          </a:xfrm>
        </p:grpSpPr>
        <p:pic>
          <p:nvPicPr>
            <p:cNvPr id="189" name="Capture d’écran 2022-02-16 à 14.33.51.png" descr="Capture d’écran 2022-02-16 à 14.33.51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3887" r="0" b="3887"/>
            <a:stretch>
              <a:fillRect/>
            </a:stretch>
          </p:blipFill>
          <p:spPr>
            <a:xfrm>
              <a:off x="0" y="0"/>
              <a:ext cx="11273649" cy="97358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0" name="APRES CORRECTIONS"/>
            <p:cNvSpPr/>
            <p:nvPr/>
          </p:nvSpPr>
          <p:spPr>
            <a:xfrm>
              <a:off x="0" y="9812066"/>
              <a:ext cx="11273649" cy="673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ctr">
                <a:spcBef>
                  <a:spcPts val="0"/>
                </a:spcBef>
              </a:lvl1pPr>
            </a:lstStyle>
            <a:p>
              <a:pPr/>
              <a:r>
                <a:t>APRES CORRECTIONS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