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1" r:id="rId5"/>
    <p:sldId id="284" r:id="rId6"/>
    <p:sldId id="280" r:id="rId7"/>
    <p:sldId id="278" r:id="rId8"/>
    <p:sldId id="261" r:id="rId9"/>
    <p:sldId id="273" r:id="rId10"/>
    <p:sldId id="279" r:id="rId11"/>
    <p:sldId id="285" r:id="rId12"/>
    <p:sldId id="266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31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99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ublicdomainpictures.net/view-image.php?image=4141&amp;picture=three-business-me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 err="1"/>
              <a:t>vSMS</a:t>
            </a:r>
            <a:r>
              <a:rPr lang="en-US" dirty="0"/>
              <a:t> Telegram bot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B4E9F-5344-F42A-3910-AFF5A39F1BFC}"/>
              </a:ext>
            </a:extLst>
          </p:cNvPr>
          <p:cNvSpPr txBox="1"/>
          <p:nvPr/>
        </p:nvSpPr>
        <p:spPr>
          <a:xfrm>
            <a:off x="10289876" y="6488668"/>
            <a:ext cx="190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Максим Чижиков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738622"/>
            <a:ext cx="9467850" cy="2527911"/>
          </a:xfrm>
        </p:spPr>
        <p:txBody>
          <a:bodyPr/>
          <a:lstStyle/>
          <a:p>
            <a:r>
              <a:rPr lang="en-US" dirty="0"/>
              <a:t>Maxim Chizhikov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816" y="457200"/>
            <a:ext cx="4837176" cy="1993392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15" name="Picture Placeholder 14" descr="A group of people sitting around a table">
            <a:extLst>
              <a:ext uri="{FF2B5EF4-FFF2-40B4-BE49-F238E27FC236}">
                <a16:creationId xmlns:a16="http://schemas.microsoft.com/office/drawing/2014/main" id="{E4DF753A-3575-A0D9-5135-8A94308DC0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"/>
          <a:stretch/>
        </p:blipFill>
        <p:spPr>
          <a:xfrm>
            <a:off x="-28882" y="0"/>
            <a:ext cx="6115050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818" y="2752344"/>
            <a:ext cx="4837174" cy="3136392"/>
          </a:xfrm>
          <a:noFill/>
        </p:spPr>
        <p:txBody>
          <a:bodyPr anchor="t">
            <a:normAutofit/>
          </a:bodyPr>
          <a:lstStyle/>
          <a:p>
            <a:r>
              <a:rPr lang="en-US" dirty="0">
                <a:hlinkClick r:id="rId4" action="ppaction://hlinksldjump"/>
              </a:rPr>
              <a:t>What is it about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Tech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conclusion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/>
              <a:t>What is it about</a:t>
            </a:r>
          </a:p>
        </p:txBody>
      </p: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615" y="1519159"/>
            <a:ext cx="5228779" cy="1115885"/>
          </a:xfrm>
          <a:noFill/>
        </p:spPr>
        <p:txBody>
          <a:bodyPr>
            <a:noAutofit/>
          </a:bodyPr>
          <a:lstStyle/>
          <a:p>
            <a:r>
              <a:rPr lang="ru-RU" dirty="0"/>
              <a:t>Краткое</a:t>
            </a:r>
            <a:r>
              <a:rPr lang="en-US" dirty="0"/>
              <a:t> </a:t>
            </a:r>
            <a:r>
              <a:rPr lang="ru-RU" dirty="0"/>
              <a:t>описание</a:t>
            </a:r>
            <a:endParaRPr lang="en-US" dirty="0"/>
          </a:p>
        </p:txBody>
      </p:sp>
      <p:pic>
        <p:nvPicPr>
          <p:cNvPr id="91" name="Picture Placeholder 90">
            <a:extLst>
              <a:ext uri="{FF2B5EF4-FFF2-40B4-BE49-F238E27FC236}">
                <a16:creationId xmlns:a16="http://schemas.microsoft.com/office/drawing/2014/main" id="{BC622EA4-CCB7-907A-0126-D0A68A5DC78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6219" t="-2818" r="7781" b="-2818"/>
          <a:stretch/>
        </p:blipFill>
        <p:spPr>
          <a:xfrm flipH="1">
            <a:off x="5675179" y="169812"/>
            <a:ext cx="786384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6A79C9-2710-164F-3E40-2828722D4A8F}"/>
              </a:ext>
            </a:extLst>
          </p:cNvPr>
          <p:cNvSpPr txBox="1"/>
          <p:nvPr/>
        </p:nvSpPr>
        <p:spPr>
          <a:xfrm>
            <a:off x="755430" y="3658011"/>
            <a:ext cx="5792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VSMS (Virtual Secret Message Sender)</a:t>
            </a:r>
            <a:br>
              <a:rPr lang="ru-RU" dirty="0"/>
            </a:br>
            <a:r>
              <a:rPr lang="ru-RU" dirty="0"/>
              <a:t>Наш бот – </a:t>
            </a:r>
            <a:r>
              <a:rPr lang="en-US" dirty="0"/>
              <a:t>‘middle man’</a:t>
            </a:r>
            <a:r>
              <a:rPr lang="ru-RU" dirty="0"/>
              <a:t>, который отправляет сообщения</a:t>
            </a:r>
            <a:br>
              <a:rPr lang="ru-RU" dirty="0"/>
            </a:br>
            <a:r>
              <a:rPr lang="ru-RU" dirty="0"/>
              <a:t>	пользователям по их уникальному имени.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3852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425" y="466344"/>
            <a:ext cx="6241651" cy="1710354"/>
          </a:xfrm>
          <a:noFill/>
        </p:spPr>
        <p:txBody>
          <a:bodyPr anchor="ctr"/>
          <a:lstStyle/>
          <a:p>
            <a:r>
              <a:rPr lang="ru-RU" dirty="0"/>
              <a:t>ПОподробнее</a:t>
            </a:r>
            <a:endParaRPr lang="en-US" dirty="0"/>
          </a:p>
        </p:txBody>
      </p:sp>
      <p:pic>
        <p:nvPicPr>
          <p:cNvPr id="20" name="Picture Placeholder 7">
            <a:extLst>
              <a:ext uri="{FF2B5EF4-FFF2-40B4-BE49-F238E27FC236}">
                <a16:creationId xmlns:a16="http://schemas.microsoft.com/office/drawing/2014/main" id="{59669B42-CC26-1A2A-1FE7-526E425D01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8" r="-272"/>
          <a:stretch/>
        </p:blipFill>
        <p:spPr>
          <a:xfrm>
            <a:off x="0" y="0"/>
            <a:ext cx="4287838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426" y="2286000"/>
            <a:ext cx="6241650" cy="347472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Отправление сообщений</a:t>
            </a:r>
          </a:p>
          <a:p>
            <a:r>
              <a:rPr lang="ru-RU" dirty="0"/>
              <a:t>Абсолютная анонимность</a:t>
            </a:r>
          </a:p>
          <a:p>
            <a:r>
              <a:rPr lang="ru-RU" dirty="0"/>
              <a:t>Бесплатно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286000"/>
          </a:xfrm>
          <a:noFill/>
        </p:spPr>
        <p:txBody>
          <a:bodyPr/>
          <a:lstStyle/>
          <a:p>
            <a:r>
              <a:rPr lang="ru-RU" dirty="0"/>
              <a:t>Технологии</a:t>
            </a:r>
            <a:endParaRPr lang="en-US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336FEA9-C85A-3569-16F0-5ECBABBE0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5198"/>
            <a:ext cx="9144000" cy="683219"/>
          </a:xfrm>
        </p:spPr>
        <p:txBody>
          <a:bodyPr/>
          <a:lstStyle/>
          <a:p>
            <a:r>
              <a:rPr lang="ru-RU" dirty="0"/>
              <a:t>Высокого уровня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36628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ru-RU" dirty="0"/>
              <a:t>ИСпользовалось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024781"/>
            <a:ext cx="5212079" cy="4137189"/>
          </a:xfrm>
          <a:noFill/>
        </p:spPr>
        <p:txBody>
          <a:bodyPr>
            <a:normAutofit/>
          </a:bodyPr>
          <a:lstStyle/>
          <a:p>
            <a:r>
              <a:rPr lang="ru-RU" dirty="0"/>
              <a:t>Для реализации </a:t>
            </a:r>
            <a:r>
              <a:rPr lang="en-US" dirty="0"/>
              <a:t>backend </a:t>
            </a:r>
            <a:r>
              <a:rPr lang="ru-RU" dirty="0"/>
              <a:t>части нашего бота</a:t>
            </a:r>
            <a:endParaRPr lang="en-US" dirty="0"/>
          </a:p>
          <a:p>
            <a:pPr lvl="1"/>
            <a:r>
              <a:rPr lang="en-US" dirty="0" err="1"/>
              <a:t>Pycharm</a:t>
            </a:r>
            <a:r>
              <a:rPr lang="en-US" dirty="0"/>
              <a:t> Community Edition 2024</a:t>
            </a:r>
          </a:p>
          <a:p>
            <a:pPr lvl="1"/>
            <a:r>
              <a:rPr lang="en-US" dirty="0"/>
              <a:t>Python 3</a:t>
            </a:r>
          </a:p>
          <a:p>
            <a:pPr lvl="1"/>
            <a:r>
              <a:rPr lang="en-US" dirty="0"/>
              <a:t>Python telegram </a:t>
            </a:r>
            <a:r>
              <a:rPr lang="en-US"/>
              <a:t>bot library</a:t>
            </a:r>
            <a:endParaRPr lang="en-US" dirty="0"/>
          </a:p>
          <a:p>
            <a:pPr lvl="1"/>
            <a:r>
              <a:rPr lang="en-US" dirty="0"/>
              <a:t>Sqlite3</a:t>
            </a:r>
          </a:p>
          <a:p>
            <a:pPr lvl="1"/>
            <a:r>
              <a:rPr lang="en-US" dirty="0"/>
              <a:t>Datetime</a:t>
            </a:r>
          </a:p>
          <a:p>
            <a:pPr lvl="1"/>
            <a:r>
              <a:rPr lang="en-US" dirty="0" err="1"/>
              <a:t>pyinstaller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5" y="2024780"/>
            <a:ext cx="4894006" cy="4137189"/>
          </a:xfrm>
          <a:noFill/>
        </p:spPr>
        <p:txBody>
          <a:bodyPr>
            <a:normAutofit/>
          </a:bodyPr>
          <a:lstStyle/>
          <a:p>
            <a:r>
              <a:rPr lang="ru-RU" dirty="0"/>
              <a:t>Для реализации </a:t>
            </a:r>
            <a:r>
              <a:rPr lang="en-US" dirty="0"/>
              <a:t>front end </a:t>
            </a:r>
            <a:r>
              <a:rPr lang="ru-RU" dirty="0"/>
              <a:t>части нашего бота</a:t>
            </a:r>
            <a:endParaRPr lang="en-US" dirty="0"/>
          </a:p>
          <a:p>
            <a:pPr lvl="1"/>
            <a:r>
              <a:rPr lang="en-US" dirty="0"/>
              <a:t>Telegram</a:t>
            </a:r>
          </a:p>
          <a:p>
            <a:pPr lvl="1"/>
            <a:r>
              <a:rPr lang="en-US" dirty="0"/>
              <a:t>Bot Father API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/>
              <a:t>TO SUM up</a:t>
            </a:r>
          </a:p>
        </p:txBody>
      </p:sp>
    </p:spTree>
    <p:extLst>
      <p:ext uri="{BB962C8B-B14F-4D97-AF65-F5344CB8AC3E}">
        <p14:creationId xmlns:p14="http://schemas.microsoft.com/office/powerpoint/2010/main" val="3486531380"/>
      </p:ext>
    </p:extLst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noFill/>
        </p:spPr>
        <p:txBody>
          <a:bodyPr anchor="ctr"/>
          <a:lstStyle/>
          <a:p>
            <a:r>
              <a:rPr lang="ru-RU" dirty="0"/>
              <a:t>Выводы и доработки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90329"/>
            <a:ext cx="5134335" cy="411305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В Разработке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Добавить рекламу, подписки</a:t>
            </a:r>
            <a:endParaRPr lang="en-US" dirty="0"/>
          </a:p>
          <a:p>
            <a:pPr lvl="1"/>
            <a:r>
              <a:rPr lang="ru-RU" dirty="0"/>
              <a:t>Добавить возможность отправки файлов</a:t>
            </a:r>
            <a:endParaRPr lang="en-US" dirty="0"/>
          </a:p>
          <a:p>
            <a:pPr lvl="1"/>
            <a:r>
              <a:rPr lang="ru-RU" dirty="0"/>
              <a:t>Сделать возможность отправки сообщений в дискорде и тд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19464" y="1790329"/>
            <a:ext cx="5134335" cy="4113054"/>
          </a:xfrm>
          <a:noFill/>
        </p:spPr>
        <p:txBody>
          <a:bodyPr>
            <a:normAutofit/>
          </a:bodyPr>
          <a:lstStyle/>
          <a:p>
            <a:r>
              <a:rPr lang="ru-RU" dirty="0"/>
              <a:t>Проект вышел не сложным, но хорошим. Многое можно сделать</a:t>
            </a:r>
            <a:r>
              <a:rPr lang="en-US" dirty="0"/>
              <a:t>;</a:t>
            </a:r>
            <a:r>
              <a:rPr lang="ru-RU" dirty="0"/>
              <a:t> наша команда готова выслушать ваши комментарии по поводу продукта.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{2AEC7825-D9BC-4B67-BBCA-42CBA31D97D4}tf55661986_win32</Template>
  <TotalTime>127</TotalTime>
  <Words>144</Words>
  <Application>Microsoft Office PowerPoint</Application>
  <PresentationFormat>Widescreen</PresentationFormat>
  <Paragraphs>43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Wingdings</vt:lpstr>
      <vt:lpstr>Custom</vt:lpstr>
      <vt:lpstr>vSMS Telegram bot</vt:lpstr>
      <vt:lpstr>AGENDA</vt:lpstr>
      <vt:lpstr>What is it about</vt:lpstr>
      <vt:lpstr>Краткое описание</vt:lpstr>
      <vt:lpstr>ПОподробнее</vt:lpstr>
      <vt:lpstr>Технологии</vt:lpstr>
      <vt:lpstr>ИСпользовалось</vt:lpstr>
      <vt:lpstr>TO SUM up</vt:lpstr>
      <vt:lpstr>Выводы и доработки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vSMS Telegram bot</dc:title>
  <dc:creator>Maxim Chizhikov</dc:creator>
  <cp:lastModifiedBy>Maxim Chizhikov</cp:lastModifiedBy>
  <cp:revision>2</cp:revision>
  <dcterms:created xsi:type="dcterms:W3CDTF">2024-04-26T12:47:39Z</dcterms:created>
  <dcterms:modified xsi:type="dcterms:W3CDTF">2024-04-26T15:23:50Z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