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62" r:id="rId11"/>
    <p:sldId id="263" r:id="rId12"/>
    <p:sldId id="275" r:id="rId13"/>
    <p:sldId id="272" r:id="rId14"/>
    <p:sldId id="268" r:id="rId15"/>
    <p:sldId id="269" r:id="rId16"/>
    <p:sldId id="274" r:id="rId17"/>
    <p:sldId id="273" r:id="rId18"/>
    <p:sldId id="265" r:id="rId19"/>
    <p:sldId id="261" r:id="rId20"/>
    <p:sldId id="264" r:id="rId21"/>
    <p:sldId id="276" r:id="rId22"/>
    <p:sldId id="277" r:id="rId23"/>
    <p:sldId id="267" r:id="rId24"/>
    <p:sldId id="271" r:id="rId25"/>
    <p:sldId id="280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9EE48-69BD-40C1-A855-F0E1BEC77A1C}" v="529" dt="2022-09-12T13:48:27.484"/>
    <p1510:client id="{C4035D7E-3B2B-47AF-A4E8-47D5848274C8}" v="87" dt="2022-09-11T14:57:53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A6270-F5B2-48FE-B299-F6C35628487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EEB9F8-044D-47BA-A1CF-86061A4AEB38}">
      <dgm:prSet/>
      <dgm:spPr/>
      <dgm:t>
        <a:bodyPr/>
        <a:lstStyle/>
        <a:p>
          <a:r>
            <a:rPr lang="en-US"/>
            <a:t>PytorchFI </a:t>
          </a:r>
          <a:r>
            <a:rPr lang="ko-KR"/>
            <a:t>소개</a:t>
          </a:r>
          <a:endParaRPr lang="en-US"/>
        </a:p>
      </dgm:t>
    </dgm:pt>
    <dgm:pt modelId="{4ECEE649-CB8E-4D09-B42B-DC26C0484845}" type="parTrans" cxnId="{DA5CAB42-D693-4E62-86F2-25D185207016}">
      <dgm:prSet/>
      <dgm:spPr/>
      <dgm:t>
        <a:bodyPr/>
        <a:lstStyle/>
        <a:p>
          <a:endParaRPr lang="en-US"/>
        </a:p>
      </dgm:t>
    </dgm:pt>
    <dgm:pt modelId="{C6CEEDA2-8767-4D6D-8409-E39D3A6E74D0}" type="sibTrans" cxnId="{DA5CAB42-D693-4E62-86F2-25D185207016}">
      <dgm:prSet/>
      <dgm:spPr/>
      <dgm:t>
        <a:bodyPr/>
        <a:lstStyle/>
        <a:p>
          <a:endParaRPr lang="en-US"/>
        </a:p>
      </dgm:t>
    </dgm:pt>
    <dgm:pt modelId="{E6243B50-3150-4176-99E8-F381003AE9D5}">
      <dgm:prSet/>
      <dgm:spPr/>
      <dgm:t>
        <a:bodyPr/>
        <a:lstStyle/>
        <a:p>
          <a:r>
            <a:rPr lang="en-US"/>
            <a:t>PytorchFI</a:t>
          </a:r>
          <a:r>
            <a:rPr lang="ko-KR"/>
            <a:t>의 구조</a:t>
          </a:r>
          <a:endParaRPr lang="en-US"/>
        </a:p>
      </dgm:t>
    </dgm:pt>
    <dgm:pt modelId="{8157530D-9108-4EAE-8601-3013951BB093}" type="parTrans" cxnId="{77A71DE1-5527-4023-B27F-CDBC2C9D6EF4}">
      <dgm:prSet/>
      <dgm:spPr/>
      <dgm:t>
        <a:bodyPr/>
        <a:lstStyle/>
        <a:p>
          <a:endParaRPr lang="en-US"/>
        </a:p>
      </dgm:t>
    </dgm:pt>
    <dgm:pt modelId="{FD7FED9A-89AE-4826-A254-12A1CF76ED1B}" type="sibTrans" cxnId="{77A71DE1-5527-4023-B27F-CDBC2C9D6EF4}">
      <dgm:prSet/>
      <dgm:spPr/>
      <dgm:t>
        <a:bodyPr/>
        <a:lstStyle/>
        <a:p>
          <a:endParaRPr lang="en-US"/>
        </a:p>
      </dgm:t>
    </dgm:pt>
    <dgm:pt modelId="{F5A6968D-086D-4FDE-B38A-4AC243882CEF}">
      <dgm:prSet/>
      <dgm:spPr/>
      <dgm:t>
        <a:bodyPr/>
        <a:lstStyle/>
        <a:p>
          <a:r>
            <a:rPr lang="en-US"/>
            <a:t>PytorchFI</a:t>
          </a:r>
          <a:r>
            <a:rPr lang="ko-KR"/>
            <a:t>의 기능들</a:t>
          </a:r>
          <a:endParaRPr lang="en-US"/>
        </a:p>
      </dgm:t>
    </dgm:pt>
    <dgm:pt modelId="{9BDA54F3-C3BE-4BC8-8AE0-865ECD9D9685}" type="parTrans" cxnId="{F18886E0-FCEF-49D0-90A6-F9529EE7C713}">
      <dgm:prSet/>
      <dgm:spPr/>
      <dgm:t>
        <a:bodyPr/>
        <a:lstStyle/>
        <a:p>
          <a:endParaRPr lang="en-US"/>
        </a:p>
      </dgm:t>
    </dgm:pt>
    <dgm:pt modelId="{780EDE9E-AA22-4D82-ABDD-48BC51BBAB11}" type="sibTrans" cxnId="{F18886E0-FCEF-49D0-90A6-F9529EE7C713}">
      <dgm:prSet/>
      <dgm:spPr/>
      <dgm:t>
        <a:bodyPr/>
        <a:lstStyle/>
        <a:p>
          <a:endParaRPr lang="en-US"/>
        </a:p>
      </dgm:t>
    </dgm:pt>
    <dgm:pt modelId="{23FE5E4D-A9A5-4EE2-A3F5-D391A9F9155C}">
      <dgm:prSet/>
      <dgm:spPr/>
      <dgm:t>
        <a:bodyPr/>
        <a:lstStyle/>
        <a:p>
          <a:r>
            <a:rPr lang="en-US"/>
            <a:t>PytorchFI</a:t>
          </a:r>
          <a:r>
            <a:rPr lang="ko-KR"/>
            <a:t> 예제 살펴보기</a:t>
          </a:r>
          <a:endParaRPr lang="en-US"/>
        </a:p>
      </dgm:t>
    </dgm:pt>
    <dgm:pt modelId="{13A7890D-5073-413D-BEE1-36DE001D398E}" type="parTrans" cxnId="{3E6B6FAC-846A-4F2D-AC48-3BC8A71E219B}">
      <dgm:prSet/>
      <dgm:spPr/>
      <dgm:t>
        <a:bodyPr/>
        <a:lstStyle/>
        <a:p>
          <a:endParaRPr lang="en-US"/>
        </a:p>
      </dgm:t>
    </dgm:pt>
    <dgm:pt modelId="{782B41B6-CD8A-42AA-9D5B-A3443834EAE2}" type="sibTrans" cxnId="{3E6B6FAC-846A-4F2D-AC48-3BC8A71E219B}">
      <dgm:prSet/>
      <dgm:spPr/>
      <dgm:t>
        <a:bodyPr/>
        <a:lstStyle/>
        <a:p>
          <a:endParaRPr lang="en-US"/>
        </a:p>
      </dgm:t>
    </dgm:pt>
    <dgm:pt modelId="{FFA386F4-4506-4C9A-A91D-BA6432B7558A}" type="pres">
      <dgm:prSet presAssocID="{AD4A6270-F5B2-48FE-B299-F6C356284879}" presName="vert0" presStyleCnt="0">
        <dgm:presLayoutVars>
          <dgm:dir/>
          <dgm:animOne val="branch"/>
          <dgm:animLvl val="lvl"/>
        </dgm:presLayoutVars>
      </dgm:prSet>
      <dgm:spPr/>
    </dgm:pt>
    <dgm:pt modelId="{76FEF710-F3EB-46C2-AD85-936CB37993CA}" type="pres">
      <dgm:prSet presAssocID="{C1EEB9F8-044D-47BA-A1CF-86061A4AEB38}" presName="thickLine" presStyleLbl="alignNode1" presStyleIdx="0" presStyleCnt="4"/>
      <dgm:spPr/>
    </dgm:pt>
    <dgm:pt modelId="{74DCB211-9E78-4B69-BC31-846AB421870A}" type="pres">
      <dgm:prSet presAssocID="{C1EEB9F8-044D-47BA-A1CF-86061A4AEB38}" presName="horz1" presStyleCnt="0"/>
      <dgm:spPr/>
    </dgm:pt>
    <dgm:pt modelId="{7B4D31F8-0C90-4383-BBE2-C34443933549}" type="pres">
      <dgm:prSet presAssocID="{C1EEB9F8-044D-47BA-A1CF-86061A4AEB38}" presName="tx1" presStyleLbl="revTx" presStyleIdx="0" presStyleCnt="4"/>
      <dgm:spPr/>
    </dgm:pt>
    <dgm:pt modelId="{A4B46C56-B471-4B66-AFDB-62138D48A854}" type="pres">
      <dgm:prSet presAssocID="{C1EEB9F8-044D-47BA-A1CF-86061A4AEB38}" presName="vert1" presStyleCnt="0"/>
      <dgm:spPr/>
    </dgm:pt>
    <dgm:pt modelId="{5854288C-A778-49BD-9D58-86047C865590}" type="pres">
      <dgm:prSet presAssocID="{E6243B50-3150-4176-99E8-F381003AE9D5}" presName="thickLine" presStyleLbl="alignNode1" presStyleIdx="1" presStyleCnt="4"/>
      <dgm:spPr/>
    </dgm:pt>
    <dgm:pt modelId="{AE7CF1A9-EB5D-4DA8-9365-4D8C19749ECF}" type="pres">
      <dgm:prSet presAssocID="{E6243B50-3150-4176-99E8-F381003AE9D5}" presName="horz1" presStyleCnt="0"/>
      <dgm:spPr/>
    </dgm:pt>
    <dgm:pt modelId="{07C15E25-1E13-4508-BA45-2C3D7F44DFFD}" type="pres">
      <dgm:prSet presAssocID="{E6243B50-3150-4176-99E8-F381003AE9D5}" presName="tx1" presStyleLbl="revTx" presStyleIdx="1" presStyleCnt="4"/>
      <dgm:spPr/>
    </dgm:pt>
    <dgm:pt modelId="{DD32F1DA-F156-4CA2-AF65-57ACC2668076}" type="pres">
      <dgm:prSet presAssocID="{E6243B50-3150-4176-99E8-F381003AE9D5}" presName="vert1" presStyleCnt="0"/>
      <dgm:spPr/>
    </dgm:pt>
    <dgm:pt modelId="{78149BC2-DDEE-4FED-88A0-7680C290EB91}" type="pres">
      <dgm:prSet presAssocID="{F5A6968D-086D-4FDE-B38A-4AC243882CEF}" presName="thickLine" presStyleLbl="alignNode1" presStyleIdx="2" presStyleCnt="4"/>
      <dgm:spPr/>
    </dgm:pt>
    <dgm:pt modelId="{FC955655-B198-4DA5-9663-A0C245E9B0FC}" type="pres">
      <dgm:prSet presAssocID="{F5A6968D-086D-4FDE-B38A-4AC243882CEF}" presName="horz1" presStyleCnt="0"/>
      <dgm:spPr/>
    </dgm:pt>
    <dgm:pt modelId="{4A0C8908-EB3D-4F0F-85F6-15C0EDFFBE64}" type="pres">
      <dgm:prSet presAssocID="{F5A6968D-086D-4FDE-B38A-4AC243882CEF}" presName="tx1" presStyleLbl="revTx" presStyleIdx="2" presStyleCnt="4"/>
      <dgm:spPr/>
    </dgm:pt>
    <dgm:pt modelId="{8A98AD0E-3377-44CA-B847-88F5A172E8E2}" type="pres">
      <dgm:prSet presAssocID="{F5A6968D-086D-4FDE-B38A-4AC243882CEF}" presName="vert1" presStyleCnt="0"/>
      <dgm:spPr/>
    </dgm:pt>
    <dgm:pt modelId="{42AA51B2-F2CC-4B53-B46D-B7077EEFF1DE}" type="pres">
      <dgm:prSet presAssocID="{23FE5E4D-A9A5-4EE2-A3F5-D391A9F9155C}" presName="thickLine" presStyleLbl="alignNode1" presStyleIdx="3" presStyleCnt="4"/>
      <dgm:spPr/>
    </dgm:pt>
    <dgm:pt modelId="{DE40F1F3-3F17-47FE-9DE9-EB893311814D}" type="pres">
      <dgm:prSet presAssocID="{23FE5E4D-A9A5-4EE2-A3F5-D391A9F9155C}" presName="horz1" presStyleCnt="0"/>
      <dgm:spPr/>
    </dgm:pt>
    <dgm:pt modelId="{B94C6303-B14D-44F8-91FA-631FA8168F6C}" type="pres">
      <dgm:prSet presAssocID="{23FE5E4D-A9A5-4EE2-A3F5-D391A9F9155C}" presName="tx1" presStyleLbl="revTx" presStyleIdx="3" presStyleCnt="4"/>
      <dgm:spPr/>
    </dgm:pt>
    <dgm:pt modelId="{828EF487-A2AE-4F9C-9BE1-F8D7FCCCAA21}" type="pres">
      <dgm:prSet presAssocID="{23FE5E4D-A9A5-4EE2-A3F5-D391A9F9155C}" presName="vert1" presStyleCnt="0"/>
      <dgm:spPr/>
    </dgm:pt>
  </dgm:ptLst>
  <dgm:cxnLst>
    <dgm:cxn modelId="{DA5CAB42-D693-4E62-86F2-25D185207016}" srcId="{AD4A6270-F5B2-48FE-B299-F6C356284879}" destId="{C1EEB9F8-044D-47BA-A1CF-86061A4AEB38}" srcOrd="0" destOrd="0" parTransId="{4ECEE649-CB8E-4D09-B42B-DC26C0484845}" sibTransId="{C6CEEDA2-8767-4D6D-8409-E39D3A6E74D0}"/>
    <dgm:cxn modelId="{CC304B7E-9450-441F-9DB1-834444FA79A5}" type="presOf" srcId="{23FE5E4D-A9A5-4EE2-A3F5-D391A9F9155C}" destId="{B94C6303-B14D-44F8-91FA-631FA8168F6C}" srcOrd="0" destOrd="0" presId="urn:microsoft.com/office/officeart/2008/layout/LinedList"/>
    <dgm:cxn modelId="{3E6B6FAC-846A-4F2D-AC48-3BC8A71E219B}" srcId="{AD4A6270-F5B2-48FE-B299-F6C356284879}" destId="{23FE5E4D-A9A5-4EE2-A3F5-D391A9F9155C}" srcOrd="3" destOrd="0" parTransId="{13A7890D-5073-413D-BEE1-36DE001D398E}" sibTransId="{782B41B6-CD8A-42AA-9D5B-A3443834EAE2}"/>
    <dgm:cxn modelId="{B310FDAE-EA98-48D6-BA87-F2AE5C58EA72}" type="presOf" srcId="{E6243B50-3150-4176-99E8-F381003AE9D5}" destId="{07C15E25-1E13-4508-BA45-2C3D7F44DFFD}" srcOrd="0" destOrd="0" presId="urn:microsoft.com/office/officeart/2008/layout/LinedList"/>
    <dgm:cxn modelId="{CA507ADF-463B-4F89-BDCF-60BB9906BC2B}" type="presOf" srcId="{F5A6968D-086D-4FDE-B38A-4AC243882CEF}" destId="{4A0C8908-EB3D-4F0F-85F6-15C0EDFFBE64}" srcOrd="0" destOrd="0" presId="urn:microsoft.com/office/officeart/2008/layout/LinedList"/>
    <dgm:cxn modelId="{F18886E0-FCEF-49D0-90A6-F9529EE7C713}" srcId="{AD4A6270-F5B2-48FE-B299-F6C356284879}" destId="{F5A6968D-086D-4FDE-B38A-4AC243882CEF}" srcOrd="2" destOrd="0" parTransId="{9BDA54F3-C3BE-4BC8-8AE0-865ECD9D9685}" sibTransId="{780EDE9E-AA22-4D82-ABDD-48BC51BBAB11}"/>
    <dgm:cxn modelId="{77A71DE1-5527-4023-B27F-CDBC2C9D6EF4}" srcId="{AD4A6270-F5B2-48FE-B299-F6C356284879}" destId="{E6243B50-3150-4176-99E8-F381003AE9D5}" srcOrd="1" destOrd="0" parTransId="{8157530D-9108-4EAE-8601-3013951BB093}" sibTransId="{FD7FED9A-89AE-4826-A254-12A1CF76ED1B}"/>
    <dgm:cxn modelId="{3E1BC9E1-5FC1-4EEC-81AF-F76C099BEB62}" type="presOf" srcId="{AD4A6270-F5B2-48FE-B299-F6C356284879}" destId="{FFA386F4-4506-4C9A-A91D-BA6432B7558A}" srcOrd="0" destOrd="0" presId="urn:microsoft.com/office/officeart/2008/layout/LinedList"/>
    <dgm:cxn modelId="{86CCEFEF-C972-4860-B787-98D19F47161A}" type="presOf" srcId="{C1EEB9F8-044D-47BA-A1CF-86061A4AEB38}" destId="{7B4D31F8-0C90-4383-BBE2-C34443933549}" srcOrd="0" destOrd="0" presId="urn:microsoft.com/office/officeart/2008/layout/LinedList"/>
    <dgm:cxn modelId="{C93052AD-2565-407B-9FBA-88A1130741E9}" type="presParOf" srcId="{FFA386F4-4506-4C9A-A91D-BA6432B7558A}" destId="{76FEF710-F3EB-46C2-AD85-936CB37993CA}" srcOrd="0" destOrd="0" presId="urn:microsoft.com/office/officeart/2008/layout/LinedList"/>
    <dgm:cxn modelId="{3887FDB3-ECB7-42DD-8DBC-6FB1D66054DB}" type="presParOf" srcId="{FFA386F4-4506-4C9A-A91D-BA6432B7558A}" destId="{74DCB211-9E78-4B69-BC31-846AB421870A}" srcOrd="1" destOrd="0" presId="urn:microsoft.com/office/officeart/2008/layout/LinedList"/>
    <dgm:cxn modelId="{28AF55C8-6C9E-4697-BDBF-DF68A64FD468}" type="presParOf" srcId="{74DCB211-9E78-4B69-BC31-846AB421870A}" destId="{7B4D31F8-0C90-4383-BBE2-C34443933549}" srcOrd="0" destOrd="0" presId="urn:microsoft.com/office/officeart/2008/layout/LinedList"/>
    <dgm:cxn modelId="{163A260B-91C2-477C-A63D-9FC1AB7BAE65}" type="presParOf" srcId="{74DCB211-9E78-4B69-BC31-846AB421870A}" destId="{A4B46C56-B471-4B66-AFDB-62138D48A854}" srcOrd="1" destOrd="0" presId="urn:microsoft.com/office/officeart/2008/layout/LinedList"/>
    <dgm:cxn modelId="{B8DA0611-E4F1-4E5E-B150-F89109469447}" type="presParOf" srcId="{FFA386F4-4506-4C9A-A91D-BA6432B7558A}" destId="{5854288C-A778-49BD-9D58-86047C865590}" srcOrd="2" destOrd="0" presId="urn:microsoft.com/office/officeart/2008/layout/LinedList"/>
    <dgm:cxn modelId="{25B13052-4A8E-45BB-94C6-F155E7AFF902}" type="presParOf" srcId="{FFA386F4-4506-4C9A-A91D-BA6432B7558A}" destId="{AE7CF1A9-EB5D-4DA8-9365-4D8C19749ECF}" srcOrd="3" destOrd="0" presId="urn:microsoft.com/office/officeart/2008/layout/LinedList"/>
    <dgm:cxn modelId="{CA9FF91F-E26E-418E-B361-E0903F166493}" type="presParOf" srcId="{AE7CF1A9-EB5D-4DA8-9365-4D8C19749ECF}" destId="{07C15E25-1E13-4508-BA45-2C3D7F44DFFD}" srcOrd="0" destOrd="0" presId="urn:microsoft.com/office/officeart/2008/layout/LinedList"/>
    <dgm:cxn modelId="{1A253ECF-13E1-40DA-9B75-972521524D61}" type="presParOf" srcId="{AE7CF1A9-EB5D-4DA8-9365-4D8C19749ECF}" destId="{DD32F1DA-F156-4CA2-AF65-57ACC2668076}" srcOrd="1" destOrd="0" presId="urn:microsoft.com/office/officeart/2008/layout/LinedList"/>
    <dgm:cxn modelId="{6D6B07AB-164B-4D93-8795-555C6E648636}" type="presParOf" srcId="{FFA386F4-4506-4C9A-A91D-BA6432B7558A}" destId="{78149BC2-DDEE-4FED-88A0-7680C290EB91}" srcOrd="4" destOrd="0" presId="urn:microsoft.com/office/officeart/2008/layout/LinedList"/>
    <dgm:cxn modelId="{A541C299-7A56-492D-9001-121B9C3CDCF8}" type="presParOf" srcId="{FFA386F4-4506-4C9A-A91D-BA6432B7558A}" destId="{FC955655-B198-4DA5-9663-A0C245E9B0FC}" srcOrd="5" destOrd="0" presId="urn:microsoft.com/office/officeart/2008/layout/LinedList"/>
    <dgm:cxn modelId="{A279D4A5-3EC2-4180-8D44-31954753D20A}" type="presParOf" srcId="{FC955655-B198-4DA5-9663-A0C245E9B0FC}" destId="{4A0C8908-EB3D-4F0F-85F6-15C0EDFFBE64}" srcOrd="0" destOrd="0" presId="urn:microsoft.com/office/officeart/2008/layout/LinedList"/>
    <dgm:cxn modelId="{4297306B-6B82-4303-A00E-E0F1A9C0706A}" type="presParOf" srcId="{FC955655-B198-4DA5-9663-A0C245E9B0FC}" destId="{8A98AD0E-3377-44CA-B847-88F5A172E8E2}" srcOrd="1" destOrd="0" presId="urn:microsoft.com/office/officeart/2008/layout/LinedList"/>
    <dgm:cxn modelId="{79D22A2D-D05F-4D0A-A888-D64E668343D4}" type="presParOf" srcId="{FFA386F4-4506-4C9A-A91D-BA6432B7558A}" destId="{42AA51B2-F2CC-4B53-B46D-B7077EEFF1DE}" srcOrd="6" destOrd="0" presId="urn:microsoft.com/office/officeart/2008/layout/LinedList"/>
    <dgm:cxn modelId="{3135AE78-B06F-4E68-B97C-603D4E20EF2C}" type="presParOf" srcId="{FFA386F4-4506-4C9A-A91D-BA6432B7558A}" destId="{DE40F1F3-3F17-47FE-9DE9-EB893311814D}" srcOrd="7" destOrd="0" presId="urn:microsoft.com/office/officeart/2008/layout/LinedList"/>
    <dgm:cxn modelId="{75430217-2F25-43B6-96FF-E092351426DF}" type="presParOf" srcId="{DE40F1F3-3F17-47FE-9DE9-EB893311814D}" destId="{B94C6303-B14D-44F8-91FA-631FA8168F6C}" srcOrd="0" destOrd="0" presId="urn:microsoft.com/office/officeart/2008/layout/LinedList"/>
    <dgm:cxn modelId="{4E413FC4-FE0A-4BF8-AB9F-FFE10C96BB8D}" type="presParOf" srcId="{DE40F1F3-3F17-47FE-9DE9-EB893311814D}" destId="{828EF487-A2AE-4F9C-9BE1-F8D7FCCCAA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F710-F3EB-46C2-AD85-936CB37993C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D31F8-0C90-4383-BBE2-C3444393354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 </a:t>
          </a:r>
          <a:r>
            <a:rPr lang="ko-KR" sz="4700" kern="1200"/>
            <a:t>소개</a:t>
          </a:r>
          <a:endParaRPr lang="en-US" sz="4700" kern="1200"/>
        </a:p>
      </dsp:txBody>
      <dsp:txXfrm>
        <a:off x="0" y="0"/>
        <a:ext cx="6900512" cy="1384035"/>
      </dsp:txXfrm>
    </dsp:sp>
    <dsp:sp modelId="{5854288C-A778-49BD-9D58-86047C86559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5E25-1E13-4508-BA45-2C3D7F44DFF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</a:t>
          </a:r>
          <a:r>
            <a:rPr lang="ko-KR" sz="4700" kern="1200"/>
            <a:t>의 구조</a:t>
          </a:r>
          <a:endParaRPr lang="en-US" sz="4700" kern="1200"/>
        </a:p>
      </dsp:txBody>
      <dsp:txXfrm>
        <a:off x="0" y="1384035"/>
        <a:ext cx="6900512" cy="1384035"/>
      </dsp:txXfrm>
    </dsp:sp>
    <dsp:sp modelId="{78149BC2-DDEE-4FED-88A0-7680C290EB9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C8908-EB3D-4F0F-85F6-15C0EDFFBE6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</a:t>
          </a:r>
          <a:r>
            <a:rPr lang="ko-KR" sz="4700" kern="1200"/>
            <a:t>의 기능들</a:t>
          </a:r>
          <a:endParaRPr lang="en-US" sz="4700" kern="1200"/>
        </a:p>
      </dsp:txBody>
      <dsp:txXfrm>
        <a:off x="0" y="2768070"/>
        <a:ext cx="6900512" cy="1384035"/>
      </dsp:txXfrm>
    </dsp:sp>
    <dsp:sp modelId="{42AA51B2-F2CC-4B53-B46D-B7077EEFF1D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6303-B14D-44F8-91FA-631FA8168F6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PytorchFI</a:t>
          </a:r>
          <a:r>
            <a:rPr lang="ko-KR" sz="4700" kern="1200"/>
            <a:t> 예제 살펴보기</a:t>
          </a:r>
          <a:endParaRPr lang="en-US" sz="47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0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2072 1 24575,'0'30'0,"0"23"0,-1-1 0,-14 88 0,-38 79 0,41-166 0,0-2 0,-2 0 0,-24 59 0,37-109 0,-64 137 0,53-119 0,0 0 0,0-1 0,-2-1 0,-30 31 0,5-13 0,22-21 0,1 0 0,0 2 0,-15 20 0,-20 18 0,38-43 0,1 1 0,1 1 0,-14 18 0,18-21 0,-1-1 0,-1-1 0,0 1 0,0-2 0,0 1 0,-1-1 0,0 0 0,0-1 0,-13 6 0,-37 25 0,43-26 0,-1 0 0,0-1 0,0-1 0,-1-1 0,-36 12 0,23-9 0,13-3 0,0 1 0,-25 16 0,29-16 0,0-1 0,0 0 0,-1-1 0,-28 9 0,30-11 0,-1 0 0,1 1 0,-14 7 0,-18 8 0,18-12 0,-1-1 0,0-2 0,0 0 0,-1-2 0,-32 0 0,24-2 0,-41 10 0,54-7 0,0-1 0,-28 0 0,22-4 0,-1 1 0,1 1 0,-42 9 0,38-5-30,-1-2 0,0-1-1,-67-4 1,39 0-1214,42 1-5582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0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0 24575,'-11'2'0,"0"0"0,1 0 0,0 1 0,-1 1 0,-16 8 0,2-2 0,-22 11 0,0 1 0,1 3 0,-62 45 0,-10 6 0,94-62 0,-1 1 0,2 2 0,0 0 0,1 1 0,-38 42 0,59-58 0,-1-1 0,1 1 0,0 0 0,0 0 0,0 0 0,0 0 0,0 0 0,1 0 0,-1 0 0,1 0 0,-1 0 0,1 1 0,0-1 0,0 0 0,0 0 0,0 0 0,0 0 0,0 1 0,0-1 0,1 0 0,-1 0 0,1 0 0,0 0 0,-1 0 0,1 0 0,0 0 0,0 0 0,1 0 0,-1 0 0,0-1 0,0 1 0,1 0 0,-1-1 0,4 3 0,6 6 0,1 0 0,0-1 0,0 0 0,16 7 0,-9-5 0,276 164 0,-276-163 0,276 193 0,-236-158 0,-1 2 0,88 99 0,-114-112-1365,-18-23-5461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2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9467 24575,'126'2'0,"138"-5"0,-59-21 0,13-1 0,337 20-550,-294 8 373,900-3 163,-1042-4 14,129-22 0,42-28 741,-193 34-741,43-8 0,-96 20 0,0-2 0,59-23 0,-72 23 0,1-3 0,0-1 0,38-23 0,40-18 0,435-194 0,-454 199 0,-3-4 0,121-97 0,-108 72 0,-5-5 0,94-105 0,-60 30 0,-54 64 0,36-63 0,-16 20 0,160-179 0,-136 146 0,-29 36 0,-48 73 0,-3-1 0,41-87 0,46-143 0,-42 109 0,-20 49 0,-59 120 0,44-96 0,42-141 0,-82 213 0,-1 0 0,-2-1 0,1-42 0,3-26 0,3-77 0,-15-347 0,0 506 0,-2 0 0,-1 1 0,-14-50 0,10 47 0,2 0 0,-6-54 0,10-67 0,3 85 0,-2 0 0,-13-73 0,-22-104 0,23 160 0,-24-81 0,19 88 0,-7-66 0,-12-44 0,-52-153 0,20 73 0,-3 51 0,14 43 0,35 111 0,-55-125 0,10 27 0,56 132 0,-1 1 0,-1 0 0,-23-29 0,6 8 0,-16-25 0,-4 2 0,-110-116 0,43 70 0,-124-128 0,-7-12 0,231 239 0,1 1 0,-2 1 0,-27-16 0,-23-16 0,33 20 0,0 1 0,-2 1 0,-1 3 0,0 1 0,-66-22 0,79 31 0,-1-1 0,-25-16 0,26 13 0,-53-21 0,-139-54 0,157 65 0,41 16 0,1 0 0,-37-20 0,35 17 0,0 1 0,-1 1 0,0 2 0,-1 0 0,-44-8 0,16 4 0,-21-5 0,17 4 0,-83-29 0,115 33 0,1 2 0,-33-5 0,5 1 0,7 3 0,1 3 0,-1 1 0,-85 5 0,30 1 0,-212-3-1365,288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3:39:2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0 24575,'-1'6'0,"1"0"0,-2 0 0,1 0 0,-1 0 0,0-1 0,0 1 0,-1-1 0,1 0 0,-1 1 0,-4 5 0,-14 30 0,-23 112 0,28-91 0,-26 66 0,38-118 0,-1 0 0,0 0 0,-1 0 0,0-1 0,-1 0 0,0 0 0,0-1 0,-16 14 0,-3-2 0,-46 28 0,47-33 0,1 2 0,-34 28 0,35-25 0,20-18 0,0 0 0,-1 0 0,1 0 0,1 1 0,-1-1 0,0 1 0,1 0 0,-1-1 0,1 1 0,0 0 0,0 1 0,0-1 0,0 0 0,0 0 0,1 1 0,0-1 0,-1 1 0,1 0 0,1-1 0,-1 1 0,0 0 0,1-1 0,0 1 0,0 0 0,0 0 0,1 4 0,6 22 0,1-1 0,2 0 0,1-1 0,1 0 0,1 0 0,23 33 0,21 48 0,-39-70 0,2-1 0,1 0 0,2-2 0,2 0 0,1-2 0,2-1 0,44 42 0,-50-53 59,29 36 1,-33-35-802,36 34 0,-39-45-6084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4643-AD03-6ABA-39CF-68D0B8E4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EA63C-9D22-0EFA-F1C0-9C6E1AB4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B86B4-F2A1-35DA-0F1D-5BBA7732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BEBF0-8875-D8C9-31C3-9F141BC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7B36-3813-EB60-9D32-A989ECF3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1A41-1AB2-0F74-25A6-D2DEE914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8BF32-36E8-6BA7-CA5D-186A240F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2DEC6-EA90-94A0-9DAE-E735952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DD3DF-06C9-1A67-9529-A93CF35E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A7CD-B5C6-8268-0942-684F32D5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4CAE2-3AC4-B2C6-2F18-84734B310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3C00B-C36B-BCA4-CB33-278B6853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16891-6820-0BC5-D99B-F55FDC4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CC9AE-06A0-889F-8AAB-54FFB479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7EC33-B6E3-B3DF-CFD9-BBB476A3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04ED-C2A5-EBDA-B232-A5A0B87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0D3ED-03D0-784E-DC07-D401AF3D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C9D0E-29B5-63AF-492C-B7F088C5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74EFD-A47C-DC12-B54C-785ADD0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62CF7-C951-5D8D-7BA3-174BCC37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0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E174-95B0-7C9B-6EAF-3820839B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56580-CB0B-108D-7C84-D2FD3F62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EC6C1-8075-1233-2F7B-CA78813B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A1A91-79FD-237E-8779-FE6FF637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162F9-B2D2-9401-E59F-1291E60F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A2CA0-838B-5A66-16FB-4817909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08E9C-6EC9-CBA7-C8E8-D0869EA93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992FB-A0AC-6711-47C9-16195CF7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63628-E6E5-1BD1-5EE9-F2880684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4DEC-0314-BC2B-A983-320630DD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07706-66BE-D7CD-2025-8134793C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28D2-6C77-D72E-D90C-B6DF0790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BBFEE-4BF5-A0D7-CA97-8D70A917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E4D5B-CA61-C176-E22A-AF56A9E0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1D8DC-704F-DA2E-E615-B40BA829B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7EB1D-0FA4-BAF6-2025-39D1C76E4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3DBF5-A40D-76C3-7E2F-3582FA1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21AA8C-241A-579B-0867-E971A6F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87244-56D8-6D7D-3D5A-3BD5465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0ADDD-AB62-3D97-1362-87F3A6E1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4177FE-E086-5906-6BBB-5460A6A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93BD4-45D9-AAF8-B9E4-64B87027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3ED8-E5A9-E349-B010-1CF44AD2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449A3-841D-FC45-B72F-83A1FCEF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DF8D8-C283-C12C-833B-8775499A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83630-DEB0-5645-43CB-09671D71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53211-F135-0AAB-1129-95D3BF24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03955-F5B0-74D6-5A79-0E52B85E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F4333-BAB7-3FF2-0161-2005B10D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98F6F-FA1E-0814-01D2-B4CF7B68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3B836-366D-9A9E-FB94-7C216542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C1170-4223-56FF-4B04-B2E7D9ED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3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F034-B8BF-6828-D09C-85797EDA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99184-E552-056E-E3A8-0022C7D3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159C2-FCAD-CA2A-0B31-967147E4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9E195-6ADD-790C-5C8D-38700056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CAD2F-7F8A-C4D1-0602-3E47E6FE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23071-7812-D649-2949-50025433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1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D92EC4-6271-3B77-7A9E-21E865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5093B-B998-CF86-83E3-78DA7F9A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54C57-6FE0-AB78-718D-0CB479A9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25A2-8317-4BD7-A662-AA131F727E0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79D8-E4D2-B637-0836-02DDED14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6DF51-64F2-27CB-6787-DFFDFAAF6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CF2F-295F-4CA9-89C5-FCB68A04A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8397DD-BACC-6124-C7F8-22F6251E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altLang="ko-KR" sz="6600" dirty="0" err="1"/>
              <a:t>PytorchFI</a:t>
            </a:r>
            <a:br>
              <a:rPr lang="en-US" altLang="ko-KR" sz="6600" dirty="0"/>
            </a:br>
            <a:r>
              <a:rPr lang="ko-KR" altLang="en-US" sz="6600" dirty="0"/>
              <a:t>세미나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46DB-4A35-B136-A097-D1DAA04F3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>
                <a:solidFill>
                  <a:srgbClr val="FFFFFF"/>
                </a:solidFill>
              </a:rPr>
              <a:t>HKH</a:t>
            </a:r>
            <a:r>
              <a:rPr lang="ko-KR" altLang="en-US">
                <a:solidFill>
                  <a:srgbClr val="FFFFFF"/>
                </a:solidFill>
              </a:rPr>
              <a:t> 팀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declare_neuron_fi</a:t>
            </a:r>
            <a:r>
              <a:rPr lang="en-US" altLang="ko-KR" dirty="0"/>
              <a:t>(…)</a:t>
            </a:r>
          </a:p>
          <a:p>
            <a:pPr lvl="1"/>
            <a:r>
              <a:rPr lang="en-US" altLang="ko-KR" dirty="0"/>
              <a:t>Neuron-based perturbation</a:t>
            </a:r>
            <a:r>
              <a:rPr lang="ko-KR" altLang="en-US" dirty="0"/>
              <a:t>이 완료된 </a:t>
            </a:r>
            <a:r>
              <a:rPr lang="en-US" altLang="ko-KR" dirty="0"/>
              <a:t>corrupted model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function: </a:t>
            </a:r>
            <a:r>
              <a:rPr lang="ko-KR" altLang="en-US" dirty="0"/>
              <a:t>커스텀 </a:t>
            </a:r>
            <a:r>
              <a:rPr lang="en-US" altLang="ko-KR" dirty="0"/>
              <a:t>injection </a:t>
            </a:r>
            <a:r>
              <a:rPr lang="ko-KR" altLang="en-US" dirty="0"/>
              <a:t>메서드를 정의할 경우 반드시 여기에 함수명을 넣어야 함</a:t>
            </a:r>
            <a:endParaRPr lang="en-US" altLang="ko-KR" dirty="0"/>
          </a:p>
          <a:p>
            <a:pPr lvl="1"/>
            <a:r>
              <a:rPr lang="en-US" altLang="ko-KR" dirty="0"/>
              <a:t>batch: Injection</a:t>
            </a:r>
            <a:r>
              <a:rPr lang="ko-KR" altLang="en-US" dirty="0"/>
              <a:t>을 수행할 </a:t>
            </a:r>
            <a:r>
              <a:rPr lang="en-US" altLang="ko-KR" dirty="0"/>
              <a:t>mini-batch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r>
              <a:rPr lang="en-US" altLang="ko-KR" dirty="0" err="1"/>
              <a:t>layer_num</a:t>
            </a:r>
            <a:r>
              <a:rPr lang="en-US" altLang="ko-KR" dirty="0"/>
              <a:t>: injection </a:t>
            </a:r>
            <a:r>
              <a:rPr lang="ko-KR" altLang="en-US" dirty="0"/>
              <a:t>타겟이 되는 레이어의 번호</a:t>
            </a:r>
            <a:endParaRPr lang="en-US" altLang="ko-KR" dirty="0"/>
          </a:p>
          <a:p>
            <a:pPr lvl="1"/>
            <a:r>
              <a:rPr lang="en-US" altLang="ko-KR" dirty="0"/>
              <a:t>dim1, dim2, dim3: </a:t>
            </a:r>
            <a:r>
              <a:rPr lang="ko-KR" altLang="en-US" dirty="0"/>
              <a:t>각각 </a:t>
            </a:r>
            <a:r>
              <a:rPr lang="en-US" altLang="ko-KR" dirty="0"/>
              <a:t>input data</a:t>
            </a:r>
            <a:r>
              <a:rPr lang="ko-KR" altLang="en-US" dirty="0"/>
              <a:t>의 </a:t>
            </a:r>
            <a:r>
              <a:rPr lang="en-US" altLang="ko-KR" dirty="0"/>
              <a:t>channel, height, width</a:t>
            </a:r>
          </a:p>
          <a:p>
            <a:pPr lvl="1"/>
            <a:r>
              <a:rPr lang="en-US" altLang="ko-KR" dirty="0"/>
              <a:t>value: injecting value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batch,</a:t>
            </a:r>
            <a:r>
              <a:rPr lang="ko-KR" altLang="en-US" dirty="0"/>
              <a:t> </a:t>
            </a:r>
            <a:r>
              <a:rPr lang="en-US" altLang="ko-KR" dirty="0" err="1"/>
              <a:t>layer_num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dim1,</a:t>
            </a:r>
            <a:r>
              <a:rPr lang="ko-KR" altLang="en-US" dirty="0"/>
              <a:t> </a:t>
            </a:r>
            <a:r>
              <a:rPr lang="en-US" altLang="ko-KR" dirty="0"/>
              <a:t>dim2, dim3, value</a:t>
            </a:r>
            <a:r>
              <a:rPr lang="ko-KR" altLang="en-US" dirty="0"/>
              <a:t>는 리스트 크기를 모두 같게 맞추어야 함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single_bit_flip_func</a:t>
            </a:r>
            <a:r>
              <a:rPr lang="en-US" altLang="ko-KR" dirty="0"/>
              <a:t> </a:t>
            </a:r>
            <a:r>
              <a:rPr lang="ko-KR" altLang="en-US" dirty="0"/>
              <a:t>클래스에서는 이게 중요</a:t>
            </a:r>
            <a:endParaRPr lang="en-US" altLang="ko-KR" dirty="0"/>
          </a:p>
          <a:p>
            <a:pPr lvl="1"/>
            <a:r>
              <a:rPr lang="ko-KR" altLang="en-US" dirty="0"/>
              <a:t>이 리스트의 크기가 삽입된 </a:t>
            </a:r>
            <a:r>
              <a:rPr lang="en-US" altLang="ko-KR" dirty="0"/>
              <a:t>neuron</a:t>
            </a:r>
            <a:r>
              <a:rPr lang="ko-KR" altLang="en-US" dirty="0"/>
              <a:t>의 개수를 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declare_weight_fi</a:t>
            </a:r>
            <a:r>
              <a:rPr lang="en-US" altLang="ko-KR" dirty="0"/>
              <a:t>(…)</a:t>
            </a:r>
          </a:p>
          <a:p>
            <a:pPr lvl="1"/>
            <a:r>
              <a:rPr lang="en-US" altLang="ko-KR" dirty="0"/>
              <a:t>Weight perturbation</a:t>
            </a:r>
            <a:r>
              <a:rPr lang="ko-KR" altLang="en-US" dirty="0"/>
              <a:t>이 완료된 </a:t>
            </a:r>
            <a:r>
              <a:rPr lang="en-US" altLang="ko-KR" dirty="0"/>
              <a:t>corrupted model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function: </a:t>
            </a:r>
            <a:r>
              <a:rPr lang="ko-KR" altLang="en-US" dirty="0"/>
              <a:t>커스텀 </a:t>
            </a:r>
            <a:r>
              <a:rPr lang="en-US" altLang="ko-KR" dirty="0"/>
              <a:t>injection </a:t>
            </a:r>
            <a:r>
              <a:rPr lang="ko-KR" altLang="en-US" dirty="0"/>
              <a:t>메서드를 정의할 경우 반드시 여기에 함수명을 넣어야 함</a:t>
            </a:r>
            <a:endParaRPr lang="en-US" altLang="ko-KR" dirty="0"/>
          </a:p>
          <a:p>
            <a:pPr lvl="1"/>
            <a:r>
              <a:rPr lang="en-US" altLang="ko-KR" dirty="0"/>
              <a:t>k: ?</a:t>
            </a:r>
          </a:p>
          <a:p>
            <a:pPr lvl="1"/>
            <a:r>
              <a:rPr lang="en-US" altLang="ko-KR" dirty="0" err="1"/>
              <a:t>layer_num</a:t>
            </a:r>
            <a:r>
              <a:rPr lang="en-US" altLang="ko-KR" dirty="0"/>
              <a:t>: injection </a:t>
            </a:r>
            <a:r>
              <a:rPr lang="ko-KR" altLang="en-US" dirty="0"/>
              <a:t>타겟이 되는 레이어의 번호</a:t>
            </a:r>
            <a:endParaRPr lang="en-US" altLang="ko-KR" dirty="0"/>
          </a:p>
          <a:p>
            <a:pPr lvl="1"/>
            <a:r>
              <a:rPr lang="en-US" altLang="ko-KR" dirty="0"/>
              <a:t>dim1, dim2, dim3: </a:t>
            </a:r>
            <a:r>
              <a:rPr lang="ko-KR" altLang="en-US" dirty="0"/>
              <a:t>각각 </a:t>
            </a:r>
            <a:r>
              <a:rPr lang="en-US" altLang="ko-KR" dirty="0"/>
              <a:t>input data</a:t>
            </a:r>
            <a:r>
              <a:rPr lang="ko-KR" altLang="en-US" dirty="0"/>
              <a:t>의 </a:t>
            </a:r>
            <a:r>
              <a:rPr lang="en-US" altLang="ko-KR" dirty="0"/>
              <a:t>channel, height, width</a:t>
            </a:r>
          </a:p>
          <a:p>
            <a:pPr lvl="1"/>
            <a:r>
              <a:rPr lang="en-US" altLang="ko-KR" dirty="0"/>
              <a:t>value: injecting value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k,</a:t>
            </a:r>
            <a:r>
              <a:rPr lang="ko-KR" altLang="en-US" dirty="0"/>
              <a:t> </a:t>
            </a:r>
            <a:r>
              <a:rPr lang="en-US" altLang="ko-KR" dirty="0" err="1"/>
              <a:t>layer_num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dim1,</a:t>
            </a:r>
            <a:r>
              <a:rPr lang="ko-KR" altLang="en-US" dirty="0"/>
              <a:t> </a:t>
            </a:r>
            <a:r>
              <a:rPr lang="en-US" altLang="ko-KR" dirty="0"/>
              <a:t>dim2, dim3, value</a:t>
            </a:r>
            <a:r>
              <a:rPr lang="ko-KR" altLang="en-US" dirty="0"/>
              <a:t>는 크기 </a:t>
            </a:r>
            <a:r>
              <a:rPr lang="en-US" altLang="ko-KR" dirty="0"/>
              <a:t>1</a:t>
            </a:r>
            <a:r>
              <a:rPr lang="ko-KR" altLang="en-US" dirty="0"/>
              <a:t>의 리스트로 </a:t>
            </a:r>
            <a:r>
              <a:rPr lang="ko-KR" altLang="en-US" dirty="0" err="1"/>
              <a:t>맞춰놓을</a:t>
            </a:r>
            <a:r>
              <a:rPr lang="ko-KR" altLang="en-US" dirty="0"/>
              <a:t> 것을 강력히 권장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2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check_bounds</a:t>
            </a:r>
            <a:r>
              <a:rPr lang="en-US" altLang="ko-KR" dirty="0"/>
              <a:t>(b, l, dim1, dim2, dim3)</a:t>
            </a:r>
          </a:p>
          <a:p>
            <a:pPr lvl="1"/>
            <a:r>
              <a:rPr lang="ko-KR" altLang="en-US" dirty="0"/>
              <a:t>보통은 </a:t>
            </a:r>
            <a:r>
              <a:rPr lang="en-US" altLang="ko-KR" dirty="0" err="1"/>
              <a:t>declare_neuron_fi</a:t>
            </a:r>
            <a:r>
              <a:rPr lang="en-US" altLang="ko-KR" dirty="0"/>
              <a:t> </a:t>
            </a:r>
            <a:r>
              <a:rPr lang="ko-KR" altLang="en-US" dirty="0"/>
              <a:t>내부에서 사용하기에 쓸 일이 거의 없음</a:t>
            </a:r>
            <a:endParaRPr lang="en-US" altLang="ko-KR" dirty="0"/>
          </a:p>
          <a:p>
            <a:pPr lvl="1"/>
            <a:r>
              <a:rPr lang="en-US" altLang="ko-KR" dirty="0"/>
              <a:t>Injection</a:t>
            </a:r>
            <a:r>
              <a:rPr lang="ko-KR" altLang="en-US" dirty="0"/>
              <a:t> 모델에서 </a:t>
            </a:r>
            <a:r>
              <a:rPr lang="en-US" altLang="ko-KR" dirty="0"/>
              <a:t>DNN </a:t>
            </a:r>
            <a:r>
              <a:rPr lang="ko-KR" altLang="en-US" dirty="0"/>
              <a:t>모델의 각 </a:t>
            </a:r>
            <a:r>
              <a:rPr lang="en-US" altLang="ko-KR" dirty="0"/>
              <a:t>layer</a:t>
            </a:r>
            <a:r>
              <a:rPr lang="ko-KR" altLang="en-US" dirty="0"/>
              <a:t>별로 </a:t>
            </a:r>
            <a:r>
              <a:rPr lang="en-US" altLang="ko-KR" dirty="0" err="1"/>
              <a:t>assert_inj_bounds</a:t>
            </a:r>
            <a:r>
              <a:rPr lang="en-US" altLang="ko-KR" dirty="0"/>
              <a:t>(index)</a:t>
            </a:r>
            <a:r>
              <a:rPr lang="ko-KR" altLang="en-US" dirty="0"/>
              <a:t>를 내부적으로 호출하여 </a:t>
            </a:r>
            <a:r>
              <a:rPr lang="en-US" altLang="ko-KR" dirty="0"/>
              <a:t>input data</a:t>
            </a:r>
            <a:r>
              <a:rPr lang="ko-KR" altLang="en-US" dirty="0"/>
              <a:t> 내에 정확하게 </a:t>
            </a:r>
            <a:r>
              <a:rPr lang="en-US" altLang="ko-KR" dirty="0"/>
              <a:t>injection</a:t>
            </a:r>
            <a:r>
              <a:rPr lang="ko-KR" altLang="en-US" dirty="0"/>
              <a:t>하는지 검증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 err="1"/>
              <a:t>declare_weight_fi</a:t>
            </a:r>
            <a:r>
              <a:rPr lang="ko-KR" altLang="en-US" dirty="0"/>
              <a:t>는 이 함수와 동등한 기능을 내부적으로 사용하는 과정이 아직 구현되어 있지 않다</a:t>
            </a:r>
            <a:r>
              <a:rPr lang="en-US" altLang="ko-KR" dirty="0"/>
              <a:t>(TODO</a:t>
            </a:r>
            <a:r>
              <a:rPr lang="ko-KR" altLang="en-US" dirty="0"/>
              <a:t>로 되어 있음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/>
              <a:t>weight perturbation </a:t>
            </a:r>
            <a:r>
              <a:rPr lang="ko-KR" altLang="en-US" dirty="0"/>
              <a:t>후 </a:t>
            </a:r>
            <a:r>
              <a:rPr lang="en-US" altLang="ko-KR" dirty="0" err="1"/>
              <a:t>check_bounds</a:t>
            </a:r>
            <a:r>
              <a:rPr lang="ko-KR" altLang="en-US" dirty="0"/>
              <a:t>를 바로 호출할 수 있는지</a:t>
            </a:r>
            <a:r>
              <a:rPr lang="en-US" altLang="ko-KR" dirty="0"/>
              <a:t> </a:t>
            </a:r>
            <a:r>
              <a:rPr lang="ko-KR" altLang="en-US" dirty="0"/>
              <a:t>검증되지 않음</a:t>
            </a:r>
            <a:endParaRPr lang="en-US" altLang="ko-KR" dirty="0"/>
          </a:p>
          <a:p>
            <a:pPr lvl="2"/>
            <a:r>
              <a:rPr lang="ko-KR" altLang="en-US" dirty="0"/>
              <a:t>이 때문에 </a:t>
            </a:r>
            <a:r>
              <a:rPr lang="en-US" altLang="ko-KR" dirty="0" err="1"/>
              <a:t>declare_weight_fi</a:t>
            </a:r>
            <a:r>
              <a:rPr lang="ko-KR" altLang="en-US" dirty="0"/>
              <a:t>의 리스트 인자들의 크기를 </a:t>
            </a:r>
            <a:r>
              <a:rPr lang="en-US" altLang="ko-KR" dirty="0"/>
              <a:t>1</a:t>
            </a:r>
            <a:r>
              <a:rPr lang="ko-KR" altLang="en-US" dirty="0"/>
              <a:t>로 맞추는 것이 권장됨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8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90" y="1690688"/>
            <a:ext cx="1120762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ko-KR" dirty="0" err="1">
                <a:ea typeface="맑은 고딕"/>
              </a:rPr>
              <a:t>get_layer_type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layer_num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내 레이어 타입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출력 타입은 </a:t>
            </a:r>
            <a:r>
              <a:rPr lang="en-US" altLang="ko-KR" dirty="0">
                <a:ea typeface="맑은 고딕"/>
              </a:rPr>
              <a:t>Injection </a:t>
            </a:r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정의시</a:t>
            </a:r>
            <a:r>
              <a:rPr lang="ko-KR" altLang="en-US" dirty="0">
                <a:ea typeface="맑은 고딕"/>
              </a:rPr>
              <a:t> 넣은 </a:t>
            </a:r>
            <a:r>
              <a:rPr lang="en-US" altLang="ko-KR" dirty="0" err="1">
                <a:ea typeface="맑은 고딕"/>
              </a:rPr>
              <a:t>layer_type</a:t>
            </a:r>
            <a:r>
              <a:rPr lang="ko-KR" altLang="en-US" dirty="0">
                <a:ea typeface="맑은 고딕"/>
              </a:rPr>
              <a:t> 리스트 내 </a:t>
            </a:r>
            <a:r>
              <a:rPr lang="en-US" altLang="ko-KR" dirty="0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type</a:t>
            </a:r>
            <a:r>
              <a:rPr lang="ko-KR" altLang="en-US" dirty="0">
                <a:ea typeface="맑은 고딕"/>
              </a:rPr>
              <a:t>과 같음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layer_num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print_pytorchfi_layer_summary</a:t>
            </a:r>
            <a:r>
              <a:rPr lang="en-US" altLang="ko-KR" dirty="0">
                <a:ea typeface="맑은 고딕"/>
              </a:rPr>
              <a:t>( 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layer #</a:t>
            </a:r>
          </a:p>
          <a:p>
            <a:r>
              <a:rPr lang="en-US" altLang="ko-KR" dirty="0" err="1">
                <a:ea typeface="맑은 고딕"/>
              </a:rPr>
              <a:t>get_output_size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en-US" altLang="ko-KR" dirty="0">
                <a:ea typeface="맑은 고딕"/>
              </a:rPr>
              <a:t>Injection </a:t>
            </a:r>
            <a:r>
              <a:rPr lang="ko-KR" altLang="en-US" dirty="0">
                <a:ea typeface="맑은 고딕"/>
              </a:rPr>
              <a:t>대상이 되는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내부 레이어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리스트를 반환</a:t>
            </a:r>
            <a:endParaRPr lang="en-US" altLang="ko-KR" dirty="0">
              <a:ea typeface="맑은 고딕"/>
            </a:endParaRPr>
          </a:p>
          <a:p>
            <a:pPr lvl="2"/>
            <a:r>
              <a:rPr lang="en-US" altLang="ko-KR" dirty="0" err="1">
                <a:ea typeface="맑은 고딕"/>
              </a:rPr>
              <a:t>print_pytorchfi_layer_summary</a:t>
            </a:r>
            <a:r>
              <a:rPr lang="en-US" altLang="ko-KR" dirty="0">
                <a:ea typeface="맑은 고딕"/>
              </a:rPr>
              <a:t>( 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output shape </a:t>
            </a:r>
            <a:r>
              <a:rPr lang="ko-KR" altLang="en-US" dirty="0">
                <a:ea typeface="맑은 고딕"/>
              </a:rPr>
              <a:t>열 참조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len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get_output_size</a:t>
            </a:r>
            <a:r>
              <a:rPr lang="en-US" altLang="ko-KR" dirty="0">
                <a:ea typeface="맑은 고딕"/>
              </a:rPr>
              <a:t>( ))</a:t>
            </a:r>
            <a:r>
              <a:rPr lang="ko-KR" altLang="en-US" dirty="0">
                <a:ea typeface="맑은 고딕"/>
              </a:rPr>
              <a:t>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내 전체 레이어 수를 출력할 수 있음</a:t>
            </a:r>
            <a:endParaRPr lang="en-US" altLang="ko-KR" dirty="0">
              <a:ea typeface="맑은 고딕"/>
            </a:endParaRPr>
          </a:p>
          <a:p>
            <a:pPr lvl="2"/>
            <a:r>
              <a:rPr lang="en-US" altLang="ko-KR" dirty="0" err="1">
                <a:ea typeface="맑은 고딕"/>
              </a:rPr>
              <a:t>get_total_layers</a:t>
            </a:r>
            <a:r>
              <a:rPr lang="en-US" altLang="ko-KR" dirty="0">
                <a:ea typeface="맑은 고딕"/>
              </a:rPr>
              <a:t>( )</a:t>
            </a:r>
            <a:r>
              <a:rPr lang="ko-KR" altLang="en-US" dirty="0">
                <a:ea typeface="맑은 고딕"/>
              </a:rPr>
              <a:t>도 같은 기능을 함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get_fmaps_XX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layer_num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으로 특정 레이어의 출력 </a:t>
            </a:r>
            <a:r>
              <a:rPr lang="en-US" altLang="ko-KR" dirty="0">
                <a:ea typeface="맑은 고딕"/>
              </a:rPr>
              <a:t>Dimension </a:t>
            </a:r>
            <a:r>
              <a:rPr lang="ko-KR" altLang="en-US" dirty="0">
                <a:ea typeface="맑은 고딕"/>
              </a:rPr>
              <a:t>정보 획득 가능</a:t>
            </a:r>
            <a:endParaRPr lang="en-US" altLang="ko-KR" dirty="0">
              <a:ea typeface="맑은 고딕"/>
            </a:endParaRPr>
          </a:p>
          <a:p>
            <a:pPr lvl="2"/>
            <a:r>
              <a:rPr lang="en-US" altLang="ko-KR" dirty="0" err="1">
                <a:ea typeface="맑은 고딕"/>
              </a:rPr>
              <a:t>get_fmaps_num</a:t>
            </a:r>
            <a:r>
              <a:rPr lang="en-US" altLang="ko-KR" dirty="0">
                <a:ea typeface="맑은 고딕"/>
              </a:rPr>
              <a:t>(num) : </a:t>
            </a:r>
            <a:r>
              <a:rPr lang="ko-KR" altLang="en-US" dirty="0" err="1">
                <a:ea typeface="맑은 고딕"/>
              </a:rPr>
              <a:t>출력값의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channel</a:t>
            </a:r>
          </a:p>
          <a:p>
            <a:pPr lvl="2"/>
            <a:r>
              <a:rPr lang="en-US" altLang="ko-KR" dirty="0" err="1">
                <a:ea typeface="맑은 고딕"/>
              </a:rPr>
              <a:t>get_fmaps_HW</a:t>
            </a:r>
            <a:r>
              <a:rPr lang="en-US" altLang="ko-KR" dirty="0">
                <a:ea typeface="맑은 고딕"/>
              </a:rPr>
              <a:t>(num) : </a:t>
            </a:r>
            <a:r>
              <a:rPr lang="ko-KR" altLang="en-US" dirty="0" err="1">
                <a:ea typeface="맑은 고딕"/>
              </a:rPr>
              <a:t>출력값의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(width, height) tuple </a:t>
            </a:r>
            <a:r>
              <a:rPr lang="ko-KR" altLang="en-US" dirty="0">
                <a:ea typeface="맑은 고딕"/>
              </a:rPr>
              <a:t>반환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79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Fault Injection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</a:t>
            </a:r>
            <a:b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기타</a:t>
            </a: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메서드</a:t>
            </a:r>
            <a:endParaRPr lang="en-US" altLang="ko-KR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ACAA8-6F30-9173-EEA2-4109B445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686323"/>
            <a:ext cx="4783697" cy="343358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전체 리스트는 곧 </a:t>
            </a:r>
            <a:r>
              <a:rPr lang="en-US" altLang="ko-KR" sz="2000" dirty="0"/>
              <a:t>Documentation </a:t>
            </a:r>
            <a:r>
              <a:rPr lang="ko-KR" altLang="en-US" sz="2000" dirty="0"/>
              <a:t>파일로 자세한 설명을 배포할 예정</a:t>
            </a:r>
            <a:endParaRPr lang="en-US" altLang="ko-KR" sz="2000" dirty="0"/>
          </a:p>
          <a:p>
            <a:pPr lvl="1" latinLnBrk="0"/>
            <a:r>
              <a:rPr lang="en-US" altLang="ko-KR" sz="1600" dirty="0"/>
              <a:t>9</a:t>
            </a:r>
            <a:r>
              <a:rPr lang="ko-KR" altLang="en-US" sz="1600" dirty="0"/>
              <a:t>월 </a:t>
            </a:r>
            <a:r>
              <a:rPr lang="en-US" altLang="ko-KR" sz="1600" dirty="0"/>
              <a:t>26</a:t>
            </a:r>
            <a:r>
              <a:rPr lang="ko-KR" altLang="en-US" sz="1600" dirty="0"/>
              <a:t>일 경</a:t>
            </a:r>
            <a:endParaRPr lang="en-US" altLang="ko-KR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99F4BB-F0B0-2A79-FE5E-AA9CBD120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8078" y="537882"/>
            <a:ext cx="432606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6296-9C1E-729C-FAE4-CBF6C30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single_bit_filp_func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178C5-AE2F-6C10-9F23-E0847D41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single-bit flip</a:t>
            </a:r>
            <a:r>
              <a:rPr lang="ko-KR" altLang="en-US" dirty="0"/>
              <a:t>을 모델링하는 </a:t>
            </a:r>
            <a:r>
              <a:rPr lang="en-US" altLang="ko-KR" dirty="0"/>
              <a:t>Bit-flip</a:t>
            </a:r>
            <a:r>
              <a:rPr lang="ko-KR" altLang="en-US" dirty="0"/>
              <a:t> </a:t>
            </a:r>
            <a:r>
              <a:rPr lang="en-US" altLang="ko-KR" dirty="0"/>
              <a:t>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fault_injection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r>
              <a:rPr lang="en-US" altLang="ko-KR" dirty="0" err="1"/>
              <a:t>single_bit_flip_func</a:t>
            </a:r>
            <a:r>
              <a:rPr lang="en-US" altLang="ko-KR" dirty="0"/>
              <a:t>(model,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layer_type</a:t>
            </a:r>
            <a:r>
              <a:rPr lang="en-US" altLang="ko-KR" dirty="0"/>
              <a:t>, …)</a:t>
            </a:r>
          </a:p>
          <a:p>
            <a:pPr lvl="1"/>
            <a:r>
              <a:rPr lang="en-US" altLang="ko-KR" dirty="0"/>
              <a:t>model,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layer_type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use_cuda</a:t>
            </a:r>
            <a:r>
              <a:rPr lang="ko-KR" altLang="en-US" dirty="0"/>
              <a:t>는 모두 동일</a:t>
            </a:r>
            <a:endParaRPr lang="en-US" altLang="ko-KR" dirty="0"/>
          </a:p>
          <a:p>
            <a:pPr lvl="1"/>
            <a:r>
              <a:rPr lang="en-US" altLang="ko-KR" dirty="0"/>
              <a:t>bits: </a:t>
            </a:r>
            <a:r>
              <a:rPr lang="ko-KR" altLang="en-US" dirty="0"/>
              <a:t>데이터의 단위 </a:t>
            </a:r>
            <a:r>
              <a:rPr lang="en-US" altLang="ko-KR" dirty="0"/>
              <a:t>bit</a:t>
            </a:r>
            <a:r>
              <a:rPr lang="ko-KR" altLang="en-US" dirty="0"/>
              <a:t>수</a:t>
            </a:r>
            <a:r>
              <a:rPr lang="en-US" altLang="ko-KR" dirty="0"/>
              <a:t>(8bit, 32bit, …)</a:t>
            </a:r>
          </a:p>
          <a:p>
            <a:r>
              <a:rPr lang="en-US" altLang="ko-KR" dirty="0" err="1"/>
              <a:t>declare_neuron_fi</a:t>
            </a:r>
            <a:r>
              <a:rPr lang="en-US" altLang="ko-KR" dirty="0"/>
              <a:t>, </a:t>
            </a:r>
            <a:r>
              <a:rPr lang="en-US" altLang="ko-KR" dirty="0" err="1"/>
              <a:t>declare_weight_fi</a:t>
            </a:r>
            <a:r>
              <a:rPr lang="en-US" altLang="ko-KR" dirty="0"/>
              <a:t> </a:t>
            </a:r>
            <a:r>
              <a:rPr lang="ko-KR" altLang="en-US" dirty="0"/>
              <a:t>메서드 사용 가능</a:t>
            </a:r>
            <a:endParaRPr lang="en-US" altLang="ko-KR" dirty="0"/>
          </a:p>
          <a:p>
            <a:pPr lvl="1"/>
            <a:r>
              <a:rPr lang="en-US" altLang="ko-KR" dirty="0" err="1"/>
              <a:t>single_bit_flip_signed_across_batch</a:t>
            </a:r>
            <a:r>
              <a:rPr lang="en-US" altLang="ko-KR" dirty="0"/>
              <a:t>: </a:t>
            </a:r>
            <a:r>
              <a:rPr lang="ko-KR" altLang="en-US" dirty="0"/>
              <a:t>커스텀 </a:t>
            </a:r>
            <a:r>
              <a:rPr lang="en-US" altLang="ko-KR" dirty="0"/>
              <a:t>injection</a:t>
            </a:r>
            <a:r>
              <a:rPr lang="ko-KR" altLang="en-US" dirty="0"/>
              <a:t>에서 설명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88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random_batch_element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Layer</a:t>
            </a:r>
            <a:r>
              <a:rPr lang="ko-KR" altLang="en-US" dirty="0"/>
              <a:t>를 선택하여 </a:t>
            </a:r>
            <a:r>
              <a:rPr lang="en-US" altLang="ko-KR" dirty="0"/>
              <a:t>Layer </a:t>
            </a:r>
            <a:r>
              <a:rPr lang="ko-KR" altLang="en-US" dirty="0"/>
              <a:t>번호를 반환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Fault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 err="1"/>
              <a:t>random_neuron_location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layer)</a:t>
            </a:r>
          </a:p>
          <a:p>
            <a:pPr lvl="1"/>
            <a:r>
              <a:rPr lang="ko-KR" altLang="en-US" dirty="0">
                <a:ea typeface="맑은 고딕"/>
              </a:rPr>
              <a:t>어떤 레이어를 골라 임의의 </a:t>
            </a:r>
            <a:r>
              <a:rPr lang="ko-KR" altLang="en-US" dirty="0" err="1">
                <a:ea typeface="맑은 고딕"/>
              </a:rPr>
              <a:t>neuron</a:t>
            </a:r>
            <a:r>
              <a:rPr lang="ko-KR" altLang="en-US" dirty="0">
                <a:ea typeface="맑은 고딕"/>
              </a:rPr>
              <a:t> 삽입 위치를 결정하여 </a:t>
            </a:r>
            <a:r>
              <a:rPr lang="ko-KR" altLang="en-US" dirty="0" err="1">
                <a:ea typeface="맑은 고딕"/>
              </a:rPr>
              <a:t>tuple로</a:t>
            </a:r>
            <a:r>
              <a:rPr lang="ko-KR" altLang="en-US" dirty="0">
                <a:ea typeface="맑은 고딕"/>
              </a:rPr>
              <a:t> 반환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/>
              </a:rPr>
              <a:t>pfi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Fault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Injection</a:t>
            </a:r>
            <a:r>
              <a:rPr lang="ko-KR" altLang="en-US" dirty="0">
                <a:ea typeface="맑은 고딕"/>
              </a:rPr>
              <a:t> 모델</a:t>
            </a:r>
          </a:p>
          <a:p>
            <a:pPr lvl="1"/>
            <a:r>
              <a:rPr lang="en-US" altLang="ko-KR" dirty="0">
                <a:ea typeface="맑은 고딕"/>
              </a:rPr>
              <a:t>layer: Layer </a:t>
            </a:r>
            <a:r>
              <a:rPr lang="ko-KR" altLang="en-US" dirty="0">
                <a:ea typeface="맑은 고딕"/>
              </a:rPr>
              <a:t>번호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적지 않으면 </a:t>
            </a:r>
            <a:r>
              <a:rPr lang="en-US" altLang="ko-KR" dirty="0" err="1">
                <a:ea typeface="맑은 고딕"/>
              </a:rPr>
              <a:t>random_batch_element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반환값</a:t>
            </a:r>
            <a:r>
              <a:rPr lang="ko-KR" altLang="en-US" dirty="0">
                <a:ea typeface="맑은 고딕"/>
              </a:rPr>
              <a:t> 사용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여기서 </a:t>
            </a:r>
            <a:r>
              <a:rPr lang="ko-KR" altLang="en-US" dirty="0" err="1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 번호는 </a:t>
            </a:r>
            <a:r>
              <a:rPr lang="ko-KR" altLang="en-US" dirty="0" err="1">
                <a:ea typeface="맑은 고딕"/>
              </a:rPr>
              <a:t>print_pytorchfi_layer_summary</a:t>
            </a:r>
            <a:r>
              <a:rPr lang="ko-KR" altLang="en-US" dirty="0">
                <a:ea typeface="맑은 고딕"/>
              </a:rPr>
              <a:t>( )의 가장 왼쪽 </a:t>
            </a:r>
            <a:r>
              <a:rPr lang="ko-KR" altLang="en-US" dirty="0" err="1">
                <a:ea typeface="맑은 고딕"/>
              </a:rPr>
              <a:t>출력값</a:t>
            </a:r>
            <a:r>
              <a:rPr lang="ko-KR" altLang="en-US" dirty="0">
                <a:ea typeface="맑은 고딕"/>
              </a:rPr>
              <a:t> </a:t>
            </a:r>
            <a:endParaRPr lang="en-US" altLang="ko-KR" dirty="0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pPr lvl="1"/>
            <a:endParaRPr lang="ko-KR" altLang="en-US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 – </a:t>
            </a:r>
            <a:r>
              <a:rPr lang="ko-KR" altLang="en-US" dirty="0"/>
              <a:t>미니배치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레이어 하나를 통과하는 </a:t>
            </a:r>
            <a:r>
              <a:rPr lang="en-US" altLang="ko-KR" dirty="0"/>
              <a:t>mini-batch </a:t>
            </a:r>
            <a:r>
              <a:rPr lang="ko-KR" altLang="en-US" dirty="0"/>
              <a:t>데이터에 대한 </a:t>
            </a:r>
            <a:r>
              <a:rPr lang="en-US" altLang="ko-KR" dirty="0"/>
              <a:t>Perturbation</a:t>
            </a:r>
          </a:p>
          <a:p>
            <a:r>
              <a:rPr lang="en-US" altLang="ko-KR" dirty="0" err="1"/>
              <a:t>random_neuron_inj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mini-batch element</a:t>
            </a:r>
            <a:r>
              <a:rPr lang="ko-KR" altLang="en-US" dirty="0"/>
              <a:t>를 </a:t>
            </a:r>
            <a:r>
              <a:rPr lang="ko-KR" altLang="en-US" u="sng" dirty="0"/>
              <a:t>하나</a:t>
            </a:r>
            <a:r>
              <a:rPr lang="ko-KR" altLang="en-US" dirty="0"/>
              <a:t>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삽입되는 값은 </a:t>
            </a:r>
            <a:r>
              <a:rPr lang="en-US" altLang="ko-KR" dirty="0"/>
              <a:t>float </a:t>
            </a:r>
            <a:r>
              <a:rPr lang="ko-KR" altLang="en-US" dirty="0" err="1"/>
              <a:t>실수값임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ko-KR" altLang="en-US" dirty="0"/>
              <a:t>과 </a:t>
            </a:r>
            <a:r>
              <a:rPr lang="en-US" altLang="ko-KR" dirty="0" err="1"/>
              <a:t>max_val</a:t>
            </a:r>
            <a:r>
              <a:rPr lang="ko-KR" altLang="en-US" dirty="0"/>
              <a:t>로 범위 조정</a:t>
            </a:r>
            <a:endParaRPr lang="en-US" altLang="ko-KR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[-1,1] </a:t>
            </a:r>
            <a:r>
              <a:rPr lang="ko-KR" altLang="en-US" dirty="0"/>
              <a:t>범위</a:t>
            </a:r>
            <a:endParaRPr lang="en-US" altLang="ko-KR" dirty="0"/>
          </a:p>
          <a:p>
            <a:r>
              <a:rPr lang="en-US" altLang="ko-KR" dirty="0" err="1"/>
              <a:t>random_neuron_inj_batched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, </a:t>
            </a:r>
            <a:r>
              <a:rPr lang="en-US" altLang="ko-KR" dirty="0" err="1"/>
              <a:t>rand_loc</a:t>
            </a:r>
            <a:r>
              <a:rPr lang="en-US" altLang="ko-KR" dirty="0"/>
              <a:t>, </a:t>
            </a:r>
            <a:r>
              <a:rPr lang="en-US" altLang="ko-KR" dirty="0" err="1"/>
              <a:t>rand_val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모든</a:t>
            </a:r>
            <a:r>
              <a:rPr lang="ko-KR" altLang="en-US" dirty="0"/>
              <a:t> </a:t>
            </a:r>
            <a:r>
              <a:rPr lang="en-US" altLang="ko-KR" dirty="0"/>
              <a:t>mini-batch element</a:t>
            </a:r>
            <a:r>
              <a:rPr lang="ko-KR" altLang="en-US" dirty="0"/>
              <a:t>를 하나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ko-KR" altLang="en-US" dirty="0"/>
              <a:t>은 </a:t>
            </a:r>
            <a:r>
              <a:rPr lang="en-US" altLang="ko-KR" dirty="0" err="1"/>
              <a:t>random_neuron_inj</a:t>
            </a:r>
            <a:r>
              <a:rPr lang="ko-KR" altLang="en-US" dirty="0"/>
              <a:t>과 조건이 동일</a:t>
            </a:r>
            <a:endParaRPr lang="en-US" altLang="ko-KR" dirty="0"/>
          </a:p>
          <a:p>
            <a:pPr lvl="1"/>
            <a:r>
              <a:rPr lang="en-US" altLang="ko-KR" dirty="0" err="1"/>
              <a:t>rand_loc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달라짐</a:t>
            </a:r>
            <a:endParaRPr lang="en-US" altLang="ko-KR" dirty="0"/>
          </a:p>
          <a:p>
            <a:pPr lvl="1"/>
            <a:r>
              <a:rPr lang="en-US" altLang="ko-KR" dirty="0" err="1"/>
              <a:t>rand_val</a:t>
            </a:r>
            <a:r>
              <a:rPr lang="ko-KR" altLang="en-US" dirty="0"/>
              <a:t>의 경우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가 달라짐</a:t>
            </a:r>
            <a:endParaRPr lang="en-US" altLang="ko-KR" dirty="0"/>
          </a:p>
          <a:p>
            <a:r>
              <a:rPr lang="ko-KR" altLang="en-US" dirty="0"/>
              <a:t>두 함수 모두 </a:t>
            </a:r>
            <a:r>
              <a:rPr lang="en-US" altLang="ko-KR" dirty="0"/>
              <a:t>Fault Injection </a:t>
            </a:r>
            <a:r>
              <a:rPr lang="ko-KR" altLang="en-US" dirty="0"/>
              <a:t>모델을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135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 – </a:t>
            </a:r>
            <a:r>
              <a:rPr lang="ko-KR" altLang="en-US" dirty="0"/>
              <a:t>모든 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모든 레이어를 통과할 때마다 데이터에 가해지는 </a:t>
            </a:r>
            <a:r>
              <a:rPr lang="en-US" altLang="ko-KR" dirty="0"/>
              <a:t>Perturbation</a:t>
            </a:r>
          </a:p>
          <a:p>
            <a:r>
              <a:rPr lang="en-US" altLang="ko-KR" dirty="0" err="1"/>
              <a:t>random_inj_per_layer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mini-batch element</a:t>
            </a:r>
            <a:r>
              <a:rPr lang="ko-KR" altLang="en-US" dirty="0"/>
              <a:t>를 </a:t>
            </a:r>
            <a:r>
              <a:rPr lang="ko-KR" altLang="en-US" u="sng" dirty="0"/>
              <a:t>하나</a:t>
            </a:r>
            <a:r>
              <a:rPr lang="ko-KR" altLang="en-US" dirty="0"/>
              <a:t>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삽입되는 값은 </a:t>
            </a:r>
            <a:r>
              <a:rPr lang="en-US" altLang="ko-KR" dirty="0"/>
              <a:t>float </a:t>
            </a:r>
            <a:r>
              <a:rPr lang="ko-KR" altLang="en-US" dirty="0" err="1"/>
              <a:t>실수값임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ko-KR" altLang="en-US" dirty="0"/>
              <a:t>과 </a:t>
            </a:r>
            <a:r>
              <a:rPr lang="en-US" altLang="ko-KR" dirty="0" err="1"/>
              <a:t>max_val</a:t>
            </a:r>
            <a:r>
              <a:rPr lang="ko-KR" altLang="en-US" dirty="0"/>
              <a:t>로 범위 조정</a:t>
            </a:r>
            <a:endParaRPr lang="en-US" altLang="ko-KR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[-1,1] </a:t>
            </a:r>
            <a:r>
              <a:rPr lang="ko-KR" altLang="en-US" dirty="0"/>
              <a:t>범위</a:t>
            </a:r>
            <a:endParaRPr lang="en-US" altLang="ko-KR" dirty="0"/>
          </a:p>
          <a:p>
            <a:r>
              <a:rPr lang="en-US" altLang="ko-KR" dirty="0" err="1"/>
              <a:t>random_inj_per_layer_batched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, </a:t>
            </a:r>
            <a:r>
              <a:rPr lang="en-US" altLang="ko-KR" dirty="0" err="1"/>
              <a:t>rand_loc</a:t>
            </a:r>
            <a:r>
              <a:rPr lang="en-US" altLang="ko-KR" dirty="0"/>
              <a:t>, </a:t>
            </a:r>
            <a:r>
              <a:rPr lang="en-US" altLang="ko-KR" dirty="0" err="1"/>
              <a:t>rand_val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모든</a:t>
            </a:r>
            <a:r>
              <a:rPr lang="ko-KR" altLang="en-US" dirty="0"/>
              <a:t> </a:t>
            </a:r>
            <a:r>
              <a:rPr lang="en-US" altLang="ko-KR" dirty="0"/>
              <a:t>mini-batch element</a:t>
            </a:r>
            <a:r>
              <a:rPr lang="ko-KR" altLang="en-US" dirty="0"/>
              <a:t>를 하나 골라 임의의 위치에 임의의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ko-KR" altLang="en-US" dirty="0"/>
              <a:t>은 </a:t>
            </a:r>
            <a:r>
              <a:rPr lang="en-US" altLang="ko-KR" dirty="0" err="1"/>
              <a:t>random_neuron_inj</a:t>
            </a:r>
            <a:r>
              <a:rPr lang="ko-KR" altLang="en-US" dirty="0"/>
              <a:t>과 조건이 동일</a:t>
            </a:r>
            <a:endParaRPr lang="en-US" altLang="ko-KR" dirty="0"/>
          </a:p>
          <a:p>
            <a:pPr lvl="1"/>
            <a:r>
              <a:rPr lang="en-US" altLang="ko-KR" dirty="0" err="1"/>
              <a:t>rand_loc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달라짐</a:t>
            </a:r>
            <a:endParaRPr lang="en-US" altLang="ko-KR" dirty="0"/>
          </a:p>
          <a:p>
            <a:pPr lvl="1"/>
            <a:r>
              <a:rPr lang="en-US" altLang="ko-KR" dirty="0" err="1"/>
              <a:t>rand_val</a:t>
            </a:r>
            <a:r>
              <a:rPr lang="ko-KR" altLang="en-US" dirty="0"/>
              <a:t>의 경우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가 달라짐</a:t>
            </a:r>
            <a:endParaRPr lang="en-US" altLang="ko-KR" dirty="0"/>
          </a:p>
          <a:p>
            <a:r>
              <a:rPr lang="ko-KR" altLang="en-US" dirty="0"/>
              <a:t>두 함수 모두 </a:t>
            </a:r>
            <a:r>
              <a:rPr lang="en-US" altLang="ko-KR" dirty="0"/>
              <a:t>Fault Injection </a:t>
            </a:r>
            <a:r>
              <a:rPr lang="ko-KR" altLang="en-US" dirty="0"/>
              <a:t>모델을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99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87A5-23CA-4697-D385-16AC3F2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Value Injection – bit flip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4745-6B47-D7E2-DE3A-5033EC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random_neuron_single_bit_inj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layer_ranges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mini-batch element</a:t>
            </a:r>
            <a:r>
              <a:rPr lang="ko-KR" altLang="en-US" dirty="0"/>
              <a:t>를 </a:t>
            </a:r>
            <a:r>
              <a:rPr lang="ko-KR" altLang="en-US" u="sng" dirty="0"/>
              <a:t>하나</a:t>
            </a:r>
            <a:r>
              <a:rPr lang="ko-KR" altLang="en-US" dirty="0"/>
              <a:t> 골라 임의의 위치에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bit-flip</a:t>
            </a:r>
            <a:r>
              <a:rPr lang="ko-KR" altLang="en-US" dirty="0"/>
              <a:t>된 값을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Bit-flip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layer_ranges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bit-flip</a:t>
            </a:r>
            <a:r>
              <a:rPr lang="ko-KR" altLang="en-US" dirty="0"/>
              <a:t>을 일으킬 </a:t>
            </a:r>
            <a:r>
              <a:rPr lang="en-US" altLang="ko-KR" dirty="0"/>
              <a:t>layer </a:t>
            </a:r>
            <a:r>
              <a:rPr lang="ko-KR" altLang="en-US" dirty="0"/>
              <a:t>범위</a:t>
            </a:r>
            <a:r>
              <a:rPr lang="en-US" altLang="ko-KR" dirty="0"/>
              <a:t>(layer #</a:t>
            </a:r>
            <a:r>
              <a:rPr lang="ko-KR" altLang="en-US" dirty="0"/>
              <a:t>의 리스트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random_neuron_single_bit_inj_batched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layer_ranges</a:t>
            </a:r>
            <a:r>
              <a:rPr lang="en-US" altLang="ko-KR" dirty="0"/>
              <a:t>, </a:t>
            </a:r>
            <a:r>
              <a:rPr lang="en-US" altLang="ko-KR" dirty="0" err="1"/>
              <a:t>rand_loc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모든</a:t>
            </a:r>
            <a:r>
              <a:rPr lang="ko-KR" altLang="en-US" dirty="0"/>
              <a:t> </a:t>
            </a:r>
            <a:r>
              <a:rPr lang="en-US" altLang="ko-KR" dirty="0"/>
              <a:t>mini-batch element</a:t>
            </a:r>
            <a:r>
              <a:rPr lang="ko-KR" altLang="en-US" dirty="0"/>
              <a:t>를 하나 골라 임의의 위치에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bit-flip</a:t>
            </a:r>
            <a:r>
              <a:rPr lang="ko-KR" altLang="en-US" dirty="0"/>
              <a:t>된 삽입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layer_ranges</a:t>
            </a:r>
            <a:r>
              <a:rPr lang="ko-KR" altLang="en-US" dirty="0"/>
              <a:t>는 </a:t>
            </a:r>
            <a:r>
              <a:rPr lang="en-US" altLang="ko-KR" dirty="0" err="1"/>
              <a:t>random_neuron_single_bit_inj</a:t>
            </a:r>
            <a:r>
              <a:rPr lang="ko-KR" altLang="en-US" dirty="0"/>
              <a:t>와 같은 조건을 가짐</a:t>
            </a:r>
            <a:endParaRPr lang="en-US" altLang="ko-KR" dirty="0"/>
          </a:p>
          <a:p>
            <a:pPr lvl="1"/>
            <a:r>
              <a:rPr lang="en-US" altLang="ko-KR" dirty="0" err="1"/>
              <a:t>rand_loc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mini-batch element</a:t>
            </a:r>
            <a:r>
              <a:rPr lang="ko-KR" altLang="en-US" dirty="0"/>
              <a:t>마다 삽입되는 </a:t>
            </a:r>
            <a:r>
              <a:rPr lang="en-US" altLang="ko-KR" dirty="0"/>
              <a:t>neuron</a:t>
            </a:r>
            <a:r>
              <a:rPr lang="ko-KR" altLang="en-US" dirty="0"/>
              <a:t>의 </a:t>
            </a:r>
            <a:r>
              <a:rPr lang="en-US" altLang="ko-KR" dirty="0"/>
              <a:t>position</a:t>
            </a:r>
            <a:r>
              <a:rPr lang="ko-KR" altLang="en-US" dirty="0"/>
              <a:t>이 달라짐</a:t>
            </a:r>
            <a:endParaRPr lang="en-US" altLang="ko-KR" dirty="0"/>
          </a:p>
          <a:p>
            <a:r>
              <a:rPr lang="ko-KR" altLang="en-US" dirty="0"/>
              <a:t>두 함수 모두</a:t>
            </a:r>
            <a:r>
              <a:rPr lang="en-US" altLang="ko-KR" dirty="0"/>
              <a:t> Bit-Flip</a:t>
            </a:r>
            <a:r>
              <a:rPr lang="ko-KR" altLang="en-US" dirty="0"/>
              <a:t> </a:t>
            </a:r>
            <a:r>
              <a:rPr lang="en-US" altLang="ko-KR" dirty="0"/>
              <a:t>Injection </a:t>
            </a:r>
            <a:r>
              <a:rPr lang="ko-KR" altLang="en-US" dirty="0"/>
              <a:t>모델을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BD9697-1EEF-7688-9E5A-47665D06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1E2B5A5-62E1-E271-6982-8AE9754F4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1532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3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60DA2-7B5B-B833-9C16-360F5AD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Perturbation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85038-CB7D-1773-E621-E374A2F4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random_weight_inj</a:t>
            </a:r>
            <a:r>
              <a:rPr lang="en-US" altLang="ko-KR" dirty="0"/>
              <a:t>(</a:t>
            </a:r>
            <a:r>
              <a:rPr lang="en-US" altLang="ko-KR" dirty="0" err="1"/>
              <a:t>pfi</a:t>
            </a:r>
            <a:r>
              <a:rPr lang="en-US" altLang="ko-KR" dirty="0"/>
              <a:t>, </a:t>
            </a:r>
            <a:r>
              <a:rPr lang="en-US" altLang="ko-KR" dirty="0" err="1"/>
              <a:t>corrupt_layer</a:t>
            </a:r>
            <a:r>
              <a:rPr lang="en-US" altLang="ko-KR" dirty="0"/>
              <a:t>, 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학습된 가중치 하나를 일정 범위의 값으로 변경</a:t>
            </a:r>
            <a:endParaRPr lang="en-US" altLang="ko-KR" dirty="0"/>
          </a:p>
          <a:p>
            <a:pPr lvl="1"/>
            <a:r>
              <a:rPr lang="en-US" altLang="ko-KR" dirty="0" err="1"/>
              <a:t>pfi</a:t>
            </a:r>
            <a:r>
              <a:rPr lang="en-US" altLang="ko-KR" dirty="0"/>
              <a:t>: Fault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corrupt_layer</a:t>
            </a:r>
            <a:r>
              <a:rPr lang="en-US" altLang="ko-KR" dirty="0"/>
              <a:t>: </a:t>
            </a:r>
            <a:r>
              <a:rPr lang="ko-KR" altLang="en-US" dirty="0"/>
              <a:t>가중치 변형을 실행할 레이어 번호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min_val</a:t>
            </a:r>
            <a:r>
              <a:rPr lang="en-US" altLang="ko-KR" dirty="0"/>
              <a:t>, </a:t>
            </a:r>
            <a:r>
              <a:rPr lang="en-US" altLang="ko-KR" dirty="0" err="1"/>
              <a:t>max_val</a:t>
            </a:r>
            <a:r>
              <a:rPr lang="en-US" altLang="ko-KR" dirty="0"/>
              <a:t>] </a:t>
            </a:r>
            <a:r>
              <a:rPr lang="ko-KR" altLang="en-US" dirty="0"/>
              <a:t>범위의 값으로 바꿈</a:t>
            </a:r>
            <a:r>
              <a:rPr lang="en-US" altLang="ko-KR" dirty="0"/>
              <a:t>(</a:t>
            </a:r>
            <a:r>
              <a:rPr lang="ko-KR" altLang="en-US" dirty="0"/>
              <a:t>기본값은 </a:t>
            </a:r>
            <a:r>
              <a:rPr lang="en-US" altLang="ko-KR" dirty="0"/>
              <a:t>[-1, 1])</a:t>
            </a:r>
          </a:p>
        </p:txBody>
      </p:sp>
    </p:spTree>
    <p:extLst>
      <p:ext uri="{BB962C8B-B14F-4D97-AF65-F5344CB8AC3E}">
        <p14:creationId xmlns:p14="http://schemas.microsoft.com/office/powerpoint/2010/main" val="192088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9998-87B0-2E6B-8929-F567493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en-US" altLang="ko-KR" dirty="0"/>
              <a:t>injection</a:t>
            </a:r>
            <a:r>
              <a:rPr lang="ko-KR" altLang="en-US" dirty="0"/>
              <a:t>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013DF-687C-99FA-8086-42884C16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fault_injection</a:t>
            </a:r>
            <a:r>
              <a:rPr lang="ko-KR" altLang="en-US" dirty="0"/>
              <a:t> 클래스를 상속하여 원하는 방식의 </a:t>
            </a:r>
            <a:r>
              <a:rPr lang="en-US" altLang="ko-KR" dirty="0"/>
              <a:t>DNN Perturbation </a:t>
            </a:r>
            <a:r>
              <a:rPr lang="ko-KR" altLang="en-US" dirty="0"/>
              <a:t>수행 가능</a:t>
            </a:r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__(self, model, </a:t>
            </a:r>
            <a:r>
              <a:rPr lang="en-US" altLang="ko-KR" dirty="0" err="1"/>
              <a:t>batch_size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):</a:t>
            </a:r>
          </a:p>
          <a:p>
            <a:pPr lvl="1"/>
            <a:r>
              <a:rPr lang="ko-KR" altLang="en-US" dirty="0"/>
              <a:t>보통은 </a:t>
            </a:r>
            <a:r>
              <a:rPr lang="en-US" altLang="ko-KR" dirty="0"/>
              <a:t>super( ).__</a:t>
            </a:r>
            <a:r>
              <a:rPr lang="en-US" altLang="ko-KR" dirty="0" err="1"/>
              <a:t>init</a:t>
            </a:r>
            <a:r>
              <a:rPr lang="en-US" altLang="ko-KR" dirty="0"/>
              <a:t>__(model, </a:t>
            </a:r>
            <a:r>
              <a:rPr lang="en-US" altLang="ko-KR" dirty="0" err="1"/>
              <a:t>batch_size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 </a:t>
            </a:r>
            <a:r>
              <a:rPr lang="ko-KR" altLang="en-US" dirty="0"/>
              <a:t>정도만 수행</a:t>
            </a:r>
            <a:endParaRPr lang="en-US" altLang="ko-KR" dirty="0"/>
          </a:p>
          <a:p>
            <a:pPr lvl="1"/>
            <a:r>
              <a:rPr lang="ko-KR" altLang="en-US" dirty="0"/>
              <a:t>추가적인 자료구조를 정의할 수 있음</a:t>
            </a:r>
            <a:endParaRPr lang="en-US" altLang="ko-KR" dirty="0"/>
          </a:p>
          <a:p>
            <a:r>
              <a:rPr lang="en-US" altLang="ko-KR" dirty="0" err="1"/>
              <a:t>declare_neuron_fi</a:t>
            </a:r>
            <a:r>
              <a:rPr lang="en-US" altLang="ko-KR" dirty="0"/>
              <a:t>, </a:t>
            </a:r>
            <a:r>
              <a:rPr lang="en-US" altLang="ko-KR" dirty="0" err="1"/>
              <a:t>declare_weight_fi</a:t>
            </a:r>
            <a:r>
              <a:rPr lang="en-US" altLang="ko-KR" dirty="0"/>
              <a:t> </a:t>
            </a:r>
            <a:r>
              <a:rPr lang="ko-KR" altLang="en-US" dirty="0"/>
              <a:t>멤버함수에서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bit-flip </a:t>
            </a:r>
            <a:r>
              <a:rPr lang="ko-KR" altLang="en-US" dirty="0"/>
              <a:t>등 </a:t>
            </a:r>
            <a:r>
              <a:rPr lang="ko-KR" altLang="en-US" dirty="0" err="1"/>
              <a:t>커스텀된</a:t>
            </a:r>
            <a:r>
              <a:rPr lang="ko-KR" altLang="en-US" dirty="0"/>
              <a:t> 방식의 </a:t>
            </a:r>
            <a:r>
              <a:rPr lang="en-US" altLang="ko-KR" dirty="0"/>
              <a:t>Error Injection</a:t>
            </a:r>
            <a:r>
              <a:rPr lang="ko-KR" altLang="en-US" dirty="0"/>
              <a:t>을 수행하고 싶다면 </a:t>
            </a:r>
            <a:r>
              <a:rPr lang="en-US" altLang="ko-KR" dirty="0"/>
              <a:t>‘function’ </a:t>
            </a:r>
            <a:r>
              <a:rPr lang="ko-KR" altLang="en-US" dirty="0"/>
              <a:t>인자에 별도의 커스텀 함수명을 넘겨서 실행시킬 수 있음</a:t>
            </a:r>
            <a:endParaRPr lang="en-US" altLang="ko-KR" dirty="0"/>
          </a:p>
          <a:p>
            <a:pPr lvl="1"/>
            <a:r>
              <a:rPr lang="ko-KR" altLang="en-US" dirty="0"/>
              <a:t>인자로 넘긴 </a:t>
            </a:r>
            <a:r>
              <a:rPr lang="en-US" altLang="ko-KR" dirty="0"/>
              <a:t>custom injection function</a:t>
            </a:r>
            <a:r>
              <a:rPr lang="ko-KR" altLang="en-US" dirty="0"/>
              <a:t>은 기본적으로 모든 </a:t>
            </a:r>
            <a:r>
              <a:rPr lang="en-US" altLang="ko-KR" dirty="0"/>
              <a:t>DNN layer</a:t>
            </a:r>
            <a:r>
              <a:rPr lang="ko-KR" altLang="en-US" dirty="0"/>
              <a:t>에 </a:t>
            </a:r>
            <a:r>
              <a:rPr lang="en-US" altLang="ko-KR" dirty="0"/>
              <a:t>hooking function</a:t>
            </a:r>
            <a:r>
              <a:rPr lang="ko-KR" altLang="en-US" dirty="0"/>
              <a:t>으로 작동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64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39A45-5AA5-4EF5-76FB-F671855B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sz="2700" dirty="0"/>
              <a:t>어떤 레이어의 특정 범위 가중치를 전부 </a:t>
            </a:r>
            <a:r>
              <a:rPr lang="en-US" altLang="ko-KR" sz="2700" dirty="0"/>
              <a:t>0</a:t>
            </a:r>
            <a:r>
              <a:rPr lang="ko-KR" altLang="en-US" sz="2700" dirty="0"/>
              <a:t>으로 초기화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9248E7A-B029-9B60-F93D-DB65C0DD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13" y="2563814"/>
            <a:ext cx="7344974" cy="2945446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7EDB27-8563-428B-0650-60084280239D}"/>
              </a:ext>
            </a:extLst>
          </p:cNvPr>
          <p:cNvCxnSpPr/>
          <p:nvPr/>
        </p:nvCxnSpPr>
        <p:spPr>
          <a:xfrm>
            <a:off x="3209731" y="4086808"/>
            <a:ext cx="62328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CBE9F2-5A86-A7A1-EBDE-378DD4F78050}"/>
              </a:ext>
            </a:extLst>
          </p:cNvPr>
          <p:cNvGrpSpPr/>
          <p:nvPr/>
        </p:nvGrpSpPr>
        <p:grpSpPr>
          <a:xfrm>
            <a:off x="5780777" y="4198504"/>
            <a:ext cx="928080" cy="893520"/>
            <a:chOff x="5780777" y="4198504"/>
            <a:chExt cx="928080" cy="8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D37152C-DB2C-390C-9004-E4F6E07D95E8}"/>
                    </a:ext>
                  </a:extLst>
                </p14:cNvPr>
                <p14:cNvContentPartPr/>
                <p14:nvPr/>
              </p14:nvContentPartPr>
              <p14:xfrm>
                <a:off x="5962937" y="4198504"/>
                <a:ext cx="745920" cy="607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D37152C-DB2C-390C-9004-E4F6E07D95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54297" y="4189864"/>
                  <a:ext cx="763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3EF3F67-9B82-42F3-214F-0E2DDA0C43A7}"/>
                    </a:ext>
                  </a:extLst>
                </p14:cNvPr>
                <p14:cNvContentPartPr/>
                <p14:nvPr/>
              </p14:nvContentPartPr>
              <p14:xfrm>
                <a:off x="5780777" y="4655704"/>
                <a:ext cx="371520" cy="436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3EF3F67-9B82-42F3-214F-0E2DDA0C4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72137" y="4646704"/>
                  <a:ext cx="38916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03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9998-87B0-2E6B-8929-F567493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en-US" altLang="ko-KR" dirty="0"/>
              <a:t>injection</a:t>
            </a:r>
            <a:r>
              <a:rPr lang="ko-KR" altLang="en-US" dirty="0"/>
              <a:t>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013DF-687C-99FA-8086-42884C16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커스텀 </a:t>
            </a:r>
            <a:r>
              <a:rPr lang="en-US" altLang="ko-KR" dirty="0"/>
              <a:t>injection</a:t>
            </a:r>
            <a:r>
              <a:rPr lang="ko-KR" altLang="en-US" dirty="0"/>
              <a:t>을 수행하는 함수는 다음과 같이 끝남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self.updateLayer</a:t>
            </a:r>
            <a:r>
              <a:rPr lang="en-US" altLang="ko-KR" dirty="0"/>
              <a:t>( )</a:t>
            </a:r>
          </a:p>
          <a:p>
            <a:pPr marL="457200" lvl="1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self.get_current_layer</a:t>
            </a:r>
            <a:r>
              <a:rPr lang="en-US" altLang="ko-KR" dirty="0"/>
              <a:t>( ) &gt;= </a:t>
            </a:r>
            <a:r>
              <a:rPr lang="en-US" altLang="ko-KR" dirty="0" err="1"/>
              <a:t>self.get_total_layers</a:t>
            </a:r>
            <a:r>
              <a:rPr lang="en-US" altLang="ko-KR" dirty="0"/>
              <a:t>( 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self.reset_current_layer</a:t>
            </a:r>
            <a:r>
              <a:rPr lang="en-US" altLang="ko-KR" dirty="0"/>
              <a:t>( )</a:t>
            </a:r>
          </a:p>
          <a:p>
            <a:r>
              <a:rPr lang="ko-KR" altLang="en-US" dirty="0"/>
              <a:t>상기 함수들은 </a:t>
            </a:r>
            <a:r>
              <a:rPr lang="en-US" altLang="ko-KR" dirty="0" err="1"/>
              <a:t>fault_injection</a:t>
            </a:r>
            <a:r>
              <a:rPr lang="en-US" altLang="ko-KR" dirty="0"/>
              <a:t> </a:t>
            </a:r>
            <a:r>
              <a:rPr lang="ko-KR" altLang="en-US" dirty="0"/>
              <a:t>내 현재 레이어를 가리키는 포인터를 조정하는 함수들임</a:t>
            </a:r>
            <a:endParaRPr lang="en-US" altLang="ko-KR" dirty="0"/>
          </a:p>
          <a:p>
            <a:pPr lvl="1"/>
            <a:r>
              <a:rPr lang="en-US" altLang="ko-KR" dirty="0" err="1"/>
              <a:t>updateLayer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):</a:t>
            </a:r>
            <a:r>
              <a:rPr lang="ko-KR" altLang="en-US" dirty="0"/>
              <a:t> 레이어 포인터를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1"/>
            <a:r>
              <a:rPr lang="en-US" altLang="ko-KR" dirty="0" err="1"/>
              <a:t>get_current_layer</a:t>
            </a:r>
            <a:r>
              <a:rPr lang="en-US" altLang="ko-KR" dirty="0"/>
              <a:t>( ): </a:t>
            </a:r>
            <a:r>
              <a:rPr lang="ko-KR" altLang="en-US" dirty="0"/>
              <a:t>현재 레이어 포인터 값 반환</a:t>
            </a:r>
            <a:endParaRPr lang="en-US" altLang="ko-KR" dirty="0"/>
          </a:p>
          <a:p>
            <a:pPr lvl="1"/>
            <a:r>
              <a:rPr lang="en-US" altLang="ko-KR" dirty="0" err="1"/>
              <a:t>reset_current_layer</a:t>
            </a:r>
            <a:r>
              <a:rPr lang="en-US" altLang="ko-KR" dirty="0"/>
              <a:t>( ): </a:t>
            </a:r>
            <a:r>
              <a:rPr lang="ko-KR" altLang="en-US" dirty="0"/>
              <a:t>레이어 포인터를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FFF9FA-6E20-3A59-63F9-EC08AA68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86" y="412096"/>
            <a:ext cx="4748886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예제</a:t>
            </a:r>
            <a:r>
              <a:rPr lang="en-US" altLang="ko-K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single_bit_flip_signed_across_batch</a:t>
            </a:r>
            <a:endParaRPr lang="en-US" altLang="ko-KR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36CDFD-8CD9-AFC6-1793-02008D027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51587"/>
            <a:ext cx="442550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000" dirty="0" err="1"/>
              <a:t>random_neuron_single_bit_inj_batched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마지막에서</a:t>
            </a:r>
            <a:r>
              <a:rPr lang="en-US" altLang="ko-KR" sz="2000" dirty="0"/>
              <a:t>…</a:t>
            </a:r>
          </a:p>
          <a:p>
            <a:pPr lvl="1" latinLnBrk="0"/>
            <a:r>
              <a:rPr lang="en-US" altLang="ko-KR" sz="1600" dirty="0" err="1"/>
              <a:t>pfi.declare_neuron_fi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single_bit_lip_signed_across_batch</a:t>
            </a:r>
            <a:r>
              <a:rPr lang="en-US" altLang="ko-KR" sz="1600" dirty="0"/>
              <a:t>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latinLnBrk="0"/>
            <a:r>
              <a:rPr lang="ko-KR" altLang="en-US" sz="2000" dirty="0"/>
              <a:t>호출된 </a:t>
            </a:r>
            <a:r>
              <a:rPr lang="en-US" altLang="ko-KR" sz="2000" dirty="0"/>
              <a:t>custom injection </a:t>
            </a:r>
            <a:r>
              <a:rPr lang="ko-KR" altLang="en-US" sz="2000" dirty="0"/>
              <a:t>함수는 내부의 </a:t>
            </a:r>
            <a:r>
              <a:rPr lang="en-US" altLang="ko-KR" sz="2000" dirty="0" err="1"/>
              <a:t>corrupt_conv_set</a:t>
            </a:r>
            <a:r>
              <a:rPr lang="ko-KR" altLang="en-US" sz="2000" dirty="0"/>
              <a:t>의 타입에 따라 다른 동작을 함</a:t>
            </a:r>
            <a:endParaRPr lang="en-US" altLang="ko-KR" sz="2000" dirty="0"/>
          </a:p>
          <a:p>
            <a:pPr lvl="1" latinLnBrk="0"/>
            <a:r>
              <a:rPr lang="en-US" altLang="ko-KR" sz="1600" dirty="0"/>
              <a:t>list -&gt; </a:t>
            </a:r>
            <a:r>
              <a:rPr lang="ko-KR" altLang="en-US" sz="1600" dirty="0"/>
              <a:t>현재 </a:t>
            </a:r>
            <a:r>
              <a:rPr lang="en-US" altLang="ko-KR" sz="1600" dirty="0"/>
              <a:t>layer </a:t>
            </a:r>
            <a:r>
              <a:rPr lang="ko-KR" altLang="en-US" sz="1600" dirty="0"/>
              <a:t>포인터와 일치하는 </a:t>
            </a:r>
            <a:r>
              <a:rPr lang="en-US" altLang="ko-KR" sz="1600" dirty="0"/>
              <a:t> list </a:t>
            </a:r>
            <a:r>
              <a:rPr lang="ko-KR" altLang="en-US" sz="1600" dirty="0"/>
              <a:t>원소 수만큼 </a:t>
            </a:r>
            <a:r>
              <a:rPr lang="en-US" altLang="ko-KR" sz="1600" dirty="0"/>
              <a:t>injection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lvl="1" latinLnBrk="0"/>
            <a:r>
              <a:rPr lang="en-US" altLang="ko-KR" sz="1600" dirty="0"/>
              <a:t>integer -&gt; 1</a:t>
            </a:r>
            <a:r>
              <a:rPr lang="ko-KR" altLang="en-US" sz="1600" dirty="0"/>
              <a:t>회 </a:t>
            </a:r>
            <a:r>
              <a:rPr lang="en-US" altLang="ko-KR" sz="1600" dirty="0"/>
              <a:t>injection </a:t>
            </a:r>
            <a:r>
              <a:rPr lang="ko-KR" altLang="en-US" sz="1600" dirty="0"/>
              <a:t>수행</a:t>
            </a:r>
            <a:endParaRPr lang="en-US" altLang="ko-K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6D84BD0-74A5-1A12-7D94-F7B3ED3BD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3245"/>
            <a:ext cx="4425503" cy="6861246"/>
          </a:xfrm>
          <a:prstGeom prst="rect">
            <a:avLst/>
          </a:prstGeom>
          <a:effectLst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ACD1E3-6D9B-01FD-295D-7144888DDCE5}"/>
              </a:ext>
            </a:extLst>
          </p:cNvPr>
          <p:cNvSpPr/>
          <p:nvPr/>
        </p:nvSpPr>
        <p:spPr>
          <a:xfrm>
            <a:off x="6423660" y="6445904"/>
            <a:ext cx="2537460" cy="17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6A0CED-B6BE-FE55-D8F3-66CC04C48852}"/>
              </a:ext>
            </a:extLst>
          </p:cNvPr>
          <p:cNvGrpSpPr/>
          <p:nvPr/>
        </p:nvGrpSpPr>
        <p:grpSpPr>
          <a:xfrm>
            <a:off x="9153257" y="2938864"/>
            <a:ext cx="2520000" cy="3621240"/>
            <a:chOff x="9153257" y="2938864"/>
            <a:chExt cx="2520000" cy="36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2F6FB3D-C358-E120-479B-9101E2791AE6}"/>
                    </a:ext>
                  </a:extLst>
                </p14:cNvPr>
                <p14:cNvContentPartPr/>
                <p14:nvPr/>
              </p14:nvContentPartPr>
              <p14:xfrm>
                <a:off x="9153257" y="3151264"/>
                <a:ext cx="2520000" cy="3408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2F6FB3D-C358-E120-479B-9101E2791A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4257" y="3142624"/>
                  <a:ext cx="2537640" cy="34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E60F360-BA2C-844A-E954-8F28260F2D13}"/>
                    </a:ext>
                  </a:extLst>
                </p14:cNvPr>
                <p14:cNvContentPartPr/>
                <p14:nvPr/>
              </p14:nvContentPartPr>
              <p14:xfrm>
                <a:off x="10133177" y="2938864"/>
                <a:ext cx="197640" cy="592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E60F360-BA2C-844A-E954-8F28260F2D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24537" y="2929864"/>
                  <a:ext cx="215280" cy="610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1D7BEA-C320-108A-C3DB-384679C264F0}"/>
              </a:ext>
            </a:extLst>
          </p:cNvPr>
          <p:cNvCxnSpPr/>
          <p:nvPr/>
        </p:nvCxnSpPr>
        <p:spPr>
          <a:xfrm>
            <a:off x="10133177" y="412096"/>
            <a:ext cx="0" cy="3842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6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1113B14-A443-CA68-3C3A-200471A5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구현 연습</a:t>
            </a:r>
          </a:p>
        </p:txBody>
      </p:sp>
    </p:spTree>
    <p:extLst>
      <p:ext uri="{BB962C8B-B14F-4D97-AF65-F5344CB8AC3E}">
        <p14:creationId xmlns:p14="http://schemas.microsoft.com/office/powerpoint/2010/main" val="52719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39CE29-6B37-0101-DB92-0236CE51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 err="1"/>
              <a:t>PytorchFI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66AC9-50CE-10C5-6D0D-5BF7FD24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 dirty="0" err="1"/>
              <a:t>Pytorch</a:t>
            </a:r>
            <a:r>
              <a:rPr lang="en-US" altLang="ko-KR" sz="2200" dirty="0"/>
              <a:t> </a:t>
            </a:r>
            <a:r>
              <a:rPr lang="ko-KR" altLang="en-US" sz="2200" dirty="0"/>
              <a:t>기반 </a:t>
            </a:r>
            <a:r>
              <a:rPr lang="en-US" altLang="ko-KR" sz="2200" dirty="0"/>
              <a:t>DNN Perturbation Tool</a:t>
            </a:r>
          </a:p>
          <a:p>
            <a:r>
              <a:rPr lang="en-US" altLang="ko-KR" sz="2200" dirty="0"/>
              <a:t>Neuron-based Fault Injection</a:t>
            </a:r>
            <a:r>
              <a:rPr lang="ko-KR" altLang="en-US" sz="2200" dirty="0"/>
              <a:t>과 </a:t>
            </a:r>
            <a:r>
              <a:rPr lang="en-US" altLang="ko-KR" sz="2200" dirty="0"/>
              <a:t>Weight Fault Injection </a:t>
            </a:r>
            <a:r>
              <a:rPr lang="ko-KR" altLang="en-US" sz="2200" dirty="0"/>
              <a:t>지원</a:t>
            </a:r>
            <a:endParaRPr lang="en-US" altLang="ko-KR" sz="2200" dirty="0"/>
          </a:p>
          <a:p>
            <a:r>
              <a:rPr lang="en-US" altLang="ko-KR" sz="2200" dirty="0"/>
              <a:t>Single-bit flip Fault Injection </a:t>
            </a:r>
            <a:r>
              <a:rPr lang="ko-KR" altLang="en-US" sz="2200" dirty="0"/>
              <a:t>가능</a:t>
            </a:r>
            <a:endParaRPr lang="en-US" altLang="ko-KR" sz="2200" dirty="0"/>
          </a:p>
          <a:p>
            <a:r>
              <a:rPr lang="ko-KR" altLang="en-US" sz="2200" dirty="0"/>
              <a:t>스크립트 작성자가 공식적으로 지원되지 않는 변형된 방식의</a:t>
            </a:r>
            <a:r>
              <a:rPr lang="en-US" altLang="ko-KR" sz="2200" dirty="0"/>
              <a:t> injection</a:t>
            </a:r>
            <a:r>
              <a:rPr lang="ko-KR" altLang="en-US" sz="2200" dirty="0"/>
              <a:t>을 구현할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7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F957-2F55-E44B-A01D-01FE26B3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PytorchFI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A4768-C855-83F8-5990-6FAEEDF2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python </a:t>
            </a:r>
            <a:r>
              <a:rPr lang="ko-KR" altLang="en-US" dirty="0"/>
              <a:t>스크립트 파일로 구성</a:t>
            </a:r>
            <a:endParaRPr lang="en-US" altLang="ko-KR" dirty="0"/>
          </a:p>
          <a:p>
            <a:r>
              <a:rPr lang="en-US" altLang="ko-KR" dirty="0"/>
              <a:t>core.py</a:t>
            </a:r>
          </a:p>
          <a:p>
            <a:pPr lvl="1"/>
            <a:r>
              <a:rPr lang="en-US" altLang="ko-KR" dirty="0" err="1"/>
              <a:t>fault_injection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neuron_error_model.py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Neuron injection, Single-bit flip injection</a:t>
            </a:r>
          </a:p>
          <a:p>
            <a:r>
              <a:rPr lang="en-US" altLang="ko-KR" dirty="0"/>
              <a:t>weight_error_model.py</a:t>
            </a:r>
          </a:p>
          <a:p>
            <a:pPr lvl="1"/>
            <a:r>
              <a:rPr lang="en-US" altLang="ko-KR" dirty="0"/>
              <a:t>Weight perturbation</a:t>
            </a:r>
          </a:p>
          <a:p>
            <a:r>
              <a:rPr lang="en-US" altLang="ko-KR" dirty="0"/>
              <a:t>util.py(</a:t>
            </a:r>
            <a:r>
              <a:rPr lang="ko-KR" altLang="en-US" dirty="0"/>
              <a:t>쓸모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weight_error_model.py</a:t>
            </a:r>
            <a:r>
              <a:rPr lang="ko-KR" altLang="en-US" dirty="0"/>
              <a:t>와 중복되는 단 하나의 함수만 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34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280AD-5B1B-BD35-6B2E-3D027118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C8151-5A82-28BA-9F52-BC3D16B1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에서 지원하는 </a:t>
            </a:r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Corrupted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Error Injection</a:t>
            </a:r>
            <a:r>
              <a:rPr lang="ko-KR" altLang="en-US" dirty="0"/>
              <a:t>이 끝난 후 </a:t>
            </a:r>
            <a:r>
              <a:rPr lang="en-US" altLang="ko-KR" dirty="0"/>
              <a:t>Injection </a:t>
            </a:r>
            <a:r>
              <a:rPr lang="ko-KR" altLang="en-US" dirty="0"/>
              <a:t>모델 내부에 남는 </a:t>
            </a:r>
            <a:r>
              <a:rPr lang="en-US" altLang="ko-KR" dirty="0"/>
              <a:t>DNN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Injection </a:t>
            </a:r>
            <a:r>
              <a:rPr lang="ko-KR" altLang="en-US" dirty="0"/>
              <a:t>모델 또는</a:t>
            </a:r>
            <a:r>
              <a:rPr lang="en-US" altLang="ko-KR" dirty="0"/>
              <a:t> Fault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pytorchFI</a:t>
            </a:r>
            <a:r>
              <a:rPr lang="ko-KR" altLang="en-US" dirty="0"/>
              <a:t>에서 </a:t>
            </a:r>
            <a:r>
              <a:rPr lang="en-US" altLang="ko-KR" dirty="0"/>
              <a:t>DNN </a:t>
            </a:r>
            <a:r>
              <a:rPr lang="ko-KR" altLang="en-US" dirty="0"/>
              <a:t>모델에 </a:t>
            </a:r>
            <a:r>
              <a:rPr lang="en-US" altLang="ko-KR" dirty="0"/>
              <a:t>Neuron-based Fault Injection</a:t>
            </a:r>
            <a:r>
              <a:rPr lang="ko-KR" altLang="en-US" dirty="0"/>
              <a:t>을 수행하기 위해 정의하는 객체</a:t>
            </a:r>
            <a:endParaRPr lang="en-US" altLang="ko-KR" dirty="0"/>
          </a:p>
          <a:p>
            <a:pPr lvl="1"/>
            <a:r>
              <a:rPr lang="ko-KR" altLang="en-US" dirty="0"/>
              <a:t>실제로 </a:t>
            </a:r>
            <a:r>
              <a:rPr lang="en-US" altLang="ko-KR" dirty="0"/>
              <a:t>Perturbation</a:t>
            </a:r>
            <a:r>
              <a:rPr lang="ko-KR" altLang="en-US" dirty="0"/>
              <a:t>을 수행하는 대상</a:t>
            </a:r>
            <a:endParaRPr lang="en-US" altLang="ko-KR" dirty="0"/>
          </a:p>
          <a:p>
            <a:r>
              <a:rPr lang="en-US" altLang="ko-KR" dirty="0"/>
              <a:t>Bit-flip Injection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Bit-flip</a:t>
            </a:r>
            <a:r>
              <a:rPr lang="ko-KR" altLang="en-US" dirty="0"/>
              <a:t>된 </a:t>
            </a:r>
            <a:r>
              <a:rPr lang="en-US" altLang="ko-KR" dirty="0"/>
              <a:t>Error Neuron</a:t>
            </a:r>
            <a:r>
              <a:rPr lang="ko-KR" altLang="en-US" dirty="0"/>
              <a:t>을 삽입하는 </a:t>
            </a:r>
            <a:r>
              <a:rPr lang="en-US" altLang="ko-KR" dirty="0"/>
              <a:t>Injection </a:t>
            </a: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고유 멤버 함수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7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fault_injection</a:t>
            </a:r>
            <a:r>
              <a:rPr lang="en-US" altLang="ko-KR" dirty="0"/>
              <a:t>(model, 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input_shape</a:t>
            </a:r>
            <a:r>
              <a:rPr lang="en-US" altLang="ko-KR" dirty="0"/>
              <a:t>, </a:t>
            </a:r>
            <a:r>
              <a:rPr lang="en-US" altLang="ko-KR" dirty="0" err="1"/>
              <a:t>layer_type</a:t>
            </a:r>
            <a:r>
              <a:rPr lang="en-US" altLang="ko-KR" dirty="0"/>
              <a:t>, …)</a:t>
            </a:r>
          </a:p>
          <a:p>
            <a:pPr lvl="1"/>
            <a:r>
              <a:rPr lang="en-US" altLang="ko-KR" dirty="0">
                <a:highlight>
                  <a:srgbClr val="C0C0C0"/>
                </a:highlight>
              </a:rPr>
              <a:t>model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r>
              <a:rPr lang="en-US" altLang="ko-KR" dirty="0"/>
              <a:t> DNN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: mini-batch size</a:t>
            </a:r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input_shape</a:t>
            </a:r>
            <a:r>
              <a:rPr lang="en-US" altLang="ko-KR" dirty="0"/>
              <a:t>: (width, height, channel)</a:t>
            </a:r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(3, 224, 224)</a:t>
            </a:r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layer_type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injection</a:t>
            </a:r>
            <a:r>
              <a:rPr lang="ko-KR" altLang="en-US" dirty="0"/>
              <a:t>이 가능한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u="sng" dirty="0"/>
              <a:t>리스트</a:t>
            </a:r>
            <a:endParaRPr lang="en-US" altLang="ko-KR" u="sng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[nn.Conv2d]</a:t>
            </a:r>
          </a:p>
          <a:p>
            <a:pPr lvl="1"/>
            <a:r>
              <a:rPr lang="ko-KR" altLang="en-US" dirty="0"/>
              <a:t>그 외</a:t>
            </a:r>
            <a:r>
              <a:rPr lang="en-US" altLang="ko-KR" dirty="0"/>
              <a:t>(…)</a:t>
            </a:r>
          </a:p>
          <a:p>
            <a:pPr lvl="2"/>
            <a:r>
              <a:rPr lang="en-US" altLang="ko-KR" dirty="0" err="1"/>
              <a:t>use_cuda</a:t>
            </a:r>
            <a:r>
              <a:rPr lang="en-US" altLang="ko-KR" dirty="0"/>
              <a:t>: true</a:t>
            </a:r>
            <a:r>
              <a:rPr lang="ko-KR" altLang="en-US" dirty="0"/>
              <a:t>로 설정할 시 </a:t>
            </a:r>
            <a:r>
              <a:rPr lang="en-US" altLang="ko-KR" dirty="0"/>
              <a:t>GPGPU</a:t>
            </a:r>
            <a:r>
              <a:rPr lang="ko-KR" altLang="en-US" dirty="0"/>
              <a:t> 연산 가속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 GPGPU </a:t>
            </a:r>
            <a:r>
              <a:rPr lang="ko-KR" altLang="en-US" dirty="0"/>
              <a:t>세팅 필수</a:t>
            </a:r>
            <a:endParaRPr lang="en-US" altLang="ko-KR" dirty="0"/>
          </a:p>
          <a:p>
            <a:pPr lvl="1"/>
            <a:r>
              <a:rPr lang="en-US" altLang="ko-KR" dirty="0" err="1"/>
              <a:t>corrupted_model</a:t>
            </a:r>
            <a:r>
              <a:rPr lang="ko-KR" altLang="en-US" dirty="0"/>
              <a:t>을 반환</a:t>
            </a:r>
            <a:r>
              <a:rPr lang="en-US" altLang="ko-KR" dirty="0"/>
              <a:t>: </a:t>
            </a:r>
            <a:r>
              <a:rPr lang="ko-KR" altLang="en-US" dirty="0"/>
              <a:t>여기에 </a:t>
            </a:r>
            <a:r>
              <a:rPr lang="en-US" altLang="ko-KR" dirty="0"/>
              <a:t>perturbation </a:t>
            </a:r>
            <a:r>
              <a:rPr lang="ko-KR" altLang="en-US" dirty="0"/>
              <a:t>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071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학기 발견한 </a:t>
            </a:r>
            <a:r>
              <a:rPr lang="en-US" altLang="ko-KR" dirty="0"/>
              <a:t>Injection</a:t>
            </a:r>
            <a:r>
              <a:rPr lang="ko-KR" altLang="en-US" dirty="0"/>
              <a:t> 가능 레이어 목록</a:t>
            </a:r>
            <a:endParaRPr lang="en-US" altLang="ko-KR" dirty="0"/>
          </a:p>
          <a:p>
            <a:pPr lvl="1"/>
            <a:r>
              <a:rPr lang="en-US" altLang="ko-KR" dirty="0"/>
              <a:t>torch.nn.Conv2d</a:t>
            </a:r>
          </a:p>
          <a:p>
            <a:pPr lvl="1"/>
            <a:r>
              <a:rPr lang="en-US" altLang="ko-KR" dirty="0"/>
              <a:t>torch.nn.BatchNorm2d</a:t>
            </a:r>
          </a:p>
          <a:p>
            <a:pPr lvl="1"/>
            <a:r>
              <a:rPr lang="en-US" altLang="ko-KR" dirty="0" err="1"/>
              <a:t>torch.nn.Linear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“all”</a:t>
            </a:r>
            <a:r>
              <a:rPr lang="ko-KR" altLang="en-US" dirty="0"/>
              <a:t>이라고 인자를 넣을 경우 일단 모든 </a:t>
            </a:r>
            <a:r>
              <a:rPr lang="en-US" altLang="ko-KR" dirty="0"/>
              <a:t>layer</a:t>
            </a:r>
            <a:r>
              <a:rPr lang="ko-KR" altLang="en-US" dirty="0"/>
              <a:t>를 대상으로 </a:t>
            </a:r>
            <a:r>
              <a:rPr lang="en-US" altLang="ko-KR" dirty="0"/>
              <a:t>Injection</a:t>
            </a:r>
            <a:r>
              <a:rPr lang="ko-KR" altLang="en-US" dirty="0"/>
              <a:t>을 수행한다고 함</a:t>
            </a:r>
            <a:endParaRPr lang="en-US" altLang="ko-KR" dirty="0"/>
          </a:p>
          <a:p>
            <a:pPr lvl="1"/>
            <a:r>
              <a:rPr lang="ko-KR" altLang="en-US" dirty="0"/>
              <a:t>이건 </a:t>
            </a:r>
            <a:r>
              <a:rPr lang="en-US" altLang="ko-KR" dirty="0"/>
              <a:t>injection</a:t>
            </a:r>
            <a:r>
              <a:rPr lang="ko-KR" altLang="en-US" dirty="0"/>
              <a:t>이 안 되는 레이어에도 삽입을 시도함</a:t>
            </a:r>
            <a:endParaRPr lang="en-US" altLang="ko-KR" dirty="0"/>
          </a:p>
          <a:p>
            <a:pPr lvl="2"/>
            <a:r>
              <a:rPr lang="ko-KR" altLang="en-US" dirty="0"/>
              <a:t>무작정 </a:t>
            </a:r>
            <a:r>
              <a:rPr lang="en-US" altLang="ko-KR" dirty="0"/>
              <a:t>“all”</a:t>
            </a:r>
            <a:r>
              <a:rPr lang="ko-KR" altLang="en-US" dirty="0"/>
              <a:t>을 넣기보다는 확실히 되는 레이어만 명시하는 것이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6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/>
              <a:t>Fault Injection </a:t>
            </a:r>
            <a:r>
              <a:rPr lang="ko-KR" altLang="en-US" sz="4000" dirty="0"/>
              <a:t>모델 </a:t>
            </a:r>
            <a:r>
              <a:rPr lang="en-US" altLang="ko-KR" sz="4000" dirty="0"/>
              <a:t>- </a:t>
            </a:r>
            <a:r>
              <a:rPr lang="ko-KR" altLang="en-US" sz="4000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ko-KR" altLang="en-US" sz="2000" dirty="0"/>
              <a:t>용례</a:t>
            </a:r>
            <a:r>
              <a:rPr lang="en-US" altLang="ko-KR" sz="2000" dirty="0"/>
              <a:t>: </a:t>
            </a:r>
            <a:r>
              <a:rPr lang="en-US" altLang="ko-KR" sz="2000" dirty="0" err="1">
                <a:highlight>
                  <a:srgbClr val="C0C0C0"/>
                </a:highlight>
              </a:rPr>
              <a:t>injection_model.</a:t>
            </a:r>
            <a:r>
              <a:rPr lang="en-US" altLang="ko-KR" sz="2000" u="sng" dirty="0" err="1">
                <a:solidFill>
                  <a:srgbClr val="FF0000"/>
                </a:solidFill>
                <a:highlight>
                  <a:srgbClr val="C0C0C0"/>
                </a:highlight>
              </a:rPr>
              <a:t>blah_blah_blah</a:t>
            </a:r>
            <a:r>
              <a:rPr lang="en-US" altLang="ko-KR" sz="2000" u="sng" dirty="0">
                <a:highlight>
                  <a:srgbClr val="C0C0C0"/>
                </a:highlight>
              </a:rPr>
              <a:t>…</a:t>
            </a:r>
            <a:r>
              <a:rPr lang="en-US" altLang="ko-KR" sz="2000" dirty="0">
                <a:highlight>
                  <a:srgbClr val="C0C0C0"/>
                </a:highlight>
              </a:rPr>
              <a:t>( )</a:t>
            </a:r>
          </a:p>
          <a:p>
            <a:pPr marL="457200" lvl="1" latinLnBrk="0"/>
            <a:r>
              <a:rPr lang="en-US" altLang="ko-KR" sz="1600" dirty="0" err="1">
                <a:highlight>
                  <a:srgbClr val="C0C0C0"/>
                </a:highlight>
              </a:rPr>
              <a:t>blah_blah_blah</a:t>
            </a:r>
            <a:r>
              <a:rPr lang="en-US" altLang="ko-KR" sz="1600" dirty="0">
                <a:highlight>
                  <a:srgbClr val="C0C0C0"/>
                </a:highlight>
              </a:rPr>
              <a:t> </a:t>
            </a:r>
            <a:r>
              <a:rPr lang="ko-KR" altLang="en-US" sz="1600" dirty="0">
                <a:highlight>
                  <a:srgbClr val="C0C0C0"/>
                </a:highlight>
              </a:rPr>
              <a:t>부분에 </a:t>
            </a:r>
            <a:r>
              <a:rPr lang="ko-KR" altLang="en-US" sz="1600" dirty="0" err="1">
                <a:highlight>
                  <a:srgbClr val="C0C0C0"/>
                </a:highlight>
              </a:rPr>
              <a:t>메서드명</a:t>
            </a:r>
            <a:r>
              <a:rPr lang="ko-KR" altLang="en-US" sz="1600" dirty="0">
                <a:highlight>
                  <a:srgbClr val="C0C0C0"/>
                </a:highlight>
              </a:rPr>
              <a:t> 입력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latinLnBrk="0"/>
            <a:r>
              <a:rPr lang="en-US" altLang="ko-KR" sz="2000" dirty="0" err="1"/>
              <a:t>print_pytorchfi_layer_summary</a:t>
            </a:r>
            <a:r>
              <a:rPr lang="en-US" altLang="ko-KR" sz="2000" dirty="0"/>
              <a:t>( )</a:t>
            </a:r>
          </a:p>
          <a:p>
            <a:pPr lvl="1" latinLnBrk="0"/>
            <a:r>
              <a:rPr lang="ko-KR" altLang="en-US" sz="2000" dirty="0"/>
              <a:t>삽입할 레이어 타입 목록</a:t>
            </a:r>
            <a:r>
              <a:rPr lang="en-US" altLang="ko-KR" sz="2000" dirty="0"/>
              <a:t>, </a:t>
            </a:r>
            <a:r>
              <a:rPr lang="ko-KR" altLang="en-US" sz="2000" dirty="0"/>
              <a:t>모델</a:t>
            </a:r>
            <a:r>
              <a:rPr lang="en-US" altLang="ko-KR" sz="2000" dirty="0"/>
              <a:t>, mini-batch size, GPGPU </a:t>
            </a:r>
            <a:r>
              <a:rPr lang="ko-KR" altLang="en-US" sz="2000" dirty="0"/>
              <a:t>가속 여부</a:t>
            </a:r>
            <a:r>
              <a:rPr lang="en-US" altLang="ko-KR" sz="2000" dirty="0"/>
              <a:t>, </a:t>
            </a:r>
            <a:r>
              <a:rPr lang="ko-KR" altLang="en-US" sz="2000" dirty="0"/>
              <a:t>각 레이어의 정보 등을</a:t>
            </a:r>
            <a:r>
              <a:rPr lang="en-US" altLang="ko-KR" sz="2000" dirty="0"/>
              <a:t>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latinLnBrk="0"/>
            <a:r>
              <a:rPr lang="en-US" altLang="ko-KR" sz="2000" dirty="0" err="1"/>
              <a:t>pytorchfi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인식하는</a:t>
            </a:r>
            <a:r>
              <a:rPr lang="en-US" altLang="ko-KR" sz="2000" dirty="0"/>
              <a:t> DNN </a:t>
            </a:r>
            <a:r>
              <a:rPr lang="ko-KR" altLang="en-US" sz="2000" dirty="0"/>
              <a:t>모델</a:t>
            </a:r>
            <a:r>
              <a:rPr lang="en-US" altLang="ko-KR" sz="2000" dirty="0"/>
              <a:t> </a:t>
            </a:r>
            <a:r>
              <a:rPr lang="ko-KR" altLang="en-US" sz="2000" dirty="0"/>
              <a:t>레이어 순서에 따른 번호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타입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입력 데이터 차원</a:t>
            </a:r>
            <a:r>
              <a:rPr lang="en-US" altLang="ko-KR" sz="2000" dirty="0"/>
              <a:t>, weight </a:t>
            </a:r>
            <a:r>
              <a:rPr lang="ko-KR" altLang="en-US" sz="2000" dirty="0"/>
              <a:t>범위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 출력 데이터 차원</a:t>
            </a:r>
            <a:endParaRPr lang="en-US" altLang="ko-KR" sz="2000" dirty="0"/>
          </a:p>
        </p:txBody>
      </p:sp>
      <p:pic>
        <p:nvPicPr>
          <p:cNvPr id="5" name="Google Shape;512;g12e6493d0c7_1_0" descr="텍스트이(가) 표시된 사진&#10;&#10;자동 생성된 설명">
            <a:extLst>
              <a:ext uri="{FF2B5EF4-FFF2-40B4-BE49-F238E27FC236}">
                <a16:creationId xmlns:a16="http://schemas.microsoft.com/office/drawing/2014/main" id="{EB9AB03A-2492-DDF9-15CD-BBB937438DDE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/>
          <a:srcRect r="470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147356-BA8A-A65E-7D15-B8A08D81A29E}"/>
              </a:ext>
            </a:extLst>
          </p:cNvPr>
          <p:cNvSpPr/>
          <p:nvPr/>
        </p:nvSpPr>
        <p:spPr>
          <a:xfrm>
            <a:off x="5083070" y="2649894"/>
            <a:ext cx="3331029" cy="3648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C70B7-0BA2-1E41-569E-1A75FBD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Injection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011-5DAC-BB54-5B57-37BEE3AD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79" y="1690688"/>
            <a:ext cx="109090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fi_reset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Fault Injection </a:t>
            </a:r>
            <a:r>
              <a:rPr lang="ko-KR" altLang="en-US" dirty="0"/>
              <a:t>모델을 변경할 경우 이것으로 </a:t>
            </a:r>
            <a:r>
              <a:rPr lang="en-US" altLang="ko-KR" dirty="0"/>
              <a:t>injection class</a:t>
            </a:r>
            <a:r>
              <a:rPr lang="ko-KR" altLang="en-US" dirty="0"/>
              <a:t>를 리셋</a:t>
            </a:r>
            <a:endParaRPr lang="en-US" altLang="ko-KR" dirty="0"/>
          </a:p>
          <a:p>
            <a:pPr lvl="1"/>
            <a:r>
              <a:rPr lang="en-US" altLang="ko-KR" dirty="0"/>
              <a:t>Injection</a:t>
            </a:r>
            <a:r>
              <a:rPr lang="ko-KR" altLang="en-US" dirty="0"/>
              <a:t> 모델 내 </a:t>
            </a:r>
            <a:r>
              <a:rPr lang="en-US" altLang="ko-KR" dirty="0" err="1"/>
              <a:t>original_model</a:t>
            </a:r>
            <a:r>
              <a:rPr lang="ko-KR" altLang="en-US" dirty="0"/>
              <a:t>이라는 변수에 </a:t>
            </a:r>
            <a:r>
              <a:rPr lang="en-US" altLang="ko-KR" dirty="0"/>
              <a:t>Injection </a:t>
            </a:r>
            <a:r>
              <a:rPr lang="ko-KR" altLang="en-US" dirty="0"/>
              <a:t>이전 </a:t>
            </a:r>
            <a:r>
              <a:rPr lang="en-US" altLang="ko-KR" dirty="0"/>
              <a:t>DNN </a:t>
            </a:r>
            <a:r>
              <a:rPr lang="ko-KR" altLang="en-US" dirty="0"/>
              <a:t>모델이 백업됨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루프문으로 재정의를 할 때</a:t>
            </a:r>
            <a:r>
              <a:rPr lang="en-US" altLang="ko-KR" dirty="0"/>
              <a:t> Fault Injection </a:t>
            </a:r>
            <a:r>
              <a:rPr lang="ko-KR" altLang="en-US" dirty="0"/>
              <a:t>모델 자체를 삭제할 필요는 없음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 함수를 호출하고 </a:t>
            </a:r>
            <a:r>
              <a:rPr lang="en-US" altLang="ko-KR" dirty="0" err="1"/>
              <a:t>declare_neuron_fi</a:t>
            </a:r>
            <a:r>
              <a:rPr lang="en-US" altLang="ko-KR" dirty="0"/>
              <a:t>(…) </a:t>
            </a:r>
            <a:r>
              <a:rPr lang="ko-KR" altLang="en-US" dirty="0"/>
              <a:t>같은 에러 주입 모델을 선언하는 작업을 반복하면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54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323C5FBDCDC4C4D8C23405CDE2D60FE" ma:contentTypeVersion="2" ma:contentTypeDescription="새 문서를 만듭니다." ma:contentTypeScope="" ma:versionID="c954e93d3cace93991a9bf0738a013fc">
  <xsd:schema xmlns:xsd="http://www.w3.org/2001/XMLSchema" xmlns:xs="http://www.w3.org/2001/XMLSchema" xmlns:p="http://schemas.microsoft.com/office/2006/metadata/properties" xmlns:ns3="70f36e6f-414c-471d-84b5-13215c3dc439" targetNamespace="http://schemas.microsoft.com/office/2006/metadata/properties" ma:root="true" ma:fieldsID="5784411858b364131327423bd04f1e4d" ns3:_="">
    <xsd:import namespace="70f36e6f-414c-471d-84b5-13215c3dc4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36e6f-414c-471d-84b5-13215c3dc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DC3ABE-7177-46C6-8529-0E88DDFC7CC0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70f36e6f-414c-471d-84b5-13215c3dc439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C92976E-50B5-4EC0-A7BC-2DA8B11A5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f36e6f-414c-471d-84b5-13215c3dc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6DA516-FA8A-4D35-B1B8-252B6FAF3C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1926</Words>
  <Application>Microsoft Office PowerPoint</Application>
  <PresentationFormat>와이드스크린</PresentationFormat>
  <Paragraphs>193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PytorchFI 세미나</vt:lpstr>
      <vt:lpstr>목차</vt:lpstr>
      <vt:lpstr>PytorchFI</vt:lpstr>
      <vt:lpstr>PytorchFI 구조</vt:lpstr>
      <vt:lpstr>용어</vt:lpstr>
      <vt:lpstr>Fault Injection 모델</vt:lpstr>
      <vt:lpstr>Fault Injection 모델</vt:lpstr>
      <vt:lpstr>Fault Injection 모델 - 메서드</vt:lpstr>
      <vt:lpstr>Fault Injection 모델 - 메서드</vt:lpstr>
      <vt:lpstr>Fault Injection 모델 - 메서드</vt:lpstr>
      <vt:lpstr>Fault Injection 모델 - 메서드</vt:lpstr>
      <vt:lpstr>Fault Injection 모델 - 메서드</vt:lpstr>
      <vt:lpstr>Fault Injection 모델 - 메서드</vt:lpstr>
      <vt:lpstr>Fault Injection 모델 - 기타 메서드</vt:lpstr>
      <vt:lpstr>single_bit_filp_func 클래스</vt:lpstr>
      <vt:lpstr>Random Value Injection</vt:lpstr>
      <vt:lpstr>Random Value Injection – 미니배치</vt:lpstr>
      <vt:lpstr>Random Value Injection – 모든 레이어</vt:lpstr>
      <vt:lpstr>Random Value Injection – bit flip</vt:lpstr>
      <vt:lpstr>Weight Perturbation</vt:lpstr>
      <vt:lpstr>커스텀 injection 정의</vt:lpstr>
      <vt:lpstr>예제:  어떤 레이어의 특정 범위 가중치를 전부 0으로 초기화</vt:lpstr>
      <vt:lpstr>커스텀 injection 정의</vt:lpstr>
      <vt:lpstr>예제:  single_bit_flip_signed_across_batch</vt:lpstr>
      <vt:lpstr>구현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PytorchFI 세미나</dc:title>
  <dc:creator>황 경윤</dc:creator>
  <cp:lastModifiedBy>황경윤</cp:lastModifiedBy>
  <cp:revision>47</cp:revision>
  <dcterms:created xsi:type="dcterms:W3CDTF">2022-09-06T03:23:22Z</dcterms:created>
  <dcterms:modified xsi:type="dcterms:W3CDTF">2022-09-12T14:47:25Z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0x010100D323C5FBDCDC4C4D8C23405CDE2D60FE</vt:lpwstr>
  </property>
</Properties>
</file>