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50920" y="368280"/>
            <a:ext cx="8640720" cy="107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250920" y="196920"/>
            <a:ext cx="8640720" cy="142560"/>
          </a:xfrm>
          <a:prstGeom prst="rect">
            <a:avLst/>
          </a:prstGeom>
          <a:solidFill>
            <a:srgbClr val="9c1c26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9" descr=""/>
          <p:cNvPicPr/>
          <p:nvPr/>
        </p:nvPicPr>
        <p:blipFill>
          <a:blip r:embed="rId2"/>
          <a:srcRect l="0" t="0" r="5448" b="0"/>
          <a:stretch/>
        </p:blipFill>
        <p:spPr>
          <a:xfrm>
            <a:off x="7167600" y="512640"/>
            <a:ext cx="1871280" cy="790200"/>
          </a:xfrm>
          <a:prstGeom prst="rect">
            <a:avLst/>
          </a:prstGeom>
          <a:ln w="9360">
            <a:noFill/>
          </a:ln>
        </p:spPr>
      </p:pic>
      <p:sp>
        <p:nvSpPr>
          <p:cNvPr id="3" name="Line 3"/>
          <p:cNvSpPr/>
          <p:nvPr/>
        </p:nvSpPr>
        <p:spPr>
          <a:xfrm>
            <a:off x="250560" y="1449360"/>
            <a:ext cx="8640720" cy="36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 hidden="1"/>
          <p:cNvSpPr/>
          <p:nvPr/>
        </p:nvSpPr>
        <p:spPr>
          <a:xfrm>
            <a:off x="250920" y="366840"/>
            <a:ext cx="8638920" cy="126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5"/>
          <p:cNvSpPr/>
          <p:nvPr/>
        </p:nvSpPr>
        <p:spPr>
          <a:xfrm>
            <a:off x="252360" y="6357600"/>
            <a:ext cx="8640720" cy="36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 hidden="1"/>
          <p:cNvSpPr/>
          <p:nvPr/>
        </p:nvSpPr>
        <p:spPr>
          <a:xfrm>
            <a:off x="252360" y="6489720"/>
            <a:ext cx="7199280" cy="2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20347361-2A0E-4D00-9BCB-A69AE7FF9D3E}" type="datetime1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17.12.2018</a:t>
            </a:fld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000" spc="-1" strike="noStrike"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250920" y="368280"/>
            <a:ext cx="8640720" cy="2087280"/>
          </a:xfrm>
          <a:prstGeom prst="rect">
            <a:avLst/>
          </a:prstGeom>
          <a:solidFill>
            <a:srgbClr val="9c1c2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8"/>
          <p:cNvSpPr/>
          <p:nvPr/>
        </p:nvSpPr>
        <p:spPr>
          <a:xfrm>
            <a:off x="250920" y="196920"/>
            <a:ext cx="8640720" cy="142560"/>
          </a:xfrm>
          <a:prstGeom prst="rect">
            <a:avLst/>
          </a:prstGeom>
          <a:solidFill>
            <a:srgbClr val="9c1c26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" name="Picture 9" descr=""/>
          <p:cNvPicPr/>
          <p:nvPr/>
        </p:nvPicPr>
        <p:blipFill>
          <a:blip r:embed="rId3"/>
          <a:srcRect l="0" t="0" r="5448" b="0"/>
          <a:stretch/>
        </p:blipFill>
        <p:spPr>
          <a:xfrm>
            <a:off x="7172280" y="657360"/>
            <a:ext cx="1871280" cy="790200"/>
          </a:xfrm>
          <a:prstGeom prst="rect">
            <a:avLst/>
          </a:prstGeom>
          <a:ln w="9360">
            <a:noFill/>
          </a:ln>
        </p:spPr>
      </p:pic>
      <p:sp>
        <p:nvSpPr>
          <p:cNvPr id="10" name="Line 9"/>
          <p:cNvSpPr/>
          <p:nvPr/>
        </p:nvSpPr>
        <p:spPr>
          <a:xfrm>
            <a:off x="252360" y="6357600"/>
            <a:ext cx="8640720" cy="36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0"/>
          <p:cNvSpPr/>
          <p:nvPr/>
        </p:nvSpPr>
        <p:spPr>
          <a:xfrm>
            <a:off x="250920" y="360360"/>
            <a:ext cx="8638920" cy="126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1"/>
          <p:cNvSpPr/>
          <p:nvPr/>
        </p:nvSpPr>
        <p:spPr>
          <a:xfrm>
            <a:off x="250920" y="2457360"/>
            <a:ext cx="8638920" cy="61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50920" y="368280"/>
            <a:ext cx="8640720" cy="107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250920" y="196920"/>
            <a:ext cx="8640720" cy="142560"/>
          </a:xfrm>
          <a:prstGeom prst="rect">
            <a:avLst/>
          </a:prstGeom>
          <a:solidFill>
            <a:srgbClr val="9c1c26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Picture 9" descr=""/>
          <p:cNvPicPr/>
          <p:nvPr/>
        </p:nvPicPr>
        <p:blipFill>
          <a:blip r:embed="rId2"/>
          <a:srcRect l="0" t="0" r="5448" b="0"/>
          <a:stretch/>
        </p:blipFill>
        <p:spPr>
          <a:xfrm>
            <a:off x="7167600" y="512640"/>
            <a:ext cx="1871280" cy="790200"/>
          </a:xfrm>
          <a:prstGeom prst="rect">
            <a:avLst/>
          </a:prstGeom>
          <a:ln w="9360">
            <a:noFill/>
          </a:ln>
        </p:spPr>
      </p:pic>
      <p:sp>
        <p:nvSpPr>
          <p:cNvPr id="54" name="Line 3"/>
          <p:cNvSpPr/>
          <p:nvPr/>
        </p:nvSpPr>
        <p:spPr>
          <a:xfrm>
            <a:off x="250560" y="1449360"/>
            <a:ext cx="8640720" cy="36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4"/>
          <p:cNvSpPr/>
          <p:nvPr/>
        </p:nvSpPr>
        <p:spPr>
          <a:xfrm>
            <a:off x="250920" y="366840"/>
            <a:ext cx="8638920" cy="126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5"/>
          <p:cNvSpPr/>
          <p:nvPr/>
        </p:nvSpPr>
        <p:spPr>
          <a:xfrm>
            <a:off x="144000" y="6479280"/>
            <a:ext cx="8640720" cy="36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6"/>
          <p:cNvSpPr/>
          <p:nvPr/>
        </p:nvSpPr>
        <p:spPr>
          <a:xfrm>
            <a:off x="216000" y="6537240"/>
            <a:ext cx="7199280" cy="2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58920" y="1449360"/>
            <a:ext cx="6640200" cy="94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30000"/>
              </a:lnSpc>
              <a:spcAft>
                <a:spcPts val="230"/>
              </a:spcAft>
            </a:pPr>
            <a:r>
              <a:rPr b="1" lang="de-DE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de-DE" sz="2000" spc="-1" strike="noStrike">
                <a:solidFill>
                  <a:srgbClr val="ffffff"/>
                </a:solidFill>
                <a:latin typeface="Arial"/>
                <a:ea typeface="DejaVu Sans"/>
              </a:rPr>
              <a:t>Aufgabenverwaltung besser machen!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58920" y="4888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Projekt 21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16000" y="4582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Qualitätssicherung - Sicherheit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Django &amp; LDAP-Anbindung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4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Sichere Struktur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4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Passwortverschlüsselung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4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Verschlüsselte Kommunikation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58920" y="4888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Build Process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Python, Django, Bootstrap – aktuelle Versionen</a:t>
            </a:r>
            <a:endParaRPr b="0" lang="de-DE" sz="20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automatische Tests</a:t>
            </a:r>
            <a:endParaRPr b="0" lang="de-DE" sz="20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Source Code formatting</a:t>
            </a:r>
            <a:endParaRPr b="0" lang="de-DE" sz="20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Python bzw. Django kompiliert für uns</a:t>
            </a:r>
            <a:endParaRPr b="0" lang="de-DE" sz="20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Website generation: VM des Fachbereichs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58920" y="4888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Vielen Dank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58920" y="4888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Aufgabenverwaltung besser machen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335160" y="1484640"/>
            <a:ext cx="7451640" cy="495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58920" y="4888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Qualitätssicherung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18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Benutzbarkeit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6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Wartbarkeit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6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Sicherheit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16000" y="4582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Qualitätssicherung - Benutzbarkeit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Bootstrap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4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Bewährtes und weit verbreitetes Framework 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0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Intuitiv verständliche Bedienelemente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0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Gute Erweiterungsoptionen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16000" y="4582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Qualitätssicherung - Benutzbarkeit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LDAP-Anbindung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4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Einfacher Einstieg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0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Stellt notwendige Informationen bereit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0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Direkte Anbindung zur gegebenen Infrastruktur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16000" y="4582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Qualitätssicherung - Benutzbarkeit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Benutzerstudie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4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Gelenkter Probelauf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4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Direkte Rückmeldung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4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Fragebogen 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16000" y="4582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Qualitätssicherung - Wartbarkeit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Automatische Tests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4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Greifen vor dem Einsatz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4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Geben Rückmeldung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4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Garantieren Funktionalität 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16000" y="4582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Qualitätssicherung - Wartbarkeit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Code Reviews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4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Selbsterklärender Code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4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Hilfreiche Kommentare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4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Sinnvolle Struktur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6000" y="458280"/>
            <a:ext cx="6640200" cy="83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Qualitätssicherung - Wartbarkeit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60000" y="1620000"/>
            <a:ext cx="6821640" cy="447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Django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4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Dem Auftraggeber bekanntes Framework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4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Gute Erweiterungsmöglichkeiten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</a:pPr>
            <a:endParaRPr b="0" lang="de-DE" sz="2400" spc="-1" strike="noStrike">
              <a:latin typeface="Arial"/>
            </a:endParaRPr>
          </a:p>
          <a:p>
            <a:pPr marL="343080" indent="-341280">
              <a:lnSpc>
                <a:spcPct val="130000"/>
              </a:lnSpc>
              <a:spcBef>
                <a:spcPts val="201"/>
              </a:spcBef>
              <a:spcAft>
                <a:spcPts val="23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Erprobte Struktur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176</TotalTime>
  <Application>LibreOffice/6.0.6.2$Windows_X86_64 LibreOffice_project/0c292870b25a325b5ed35f6b45599d2ea4458e77</Application>
  <Words>93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2009-12-23T09:42:49Z</dcterms:created>
  <dc:creator/>
  <dc:description/>
  <dc:language>de-DE</dc:language>
  <cp:lastModifiedBy/>
  <dcterms:modified xsi:type="dcterms:W3CDTF">2018-12-17T22:24:21Z</dcterms:modified>
  <cp:revision>22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