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76" r:id="rId3"/>
    <p:sldId id="257" r:id="rId4"/>
    <p:sldId id="288" r:id="rId5"/>
    <p:sldId id="289" r:id="rId6"/>
    <p:sldId id="290" r:id="rId7"/>
    <p:sldId id="291" r:id="rId8"/>
    <p:sldId id="280" r:id="rId9"/>
    <p:sldId id="287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9" d="100"/>
          <a:sy n="249" d="100"/>
        </p:scale>
        <p:origin x="701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344db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344db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344dbae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344dbae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344dba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344dba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60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24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4444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0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66250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796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065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0619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4522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265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0095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D9575-D9E9-4973-BE78-9DBD8D05821E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19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vision-ai-inc/Hands-on-FPGA-class/blob/main/Week7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sunburst-design.com/papers/CummingsSNUG2008Boston_CDC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Gray_cod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joy-digital/litex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with FPGA’s:</a:t>
            </a:r>
            <a:br>
              <a:rPr lang="en" dirty="0"/>
            </a:br>
            <a:r>
              <a:rPr lang="en" dirty="0"/>
              <a:t>Module 7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 Rangan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>
                <a:hlinkClick r:id="rId3"/>
              </a:rPr>
              <a:t>Module 7: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7660-A801-B1B1-4C5E-BCA38314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Challenge: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Create your own version of a processor using </a:t>
            </a:r>
            <a:r>
              <a:rPr lang="en-US" sz="1400" dirty="0" err="1"/>
              <a:t>LiteX</a:t>
            </a:r>
            <a:r>
              <a:rPr lang="en-US" sz="1400" dirty="0"/>
              <a:t> or </a:t>
            </a:r>
            <a:r>
              <a:rPr lang="en-US" sz="1400" dirty="0" err="1"/>
              <a:t>FuseSoC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Locate the I2C and SPI cores in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Can you program your I2C controller to produce some outputs?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Hook up any I2C device to the FPGA and try to read/write registers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B1A0-C852-4244-2EE8-FB7656AF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on Module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F96F0-CA62-9FCC-589E-180770EEC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1570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Pre-class: Open floor for questions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Module 6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Clock Domain Crossing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Why?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How to deal with it?</a:t>
            </a:r>
          </a:p>
          <a:p>
            <a:pPr lvl="1" indent="-342900">
              <a:buSzPts val="1800"/>
              <a:buChar char="-"/>
            </a:pPr>
            <a:endParaRPr lang="en-US"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IP Reuse</a:t>
            </a:r>
          </a:p>
          <a:p>
            <a:pPr lvl="1" indent="-342900">
              <a:buSzPts val="1800"/>
              <a:buChar char="-"/>
            </a:pPr>
            <a:r>
              <a:rPr lang="en-US" sz="1500" dirty="0" err="1"/>
              <a:t>FuseSoC</a:t>
            </a:r>
            <a:endParaRPr lang="en-US" sz="1500" dirty="0"/>
          </a:p>
          <a:p>
            <a:pPr lvl="1" indent="-342900">
              <a:buSzPts val="1800"/>
              <a:buChar char="-"/>
            </a:pPr>
            <a:r>
              <a:rPr lang="en-US" sz="1500" dirty="0" err="1"/>
              <a:t>LiteX</a:t>
            </a:r>
            <a:endParaRPr lang="en-US"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IDE’s: tips/tricks</a:t>
            </a:r>
          </a:p>
          <a:p>
            <a:pPr lvl="1" indent="-342900">
              <a:buSzPts val="1800"/>
              <a:buChar char="-"/>
            </a:pPr>
            <a:endParaRPr lang="en"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Open discussion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2092-59ED-9742-84A3-E8B872F4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Clock Domain Crossing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953C-0E60-99A4-1A1F-8DF453E43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Metastability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Data coherency is lost in this case.">
            <a:extLst>
              <a:ext uri="{FF2B5EF4-FFF2-40B4-BE49-F238E27FC236}">
                <a16:creationId xmlns:a16="http://schemas.microsoft.com/office/drawing/2014/main" id="{214CB59F-609A-C1CA-0467-EB6E37C7F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05" y="3209975"/>
            <a:ext cx="21431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astability has consequences.">
            <a:extLst>
              <a:ext uri="{FF2B5EF4-FFF2-40B4-BE49-F238E27FC236}">
                <a16:creationId xmlns:a16="http://schemas.microsoft.com/office/drawing/2014/main" id="{973D2B94-1291-6C56-9B4A-DB708A843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92" y="3395209"/>
            <a:ext cx="2142478" cy="131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52D6F2-FCE9-E1F2-1BE8-C9A6EC8A6299}"/>
              </a:ext>
            </a:extLst>
          </p:cNvPr>
          <p:cNvSpPr txBox="1"/>
          <p:nvPr/>
        </p:nvSpPr>
        <p:spPr>
          <a:xfrm>
            <a:off x="2236905" y="4805817"/>
            <a:ext cx="386932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https://www.eetimes.com/understanding-clock-domain-crossing-issues/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83A43-7B36-1799-796A-75C25D9FC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392" y="1875605"/>
            <a:ext cx="4636438" cy="12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4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47DF-A871-B355-B5BC-867B5351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6464B-FEC8-BE4D-23D1-A84AA19D2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Double flop receiving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Register sending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if </a:t>
            </a:r>
            <a:r>
              <a:rPr lang="en-US" dirty="0" err="1"/>
              <a:t>tx_clk</a:t>
            </a:r>
            <a:r>
              <a:rPr lang="en-US" dirty="0"/>
              <a:t> is much faster than </a:t>
            </a:r>
            <a:r>
              <a:rPr lang="en-US" dirty="0" err="1"/>
              <a:t>rx_clk</a:t>
            </a:r>
            <a:r>
              <a:rPr lang="en-US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Assume a 1 clock wide pulse on </a:t>
            </a:r>
            <a:r>
              <a:rPr lang="en-US" dirty="0" err="1"/>
              <a:t>tx_data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94E9D-BB09-614C-A296-09C7C564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00" y="1365910"/>
            <a:ext cx="3657600" cy="8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1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ED33-E8CA-E293-A084-1D7563EE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Safe Solution for CDC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300A-D98D-2A17-1813-6009E276A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Acknowledge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Reliable transfer across clock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Significantly larger synchronization delay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9AF90-4882-2A60-C0E1-C6F4F1F8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07" y="272358"/>
            <a:ext cx="3834063" cy="16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2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F54-A102-D123-8131-60CE23DC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CDC techniques…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D0B4F-13F9-3785-7239-4738493F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Asynchronous FIFO’s for multiple bits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just 2 deep FIFO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Gray encoding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1 transition between successive 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CD894-318E-01F2-2ECB-3532F849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652" y="2783090"/>
            <a:ext cx="1018048" cy="2206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494129-EE57-AEFE-4A77-86B9C08B37FC}"/>
              </a:ext>
            </a:extLst>
          </p:cNvPr>
          <p:cNvSpPr txBox="1"/>
          <p:nvPr/>
        </p:nvSpPr>
        <p:spPr>
          <a:xfrm>
            <a:off x="3985926" y="4698475"/>
            <a:ext cx="30162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https://en.wikipedia.org/wiki/Gray_code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5F6518-B66C-681A-7FB4-B9C20AB00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343" y="940929"/>
            <a:ext cx="3465087" cy="12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1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1B2A-0903-35E5-2BF6-2DD2E2C1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Lets build an SoC!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2B36-7F29-4B44-8E07-6207BDF7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899172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 </a:t>
            </a:r>
            <a:r>
              <a:rPr lang="en-US" sz="1800" dirty="0" err="1">
                <a:hlinkClick r:id="rId2"/>
              </a:rPr>
              <a:t>LiteX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Follow instructions in the repo to install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For windows, use WSL!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Will not work well in the </a:t>
            </a:r>
            <a:r>
              <a:rPr lang="en-US" sz="1500" dirty="0" err="1"/>
              <a:t>Powershell</a:t>
            </a:r>
            <a:r>
              <a:rPr lang="en-US" sz="1500" dirty="0"/>
              <a:t>/Command prompt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244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A172-92AC-212A-01BA-CEB6E852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IDE’s: Tips/tricks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A627-66C9-9F4F-4707-43F8597E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Emacs: Verilog mode: </a:t>
            </a:r>
          </a:p>
          <a:p>
            <a:pPr lvl="1"/>
            <a:r>
              <a:rPr lang="en-US" dirty="0"/>
              <a:t>Demo of auto completion</a:t>
            </a:r>
          </a:p>
        </p:txBody>
      </p:sp>
    </p:spTree>
    <p:extLst>
      <p:ext uri="{BB962C8B-B14F-4D97-AF65-F5344CB8AC3E}">
        <p14:creationId xmlns:p14="http://schemas.microsoft.com/office/powerpoint/2010/main" val="26489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22213</TotalTime>
  <Words>241</Words>
  <Application>Microsoft Office PowerPoint</Application>
  <PresentationFormat>On-screen Show (16:9)</PresentationFormat>
  <Paragraphs>59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Office Theme</vt:lpstr>
      <vt:lpstr>Hands on with FPGA’s: Module 7</vt:lpstr>
      <vt:lpstr>Questions on Module 6</vt:lpstr>
      <vt:lpstr>Topics</vt:lpstr>
      <vt:lpstr>Clock Domain Crossing</vt:lpstr>
      <vt:lpstr>Techniques</vt:lpstr>
      <vt:lpstr>Safe Solution for CDC</vt:lpstr>
      <vt:lpstr>Other CDC techniques…</vt:lpstr>
      <vt:lpstr>Lets build an SoC!</vt:lpstr>
      <vt:lpstr>IDE’s: Tips/tricks</vt:lpstr>
      <vt:lpstr>Module 7:</vt:lpstr>
      <vt:lpstr>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Electronics &amp; FPGA’s</dc:title>
  <dc:creator>Venkat Rangan</dc:creator>
  <cp:lastModifiedBy>Venkat Rangan</cp:lastModifiedBy>
  <cp:revision>79</cp:revision>
  <dcterms:modified xsi:type="dcterms:W3CDTF">2022-07-26T04:25:53Z</dcterms:modified>
</cp:coreProperties>
</file>