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76" r:id="rId4"/>
    <p:sldId id="277" r:id="rId5"/>
    <p:sldId id="275" r:id="rId6"/>
    <p:sldId id="278" r:id="rId7"/>
    <p:sldId id="279" r:id="rId8"/>
    <p:sldId id="280" r:id="rId9"/>
    <p:sldId id="281" r:id="rId10"/>
    <p:sldId id="274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8" d="100"/>
          <a:sy n="238" d="100"/>
        </p:scale>
        <p:origin x="163" y="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344db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344db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344dba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344dba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344dba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344dba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0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4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44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625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79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065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61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452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65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95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tkwave.sourceforge.net/" TargetMode="External"/><Relationship Id="rId2" Type="http://schemas.openxmlformats.org/officeDocument/2006/relationships/hyperlink" Target="https://pastebin.com/4fXMemij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vision-ai-inc/Hands-on-FPGA-class/blob/main/Week4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daplayground.com/x/9Pw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avedrom.com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unburst-design.com/papers/CummingsSNUG2019SV_FSM1.pdf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with FPGA’s:</a:t>
            </a:r>
            <a:br>
              <a:rPr lang="en" dirty="0"/>
            </a:br>
            <a:r>
              <a:rPr lang="en" dirty="0"/>
              <a:t>Module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 Rangan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42C8-71CD-C949-0D3D-5F4376EA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Verilog Deep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A752C-155E-1457-10E4-B218C6301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EDA Playground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FSM Example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 reset!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Poor readability, tough to debug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“Fixed” FSM Example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Added reset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Much more readable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Trap state for unknowns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3"/>
              </a:rPr>
              <a:t>GTKWave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Open source waveform viewer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Critical tool for HW debug during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E361B-F60E-46E0-A7D4-091077D1D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218" y="2431984"/>
            <a:ext cx="4101793" cy="14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hlinkClick r:id="rId3"/>
              </a:rPr>
              <a:t>Module 4: </a:t>
            </a:r>
            <a:r>
              <a:rPr lang="en-US" dirty="0"/>
              <a:t>State Machines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7660-A801-B1B1-4C5E-BCA38314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Read the Sunburst design paper on state machines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Understand the various coding styles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Try it out!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Code up a state machine for a traffic light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Pre-class: Open floor for questions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Module 3 solutions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Waveforms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State Machines: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What is a State Machine?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Why do we need a State Machine?</a:t>
            </a:r>
          </a:p>
          <a:p>
            <a:pPr lvl="1" indent="-342900">
              <a:buSzPts val="1800"/>
              <a:buChar char="-"/>
            </a:pPr>
            <a:endParaRPr lang="en-US"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Verilog State Machines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Brief overview of upcoming tasks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Open discussion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B1A0-C852-4244-2EE8-FB7656A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Module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96F0-CA62-9FCC-589E-180770EE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Counter problem (</a:t>
            </a:r>
            <a:r>
              <a:rPr lang="en-US" sz="2000" dirty="0">
                <a:hlinkClick r:id="rId2"/>
              </a:rPr>
              <a:t>Solution</a:t>
            </a:r>
            <a:r>
              <a:rPr lang="en-U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Oscillator Questions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AD508-2B61-E4AD-C984-03FE3C07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32" y="2926012"/>
            <a:ext cx="7281447" cy="2130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C99D8-10C2-02DA-8B62-6E7D0E130436}"/>
              </a:ext>
            </a:extLst>
          </p:cNvPr>
          <p:cNvSpPr txBox="1"/>
          <p:nvPr/>
        </p:nvSpPr>
        <p:spPr>
          <a:xfrm>
            <a:off x="3014522" y="260659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RP2040 Datasheet Excerpt</a:t>
            </a:r>
          </a:p>
        </p:txBody>
      </p:sp>
    </p:spTree>
    <p:extLst>
      <p:ext uri="{BB962C8B-B14F-4D97-AF65-F5344CB8AC3E}">
        <p14:creationId xmlns:p14="http://schemas.microsoft.com/office/powerpoint/2010/main" val="51570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C336-DEB3-12FA-E75A-8287A01D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Documentation: Waveforms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D0C5-BD09-0464-7198-CD8BCAE4F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Digital circuits are documented using waveforms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show interaction of multiple blocks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tool to learn: </a:t>
            </a:r>
            <a:r>
              <a:rPr lang="en-US" dirty="0" err="1">
                <a:hlinkClick r:id="rId2"/>
              </a:rPr>
              <a:t>Wavedrom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 based, open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3E4F0-97FE-5C2D-9C81-54CD46B1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00" y="2419149"/>
            <a:ext cx="3608100" cy="23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0EEF-3DCE-453F-DE52-F721CC0E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Machines: Practical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4BF4-0587-8488-7608-DCD78C6EC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RP2040 PIO peripheral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37942-1749-C39F-399F-0DCC839C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93" y="2358189"/>
            <a:ext cx="3540889" cy="2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0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D9E5-F40C-E614-051E-35113493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Machines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93731-6711-D0AF-16C8-D64ABE3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327677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2"/>
              </a:rPr>
              <a:t>SunBurst</a:t>
            </a:r>
            <a:r>
              <a:rPr lang="en-US" sz="2000" dirty="0">
                <a:hlinkClick r:id="rId2"/>
              </a:rPr>
              <a:t> Design Paper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Moore vs Mealy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Mealy outputs depend on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Moore outputs only depend on current state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Do not use Mealy unless necessary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Usually lowers max clock 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C4B00-2BF5-C9BB-6913-B17AA97C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13" y="1224965"/>
            <a:ext cx="4161187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1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67FC-5C00-2619-153C-FB0E7719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761FF-BC7D-7890-C007-AE73C156D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One-hot vs. Binary vs. others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Preference: One-hot for FPGA’s, Binary for ASIC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Other encoding schemes for error resistance/tolerance. E.g. space, military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CA0A9-C576-7CFD-4F55-0F70519C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26" y="2682240"/>
            <a:ext cx="4011426" cy="21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2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A4E5-55EE-300A-9794-1E323EE3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Verilog Coding Style for FSM’s: 2 always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5CC71-3D4C-2D3B-4E97-B34E37E4B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0836E1-4455-B433-FC93-2274B28AB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3AC34-BDFD-961E-9CC9-8EDECB8A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80" y="1986754"/>
            <a:ext cx="6337426" cy="29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A4E5-55EE-300A-9794-1E323EE3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Verilog Coding Style for FSM’s: 3 always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5CC71-3D4C-2D3B-4E97-B34E37E4B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0836E1-4455-B433-FC93-2274B28AB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9D297-C4F6-9C82-089F-1DB2CAEC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83" y="1635190"/>
            <a:ext cx="5573347" cy="33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18865</TotalTime>
  <Words>257</Words>
  <Application>Microsoft Office PowerPoint</Application>
  <PresentationFormat>On-screen Show (16:9)</PresentationFormat>
  <Paragraphs>68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Office Theme</vt:lpstr>
      <vt:lpstr>Hands on with FPGA’s: Module 4</vt:lpstr>
      <vt:lpstr>Topics</vt:lpstr>
      <vt:lpstr>Review of Module 3</vt:lpstr>
      <vt:lpstr>Documentation: Waveforms</vt:lpstr>
      <vt:lpstr>State Machines: Practical uses</vt:lpstr>
      <vt:lpstr>State Machines</vt:lpstr>
      <vt:lpstr>State Encoding</vt:lpstr>
      <vt:lpstr>Verilog Coding Style for FSM’s: 2 always blocks</vt:lpstr>
      <vt:lpstr>Verilog Coding Style for FSM’s: 3 always blocks</vt:lpstr>
      <vt:lpstr>Verilog Deep Dive</vt:lpstr>
      <vt:lpstr>Module 4: State Machines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Electronics &amp; FPGA’s</dc:title>
  <dc:creator>Venkat Rangan</dc:creator>
  <cp:lastModifiedBy>Venkat Rangan</cp:lastModifiedBy>
  <cp:revision>24</cp:revision>
  <dcterms:modified xsi:type="dcterms:W3CDTF">2022-07-05T22:41:47Z</dcterms:modified>
</cp:coreProperties>
</file>