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76" r:id="rId3"/>
    <p:sldId id="257" r:id="rId4"/>
    <p:sldId id="288" r:id="rId5"/>
    <p:sldId id="289" r:id="rId6"/>
    <p:sldId id="290" r:id="rId7"/>
    <p:sldId id="291" r:id="rId8"/>
    <p:sldId id="280" r:id="rId9"/>
    <p:sldId id="287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5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1433" units="1/cm"/>
          <inkml:channelProperty channel="Y" name="resolution" value="54.96183" units="1/cm"/>
          <inkml:channelProperty channel="T" name="resolution" value="1" units="1/dev"/>
        </inkml:channelProperties>
      </inkml:inkSource>
      <inkml:timestamp xml:id="ts0" timeString="2022-07-27T16:44:2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8242 5384 0,'0'-6'109,"6"6"-93,1 0-1,19 0 1,-12 0-1,-8 0-15,8 0 16,5 6-16,-12-6 16,0 0-16,12 0 15,1 0 1,-6 0 0,5 0-16,-5 0 15,5 0-15,-5 0 16,-1 0-16,7 0 15,0 0 1,6 0-16,-19 0 16,6 0-16,13 0 15,-12 0-15,19 0 16,26 0 15,-39 0-31,0 0 0,6 0 16,-19 0-1,0 0-15,-1 0 47,7 0-47,-6 0 16,6 0 0,-6 7-1,-1-1-15,1-6 16,6 0-1,-6 0 79,0 0-78,26 0-1,-7-13 1,60-13 0,-73 19-1,-6 7 48,0-6-32,-1 6-31,1 0 16,6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7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sunburst-design.com/papers/CummingsSNUG2008Boston_CDC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Gray_co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github.com/enjoy-digital/litex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hlinkClick r:id="rId3"/>
              </a:rPr>
              <a:t>Module 7: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Create your own version of a processor using </a:t>
            </a:r>
            <a:r>
              <a:rPr lang="en-US" sz="1400" dirty="0" err="1"/>
              <a:t>LiteX</a:t>
            </a:r>
            <a:r>
              <a:rPr lang="en-US" sz="1400" dirty="0"/>
              <a:t> or </a:t>
            </a:r>
            <a:r>
              <a:rPr lang="en-US" sz="1400" dirty="0" err="1"/>
              <a:t>FuseSoC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Locate the I2C and SPI cores in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you program your I2C controller to produce some outputs?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Hook up any I2C device to the FPGA and try to read/write registers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Clock Domain Crossing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Why?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How to deal with it?</a:t>
            </a:r>
          </a:p>
          <a:p>
            <a:pPr lvl="1" indent="-342900">
              <a:buSzPts val="1800"/>
              <a:buChar char="-"/>
            </a:pPr>
            <a:endParaRPr lang="en-US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IP Reuse</a:t>
            </a:r>
          </a:p>
          <a:p>
            <a:pPr lvl="1" indent="-342900">
              <a:buSzPts val="1800"/>
              <a:buChar char="-"/>
            </a:pPr>
            <a:r>
              <a:rPr lang="en-US" sz="1500" dirty="0" err="1"/>
              <a:t>FuseSoC</a:t>
            </a:r>
            <a:endParaRPr lang="en-US" sz="1500" dirty="0"/>
          </a:p>
          <a:p>
            <a:pPr lvl="1" indent="-342900">
              <a:buSzPts val="1800"/>
              <a:buChar char="-"/>
            </a:pPr>
            <a:r>
              <a:rPr lang="en-US" sz="1500" dirty="0" err="1"/>
              <a:t>LiteX</a:t>
            </a:r>
            <a:endParaRPr lang="en-US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IDE’s: tips/tricks</a:t>
            </a:r>
          </a:p>
          <a:p>
            <a:pPr lvl="1" indent="-342900">
              <a:buSzPts val="1800"/>
              <a:buChar char="-"/>
            </a:pPr>
            <a:endParaRPr lang="en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2092-59ED-9742-84A3-E8B872F4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 Domain Crossing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953C-0E60-99A4-1A1F-8DF453E4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Metastability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ata coherency is lost in this case.">
            <a:extLst>
              <a:ext uri="{FF2B5EF4-FFF2-40B4-BE49-F238E27FC236}">
                <a16:creationId xmlns:a16="http://schemas.microsoft.com/office/drawing/2014/main" id="{214CB59F-609A-C1CA-0467-EB6E37C7F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05" y="3209975"/>
            <a:ext cx="21431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astability has consequences.">
            <a:extLst>
              <a:ext uri="{FF2B5EF4-FFF2-40B4-BE49-F238E27FC236}">
                <a16:creationId xmlns:a16="http://schemas.microsoft.com/office/drawing/2014/main" id="{973D2B94-1291-6C56-9B4A-DB708A84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92" y="3395209"/>
            <a:ext cx="2142478" cy="13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2D6F2-FCE9-E1F2-1BE8-C9A6EC8A6299}"/>
              </a:ext>
            </a:extLst>
          </p:cNvPr>
          <p:cNvSpPr txBox="1"/>
          <p:nvPr/>
        </p:nvSpPr>
        <p:spPr>
          <a:xfrm>
            <a:off x="2236905" y="4805817"/>
            <a:ext cx="38693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https://www.eetimes.com/understanding-clock-domain-crossing-issues/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83A43-7B36-1799-796A-75C25D9F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392" y="1875605"/>
            <a:ext cx="4636438" cy="12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47DF-A871-B355-B5BC-867B5351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464B-FEC8-BE4D-23D1-A84AA19D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Double flop receiving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sending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if </a:t>
            </a:r>
            <a:r>
              <a:rPr lang="en-US" dirty="0" err="1"/>
              <a:t>tx_clk</a:t>
            </a:r>
            <a:r>
              <a:rPr lang="en-US" dirty="0"/>
              <a:t> is much faster than </a:t>
            </a:r>
            <a:r>
              <a:rPr lang="en-US" dirty="0" err="1"/>
              <a:t>rx_clk</a:t>
            </a:r>
            <a:r>
              <a:rPr lang="en-US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Assume a 1 clock wide pulse on </a:t>
            </a:r>
            <a:r>
              <a:rPr lang="en-US" dirty="0" err="1"/>
              <a:t>tx_data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94E9D-BB09-614C-A296-09C7C564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00" y="1365910"/>
            <a:ext cx="3657600" cy="8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ED33-E8CA-E293-A084-1D7563EE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Solution for CDC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00A-D98D-2A17-1813-6009E276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Acknowledge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Reliable transfer across clock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Significantly larger synchronization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AF90-4882-2A60-C0E1-C6F4F1F8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07" y="272358"/>
            <a:ext cx="3834063" cy="16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F54-A102-D123-8131-60CE23D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CDC techniques…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0B4F-13F9-3785-7239-4738493F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Asynchronous FIFO’s for multiple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just 2 deep FIFO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Gray encoding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1 transition between successive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CD894-318E-01F2-2ECB-3532F849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52" y="2783090"/>
            <a:ext cx="1018048" cy="2206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94129-EE57-AEFE-4A77-86B9C08B37FC}"/>
              </a:ext>
            </a:extLst>
          </p:cNvPr>
          <p:cNvSpPr txBox="1"/>
          <p:nvPr/>
        </p:nvSpPr>
        <p:spPr>
          <a:xfrm>
            <a:off x="3985926" y="4698475"/>
            <a:ext cx="30162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https://en.wikipedia.org/wiki/Gray_code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F6518-B66C-681A-7FB4-B9C20AB0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343" y="940929"/>
            <a:ext cx="3465087" cy="1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B2A-0903-35E5-2BF6-2DD2E2C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build an SoC!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2B36-7F29-4B44-8E07-6207BDF7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899172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>
                <a:hlinkClick r:id="rId2"/>
              </a:rPr>
              <a:t>LiteX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Follow instructions below to install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50" dirty="0"/>
              <a:t>For windows, use WSL!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50" dirty="0"/>
              <a:t>Will not work well in the </a:t>
            </a:r>
            <a:r>
              <a:rPr lang="en-US" sz="1050" dirty="0" err="1"/>
              <a:t>Powershell</a:t>
            </a:r>
            <a:r>
              <a:rPr lang="en-US" sz="1050" dirty="0"/>
              <a:t>/Command prompt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If you haven't set up </a:t>
            </a:r>
            <a:r>
              <a:rPr lang="en-US" sz="1200" dirty="0" err="1"/>
              <a:t>usbip</a:t>
            </a:r>
            <a:r>
              <a:rPr lang="en-US" sz="1200" dirty="0"/>
              <a:t> with WSL2 yet: https://docs.microsoft.com/en-us/windows/wsl/connect-usb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After you have the </a:t>
            </a:r>
            <a:r>
              <a:rPr lang="en-US" sz="1200" dirty="0" err="1"/>
              <a:t>upduino</a:t>
            </a:r>
            <a:r>
              <a:rPr lang="en-US" sz="1200" dirty="0"/>
              <a:t> board connected to WSL (</a:t>
            </a:r>
            <a:r>
              <a:rPr lang="en-US" sz="1200" dirty="0" err="1"/>
              <a:t>ie</a:t>
            </a:r>
            <a:r>
              <a:rPr lang="en-US" sz="1200" dirty="0"/>
              <a:t> shows up properly via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dmesg</a:t>
            </a:r>
            <a:r>
              <a:rPr lang="en-US" sz="1200" dirty="0"/>
              <a:t> and/or </a:t>
            </a:r>
            <a:r>
              <a:rPr lang="en-US" sz="1200" dirty="0" err="1"/>
              <a:t>lsusb</a:t>
            </a:r>
            <a:r>
              <a:rPr lang="en-US" sz="1200" dirty="0"/>
              <a:t> , </a:t>
            </a:r>
            <a:r>
              <a:rPr lang="en-US" sz="1200" dirty="0" err="1"/>
              <a:t>udev</a:t>
            </a:r>
            <a:r>
              <a:rPr lang="en-US" sz="1200" dirty="0"/>
              <a:t> rules are present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https://raw.githubusercontent.com/enjoy-digital/litex/master/litex_setup.py &amp;&amp;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+x litex_setup.py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./litex_setup.py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--install --user --config=full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./litex_setup.py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riscv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 -rf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-boards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https://github.com/tinyvision-ai-inc/litex-boards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cs typeface="Courier New" panose="02070309020205020404" pitchFamily="49" charset="0"/>
              </a:rPr>
              <a:t>Install and add </a:t>
            </a:r>
            <a:r>
              <a:rPr lang="en-US" sz="1200" dirty="0" err="1">
                <a:cs typeface="Courier New" panose="02070309020205020404" pitchFamily="49" charset="0"/>
              </a:rPr>
              <a:t>oss</a:t>
            </a:r>
            <a:r>
              <a:rPr lang="en-US" sz="1200" dirty="0">
                <a:cs typeface="Courier New" panose="02070309020205020404" pitchFamily="49" charset="0"/>
              </a:rPr>
              <a:t>-cad-suite to path (if you haven't already) then exit </a:t>
            </a:r>
            <a:r>
              <a:rPr lang="en-US" sz="1200" dirty="0" err="1">
                <a:cs typeface="Courier New" panose="02070309020205020404" pitchFamily="49" charset="0"/>
              </a:rPr>
              <a:t>wsl</a:t>
            </a:r>
            <a:r>
              <a:rPr lang="en-US" sz="1200" dirty="0">
                <a:cs typeface="Courier New" panose="02070309020205020404" pitchFamily="49" charset="0"/>
              </a:rPr>
              <a:t> and open </a:t>
            </a:r>
            <a:r>
              <a:rPr lang="en-US" sz="1200" dirty="0" err="1">
                <a:cs typeface="Courier New" panose="02070309020205020404" pitchFamily="49" charset="0"/>
              </a:rPr>
              <a:t>powershell</a:t>
            </a:r>
            <a:r>
              <a:rPr lang="en-US" sz="1200" dirty="0">
                <a:cs typeface="Courier New" panose="02070309020205020404" pitchFamily="49" charset="0"/>
              </a:rPr>
              <a:t>/</a:t>
            </a:r>
            <a:r>
              <a:rPr lang="en-US" sz="1200" dirty="0" err="1">
                <a:cs typeface="Courier New" panose="02070309020205020404" pitchFamily="49" charset="0"/>
              </a:rPr>
              <a:t>cmd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wsl</a:t>
            </a:r>
            <a:r>
              <a:rPr lang="en-US" sz="1200" dirty="0">
                <a:cs typeface="Courier New" panose="02070309020205020404" pitchFamily="49" charset="0"/>
              </a:rPr>
              <a:t> --shutdown to "reboot" the </a:t>
            </a:r>
            <a:r>
              <a:rPr lang="en-US" sz="1200" dirty="0" err="1">
                <a:cs typeface="Courier New" panose="02070309020205020404" pitchFamily="49" charset="0"/>
              </a:rPr>
              <a:t>linux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vm</a:t>
            </a:r>
            <a:r>
              <a:rPr lang="en-US" sz="1200" dirty="0">
                <a:cs typeface="Courier New" panose="02070309020205020404" pitchFamily="49" charset="0"/>
              </a:rPr>
              <a:t>. Re-open your </a:t>
            </a:r>
            <a:r>
              <a:rPr lang="en-US" sz="1200" dirty="0" err="1">
                <a:cs typeface="Courier New" panose="02070309020205020404" pitchFamily="49" charset="0"/>
              </a:rPr>
              <a:t>wsl</a:t>
            </a:r>
            <a:r>
              <a:rPr lang="en-US" sz="1200" dirty="0">
                <a:cs typeface="Courier New" panose="02070309020205020404" pitchFamily="49" charset="0"/>
              </a:rPr>
              <a:t> terminal and ensure your upduino_v3 is still accessible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./litex-boards/litex_boards/targets/upduino_v3.py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-variant minimal --build --flash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3435AD-DE33-6756-D0C8-BB0820C09F82}"/>
                  </a:ext>
                </a:extLst>
              </p14:cNvPr>
              <p14:cNvContentPartPr/>
              <p14:nvPr/>
            </p14:nvContentPartPr>
            <p14:xfrm>
              <a:off x="2967120" y="1924200"/>
              <a:ext cx="29556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3435AD-DE33-6756-D0C8-BB0820C09F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760" y="1914840"/>
                <a:ext cx="31428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44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A172-92AC-212A-01BA-CEB6E852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IDE’s: Tips/tricks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A627-66C9-9F4F-4707-43F8597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Emacs: Verilog mode: </a:t>
            </a:r>
          </a:p>
          <a:p>
            <a:pPr lvl="1"/>
            <a:r>
              <a:rPr lang="en-US" dirty="0"/>
              <a:t>Demo of auto completion</a:t>
            </a:r>
          </a:p>
          <a:p>
            <a:pPr lvl="1"/>
            <a:endParaRPr lang="en-US" dirty="0"/>
          </a:p>
          <a:p>
            <a:r>
              <a:rPr lang="en-US" dirty="0"/>
              <a:t>Visual Studio: </a:t>
            </a:r>
            <a:r>
              <a:rPr lang="en-US" dirty="0" err="1"/>
              <a:t>TerosHDL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22557</TotalTime>
  <Words>431</Words>
  <Application>Microsoft Office PowerPoint</Application>
  <PresentationFormat>On-screen Show (16:9)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Courier New</vt:lpstr>
      <vt:lpstr>Office Theme</vt:lpstr>
      <vt:lpstr>Hands on with FPGA’s: Module 7</vt:lpstr>
      <vt:lpstr>Questions on Module 6</vt:lpstr>
      <vt:lpstr>Topics</vt:lpstr>
      <vt:lpstr>Clock Domain Crossing</vt:lpstr>
      <vt:lpstr>Techniques</vt:lpstr>
      <vt:lpstr>Safe Solution for CDC</vt:lpstr>
      <vt:lpstr>Other CDC techniques…</vt:lpstr>
      <vt:lpstr>Lets build an SoC!</vt:lpstr>
      <vt:lpstr>IDE’s: Tips/tricks</vt:lpstr>
      <vt:lpstr>Module 7: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81</cp:revision>
  <dcterms:modified xsi:type="dcterms:W3CDTF">2022-07-27T21:36:19Z</dcterms:modified>
</cp:coreProperties>
</file>