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25C0-78FB-46C3-94A8-8AB260A444E5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AC3C-B391-42B9-935D-16914992F0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Relational Database Design Using ER – to – Relational Mapping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60557"/>
            <a:ext cx="8572560" cy="4525963"/>
          </a:xfrm>
        </p:spPr>
        <p:txBody>
          <a:bodyPr>
            <a:normAutofit fontScale="85000" lnSpcReduction="20000"/>
          </a:bodyPr>
          <a:lstStyle/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Regular Entity Types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Weak Entity Types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Binary 1:1 Relationship Types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Binary 1:N Relationship Types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Binary M:N Relationship Types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Multivalued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Attributes</a:t>
            </a:r>
          </a:p>
          <a:p>
            <a:pPr marL="624078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Mapping of N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Relationship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1472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Regular Entity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928670"/>
            <a:ext cx="8586790" cy="578645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regular(strong) entity type E in the ER schema, create a relation R that includes all simple attributes of E.</a:t>
            </a:r>
          </a:p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 only the simple component attributes of a composite attribute.</a:t>
            </a:r>
          </a:p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Choose one of the key attributes of E as the primary key of R.</a:t>
            </a:r>
          </a:p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the chosen key of E is a composite, then the set of simple attributes that form it will together form the primary key of R.</a:t>
            </a:r>
          </a:p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multiple keys were identified for E during the conceptual design, the information describing the attributes that form each additional key is kept in order to specify secondary keys of relation 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Weak Entity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42928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weak entity type W in the ER schema with owner entity type E, create a relation R and include all simple attributes of W as attributes of R.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addition, include as foreign key attributes of R, the primary key attribute(s) of the relation(s) that correspond to the owner entity type(s).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primary key of R is the combination of the primary key(s) of the owner(s) and the partial key of the weak entity type W, if any.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 there is a weak entity type E</a:t>
            </a:r>
            <a:r>
              <a:rPr lang="en-US" sz="21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whose owner is also a weak entity type E</a:t>
            </a:r>
            <a:r>
              <a:rPr lang="en-US" sz="21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then E</a:t>
            </a:r>
            <a:r>
              <a:rPr lang="en-US" sz="21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should be mapped before E</a:t>
            </a:r>
            <a:r>
              <a:rPr lang="en-US" sz="21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to determine its primary key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Binary 1:1 Relationship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814514"/>
            <a:ext cx="8572560" cy="432913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binary 1:1 relationship type R in ER schema, identify the relations S and T that correspond to the entity types participating in R.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There are three possible approaches:</a:t>
            </a:r>
          </a:p>
          <a:p>
            <a:pPr lvl="1"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foreign key approach</a:t>
            </a:r>
          </a:p>
          <a:p>
            <a:pPr lvl="1"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merged relationship approach</a:t>
            </a:r>
          </a:p>
          <a:p>
            <a:pPr lvl="1"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cross reference or relationship relation approach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18" y="21429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Binary 1:N Relationship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500174"/>
            <a:ext cx="8658228" cy="507209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regular binary 1:N relationship type R, identify the relation S that represents the participating entity type at the N – side of the relationship type.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 as foreign key in S the primary key of relation T that represents the other entity type participating in R.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 any simple attributes of the 1:N relationship type as attributes of 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Binary M:N Relationship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500174"/>
            <a:ext cx="8586790" cy="500066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binary M:N relationship type R, create a new relation S to represent R. 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 as foreign key attributes in S the primary keys of the relations that represent the participating entity types.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Their combination will form the primary key of S.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Also include any simple attributes of the M:N relationship type as attributes of 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Multivalued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Attributes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Multivalued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attribute A, create a new relation R.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This relation R will include an attribute corresponding to A, plus the primary key attribute K – as foreign key in R – of the relation that represents the entity type or the relationship type that has A as an attribute.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primary key of R is the combination of A and 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Mapping of N –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ary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 Relationship Types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90" y="1600200"/>
            <a:ext cx="8586790" cy="497207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For each N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relationship type R, where n&gt;2, create a new relation S to represent R.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Include as foreign key attributes in S the primary keys of the relations that represent the participating  entity types.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Also include any simple attributes of the n –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ary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relationship type as attributes of S.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The primary key of S is usually a combination of all the foreign keys that reference the relations representing the participating entity 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71480"/>
            <a:ext cx="910519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648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Relational Database Design Using ER – to – Relational Mapping</vt:lpstr>
      <vt:lpstr>Mapping of Regular Entity Types</vt:lpstr>
      <vt:lpstr>Mapping of Weak Entity Types</vt:lpstr>
      <vt:lpstr>Mapping of Binary 1:1 Relationship Types</vt:lpstr>
      <vt:lpstr>Mapping of Binary 1:N Relationship Types</vt:lpstr>
      <vt:lpstr>Mapping of Binary M:N Relationship Types</vt:lpstr>
      <vt:lpstr>Mapping of Multivalued Attributes</vt:lpstr>
      <vt:lpstr>Mapping of N – ary Relationship Types</vt:lpstr>
      <vt:lpstr>Slide 9</vt:lpstr>
      <vt:lpstr>Slide 10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 Using ER – to – Relational Mapping</dc:title>
  <dc:creator>Admin</dc:creator>
  <cp:lastModifiedBy>Admin</cp:lastModifiedBy>
  <cp:revision>150</cp:revision>
  <dcterms:created xsi:type="dcterms:W3CDTF">2023-05-07T03:54:19Z</dcterms:created>
  <dcterms:modified xsi:type="dcterms:W3CDTF">2023-06-01T05:37:03Z</dcterms:modified>
</cp:coreProperties>
</file>