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A28744-378E-49B8-8910-D23CCA13B925}" v="103" dt="2022-01-10T20:04:37.503"/>
    <p1510:client id="{54160D47-AB70-4B50-A6B1-F815E6131FED}" v="491" dt="2022-01-10T19:50:13.402"/>
    <p1510:client id="{816CD5CD-285C-41BB-AD01-882D3EB0BDAA}" v="954" dt="2022-01-10T21:26:39.196"/>
    <p1510:client id="{9C432B45-0370-4970-89A7-0ACBBF5E40AB}" v="135" dt="2022-01-09T21:55:38.441"/>
    <p1510:client id="{A61CEFD1-B7DD-4BB0-8C6B-2568EB062E52}" v="373" dt="2022-01-03T19:33:11.181"/>
    <p1510:client id="{DE84705E-F775-4DF5-B253-CDFB8CB34831}" v="443" dt="2022-01-09T19:01:08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UF PARLAK" userId="2b4526f56fd13981" providerId="Windows Live" clId="Web-{DE84705E-F775-4DF5-B253-CDFB8CB34831}"/>
    <pc:docChg chg="modSld">
      <pc:chgData name="YUSUF PARLAK" userId="2b4526f56fd13981" providerId="Windows Live" clId="Web-{DE84705E-F775-4DF5-B253-CDFB8CB34831}" dt="2022-01-09T19:01:08.471" v="436" actId="20577"/>
      <pc:docMkLst>
        <pc:docMk/>
      </pc:docMkLst>
      <pc:sldChg chg="addSp modSp">
        <pc:chgData name="YUSUF PARLAK" userId="2b4526f56fd13981" providerId="Windows Live" clId="Web-{DE84705E-F775-4DF5-B253-CDFB8CB34831}" dt="2022-01-09T19:01:08.471" v="436" actId="20577"/>
        <pc:sldMkLst>
          <pc:docMk/>
          <pc:sldMk cId="4180308041" sldId="257"/>
        </pc:sldMkLst>
        <pc:spChg chg="mod">
          <ac:chgData name="YUSUF PARLAK" userId="2b4526f56fd13981" providerId="Windows Live" clId="Web-{DE84705E-F775-4DF5-B253-CDFB8CB34831}" dt="2022-01-09T19:01:08.471" v="436" actId="20577"/>
          <ac:spMkLst>
            <pc:docMk/>
            <pc:sldMk cId="4180308041" sldId="257"/>
            <ac:spMk id="2" creationId="{289495B3-C6D1-4926-BED1-7FECB1C46BF7}"/>
          </ac:spMkLst>
        </pc:spChg>
        <pc:spChg chg="mod">
          <ac:chgData name="YUSUF PARLAK" userId="2b4526f56fd13981" providerId="Windows Live" clId="Web-{DE84705E-F775-4DF5-B253-CDFB8CB34831}" dt="2022-01-09T19:01:04.174" v="435" actId="20577"/>
          <ac:spMkLst>
            <pc:docMk/>
            <pc:sldMk cId="4180308041" sldId="257"/>
            <ac:spMk id="3" creationId="{B9BA44BD-C935-43B1-AD37-59AB65580155}"/>
          </ac:spMkLst>
        </pc:spChg>
        <pc:picChg chg="add mod">
          <ac:chgData name="YUSUF PARLAK" userId="2b4526f56fd13981" providerId="Windows Live" clId="Web-{DE84705E-F775-4DF5-B253-CDFB8CB34831}" dt="2022-01-09T18:59:54.219" v="406" actId="1076"/>
          <ac:picMkLst>
            <pc:docMk/>
            <pc:sldMk cId="4180308041" sldId="257"/>
            <ac:picMk id="4" creationId="{63B12E3D-CF98-4191-B7DD-AB06D28ABA58}"/>
          </ac:picMkLst>
        </pc:picChg>
        <pc:picChg chg="add mod">
          <ac:chgData name="YUSUF PARLAK" userId="2b4526f56fd13981" providerId="Windows Live" clId="Web-{DE84705E-F775-4DF5-B253-CDFB8CB34831}" dt="2022-01-09T19:00:36.392" v="421" actId="1076"/>
          <ac:picMkLst>
            <pc:docMk/>
            <pc:sldMk cId="4180308041" sldId="257"/>
            <ac:picMk id="5" creationId="{0F0E06BF-4F3D-4B1A-822F-8A55AB72E3BE}"/>
          </ac:picMkLst>
        </pc:picChg>
      </pc:sldChg>
    </pc:docChg>
  </pc:docChgLst>
  <pc:docChgLst>
    <pc:chgData name="YUSUF PARLAK" userId="2b4526f56fd13981" providerId="Windows Live" clId="Web-{816CD5CD-285C-41BB-AD01-882D3EB0BDAA}"/>
    <pc:docChg chg="addSld delSld modSld sldOrd">
      <pc:chgData name="YUSUF PARLAK" userId="2b4526f56fd13981" providerId="Windows Live" clId="Web-{816CD5CD-285C-41BB-AD01-882D3EB0BDAA}" dt="2022-01-10T21:26:39.196" v="760" actId="1076"/>
      <pc:docMkLst>
        <pc:docMk/>
      </pc:docMkLst>
      <pc:sldChg chg="modTransition">
        <pc:chgData name="YUSUF PARLAK" userId="2b4526f56fd13981" providerId="Windows Live" clId="Web-{816CD5CD-285C-41BB-AD01-882D3EB0BDAA}" dt="2022-01-10T21:23:48.427" v="729"/>
        <pc:sldMkLst>
          <pc:docMk/>
          <pc:sldMk cId="1674425800" sldId="256"/>
        </pc:sldMkLst>
      </pc:sldChg>
      <pc:sldChg chg="addSp modSp modTransition">
        <pc:chgData name="YUSUF PARLAK" userId="2b4526f56fd13981" providerId="Windows Live" clId="Web-{816CD5CD-285C-41BB-AD01-882D3EB0BDAA}" dt="2022-01-10T21:24:11.818" v="730"/>
        <pc:sldMkLst>
          <pc:docMk/>
          <pc:sldMk cId="4180308041" sldId="257"/>
        </pc:sldMkLst>
        <pc:spChg chg="add mod">
          <ac:chgData name="YUSUF PARLAK" userId="2b4526f56fd13981" providerId="Windows Live" clId="Web-{816CD5CD-285C-41BB-AD01-882D3EB0BDAA}" dt="2022-01-10T21:19:36.671" v="640" actId="20577"/>
          <ac:spMkLst>
            <pc:docMk/>
            <pc:sldMk cId="4180308041" sldId="257"/>
            <ac:spMk id="7" creationId="{783D40D2-5569-43F6-A438-3F8C9954A2A3}"/>
          </ac:spMkLst>
        </pc:spChg>
        <pc:picChg chg="mod">
          <ac:chgData name="YUSUF PARLAK" userId="2b4526f56fd13981" providerId="Windows Live" clId="Web-{816CD5CD-285C-41BB-AD01-882D3EB0BDAA}" dt="2022-01-10T21:18:48.576" v="618" actId="1076"/>
          <ac:picMkLst>
            <pc:docMk/>
            <pc:sldMk cId="4180308041" sldId="257"/>
            <ac:picMk id="6" creationId="{6A63CDC6-66BE-407D-806F-F50DD24B47DD}"/>
          </ac:picMkLst>
        </pc:picChg>
      </pc:sldChg>
      <pc:sldChg chg="modTransition">
        <pc:chgData name="YUSUF PARLAK" userId="2b4526f56fd13981" providerId="Windows Live" clId="Web-{816CD5CD-285C-41BB-AD01-882D3EB0BDAA}" dt="2022-01-10T21:24:18.146" v="731"/>
        <pc:sldMkLst>
          <pc:docMk/>
          <pc:sldMk cId="2659766433" sldId="259"/>
        </pc:sldMkLst>
      </pc:sldChg>
      <pc:sldChg chg="addSp delSp modSp modTransition">
        <pc:chgData name="YUSUF PARLAK" userId="2b4526f56fd13981" providerId="Windows Live" clId="Web-{816CD5CD-285C-41BB-AD01-882D3EB0BDAA}" dt="2022-01-10T21:24:18.146" v="732"/>
        <pc:sldMkLst>
          <pc:docMk/>
          <pc:sldMk cId="4032224704" sldId="260"/>
        </pc:sldMkLst>
        <pc:spChg chg="mod">
          <ac:chgData name="YUSUF PARLAK" userId="2b4526f56fd13981" providerId="Windows Live" clId="Web-{816CD5CD-285C-41BB-AD01-882D3EB0BDAA}" dt="2022-01-10T21:04:54.135" v="199" actId="20577"/>
          <ac:spMkLst>
            <pc:docMk/>
            <pc:sldMk cId="4032224704" sldId="260"/>
            <ac:spMk id="3" creationId="{9344D63A-237E-4D03-BA81-AA7B2044323C}"/>
          </ac:spMkLst>
        </pc:spChg>
        <pc:picChg chg="add del mod">
          <ac:chgData name="YUSUF PARLAK" userId="2b4526f56fd13981" providerId="Windows Live" clId="Web-{816CD5CD-285C-41BB-AD01-882D3EB0BDAA}" dt="2022-01-10T21:10:31.611" v="477"/>
          <ac:picMkLst>
            <pc:docMk/>
            <pc:sldMk cId="4032224704" sldId="260"/>
            <ac:picMk id="4" creationId="{495A6434-3E14-4418-A11F-7955EACC0684}"/>
          </ac:picMkLst>
        </pc:picChg>
        <pc:picChg chg="add mod">
          <ac:chgData name="YUSUF PARLAK" userId="2b4526f56fd13981" providerId="Windows Live" clId="Web-{816CD5CD-285C-41BB-AD01-882D3EB0BDAA}" dt="2022-01-10T21:05:06.244" v="201" actId="1076"/>
          <ac:picMkLst>
            <pc:docMk/>
            <pc:sldMk cId="4032224704" sldId="260"/>
            <ac:picMk id="5" creationId="{1331FCA3-721D-4D67-96AA-D6CB966CD127}"/>
          </ac:picMkLst>
        </pc:picChg>
        <pc:picChg chg="add mod">
          <ac:chgData name="YUSUF PARLAK" userId="2b4526f56fd13981" providerId="Windows Live" clId="Web-{816CD5CD-285C-41BB-AD01-882D3EB0BDAA}" dt="2022-01-10T21:05:04.807" v="200" actId="1076"/>
          <ac:picMkLst>
            <pc:docMk/>
            <pc:sldMk cId="4032224704" sldId="260"/>
            <ac:picMk id="6" creationId="{C60C6C68-F86B-4ACA-9170-6ED164040149}"/>
          </ac:picMkLst>
        </pc:picChg>
      </pc:sldChg>
      <pc:sldChg chg="addSp delSp modSp new modTransition">
        <pc:chgData name="YUSUF PARLAK" userId="2b4526f56fd13981" providerId="Windows Live" clId="Web-{816CD5CD-285C-41BB-AD01-882D3EB0BDAA}" dt="2022-01-10T21:26:39.196" v="760" actId="1076"/>
        <pc:sldMkLst>
          <pc:docMk/>
          <pc:sldMk cId="3730662031" sldId="261"/>
        </pc:sldMkLst>
        <pc:spChg chg="del">
          <ac:chgData name="YUSUF PARLAK" userId="2b4526f56fd13981" providerId="Windows Live" clId="Web-{816CD5CD-285C-41BB-AD01-882D3EB0BDAA}" dt="2022-01-10T21:05:25.120" v="202"/>
          <ac:spMkLst>
            <pc:docMk/>
            <pc:sldMk cId="3730662031" sldId="261"/>
            <ac:spMk id="2" creationId="{FC148427-A5DF-4FFF-B7FC-3704D336A324}"/>
          </ac:spMkLst>
        </pc:spChg>
        <pc:spChg chg="mod">
          <ac:chgData name="YUSUF PARLAK" userId="2b4526f56fd13981" providerId="Windows Live" clId="Web-{816CD5CD-285C-41BB-AD01-882D3EB0BDAA}" dt="2022-01-10T21:26:11.508" v="753" actId="20577"/>
          <ac:spMkLst>
            <pc:docMk/>
            <pc:sldMk cId="3730662031" sldId="261"/>
            <ac:spMk id="3" creationId="{4E1182A3-38FF-43A3-8BEA-AF7BCE02E41B}"/>
          </ac:spMkLst>
        </pc:spChg>
        <pc:spChg chg="add mod">
          <ac:chgData name="YUSUF PARLAK" userId="2b4526f56fd13981" providerId="Windows Live" clId="Web-{816CD5CD-285C-41BB-AD01-882D3EB0BDAA}" dt="2022-01-10T21:26:29.930" v="757" actId="14100"/>
          <ac:spMkLst>
            <pc:docMk/>
            <pc:sldMk cId="3730662031" sldId="261"/>
            <ac:spMk id="6" creationId="{DF047B4B-B9B1-4378-8C1E-F41D74BAFFD0}"/>
          </ac:spMkLst>
        </pc:spChg>
        <pc:graphicFrameChg chg="add del modGraphic">
          <ac:chgData name="YUSUF PARLAK" userId="2b4526f56fd13981" providerId="Windows Live" clId="Web-{816CD5CD-285C-41BB-AD01-882D3EB0BDAA}" dt="2022-01-10T21:15:06.602" v="558"/>
          <ac:graphicFrameMkLst>
            <pc:docMk/>
            <pc:sldMk cId="3730662031" sldId="261"/>
            <ac:graphicFrameMk id="5" creationId="{438A46A7-4AAE-4E1C-BE99-D8EA6629D04C}"/>
          </ac:graphicFrameMkLst>
        </pc:graphicFrameChg>
        <pc:picChg chg="add mod">
          <ac:chgData name="YUSUF PARLAK" userId="2b4526f56fd13981" providerId="Windows Live" clId="Web-{816CD5CD-285C-41BB-AD01-882D3EB0BDAA}" dt="2022-01-10T21:26:39.196" v="760" actId="1076"/>
          <ac:picMkLst>
            <pc:docMk/>
            <pc:sldMk cId="3730662031" sldId="261"/>
            <ac:picMk id="4" creationId="{85F224EA-9B8C-42B9-AF61-2A01118E0A11}"/>
          </ac:picMkLst>
        </pc:picChg>
      </pc:sldChg>
      <pc:sldChg chg="addSp delSp modSp new ord modTransition">
        <pc:chgData name="YUSUF PARLAK" userId="2b4526f56fd13981" providerId="Windows Live" clId="Web-{816CD5CD-285C-41BB-AD01-882D3EB0BDAA}" dt="2022-01-10T21:25:08.382" v="735" actId="14100"/>
        <pc:sldMkLst>
          <pc:docMk/>
          <pc:sldMk cId="2696094647" sldId="262"/>
        </pc:sldMkLst>
        <pc:spChg chg="del">
          <ac:chgData name="YUSUF PARLAK" userId="2b4526f56fd13981" providerId="Windows Live" clId="Web-{816CD5CD-285C-41BB-AD01-882D3EB0BDAA}" dt="2022-01-10T21:20:27.891" v="645"/>
          <ac:spMkLst>
            <pc:docMk/>
            <pc:sldMk cId="2696094647" sldId="262"/>
            <ac:spMk id="2" creationId="{00685234-DE9E-4809-88F2-EB2D11C6932E}"/>
          </ac:spMkLst>
        </pc:spChg>
        <pc:spChg chg="del">
          <ac:chgData name="YUSUF PARLAK" userId="2b4526f56fd13981" providerId="Windows Live" clId="Web-{816CD5CD-285C-41BB-AD01-882D3EB0BDAA}" dt="2022-01-10T21:20:26.172" v="644"/>
          <ac:spMkLst>
            <pc:docMk/>
            <pc:sldMk cId="2696094647" sldId="262"/>
            <ac:spMk id="3" creationId="{A74EBF6F-65EF-4DAC-A28B-61B0986737D4}"/>
          </ac:spMkLst>
        </pc:spChg>
        <pc:spChg chg="add del mod">
          <ac:chgData name="YUSUF PARLAK" userId="2b4526f56fd13981" providerId="Windows Live" clId="Web-{816CD5CD-285C-41BB-AD01-882D3EB0BDAA}" dt="2022-01-10T21:20:44.016" v="650"/>
          <ac:spMkLst>
            <pc:docMk/>
            <pc:sldMk cId="2696094647" sldId="262"/>
            <ac:spMk id="4" creationId="{05BB5EB9-500B-4D80-BE2E-ED5F34D2F7D4}"/>
          </ac:spMkLst>
        </pc:spChg>
        <pc:spChg chg="add mod">
          <ac:chgData name="YUSUF PARLAK" userId="2b4526f56fd13981" providerId="Windows Live" clId="Web-{816CD5CD-285C-41BB-AD01-882D3EB0BDAA}" dt="2022-01-10T21:21:51.314" v="688"/>
          <ac:spMkLst>
            <pc:docMk/>
            <pc:sldMk cId="2696094647" sldId="262"/>
            <ac:spMk id="5" creationId="{E9AB713D-2711-427A-93DA-376DF0D5785C}"/>
          </ac:spMkLst>
        </pc:spChg>
        <pc:spChg chg="add mod">
          <ac:chgData name="YUSUF PARLAK" userId="2b4526f56fd13981" providerId="Windows Live" clId="Web-{816CD5CD-285C-41BB-AD01-882D3EB0BDAA}" dt="2022-01-10T21:25:08.382" v="735" actId="14100"/>
          <ac:spMkLst>
            <pc:docMk/>
            <pc:sldMk cId="2696094647" sldId="262"/>
            <ac:spMk id="6" creationId="{2FE514C9-35A2-4DAD-B5C5-ADFB5218F451}"/>
          </ac:spMkLst>
        </pc:spChg>
      </pc:sldChg>
      <pc:sldChg chg="new del">
        <pc:chgData name="YUSUF PARLAK" userId="2b4526f56fd13981" providerId="Windows Live" clId="Web-{816CD5CD-285C-41BB-AD01-882D3EB0BDAA}" dt="2022-01-10T21:11:01.362" v="485"/>
        <pc:sldMkLst>
          <pc:docMk/>
          <pc:sldMk cId="4050898941" sldId="262"/>
        </pc:sldMkLst>
      </pc:sldChg>
    </pc:docChg>
  </pc:docChgLst>
  <pc:docChgLst>
    <pc:chgData name="YUSUF PARLAK" userId="2b4526f56fd13981" providerId="Windows Live" clId="Web-{A61CEFD1-B7DD-4BB0-8C6B-2568EB062E52}"/>
    <pc:docChg chg="addSld modSld addMainMaster delMainMaster">
      <pc:chgData name="YUSUF PARLAK" userId="2b4526f56fd13981" providerId="Windows Live" clId="Web-{A61CEFD1-B7DD-4BB0-8C6B-2568EB062E52}" dt="2022-01-03T19:33:11.181" v="221" actId="14100"/>
      <pc:docMkLst>
        <pc:docMk/>
      </pc:docMkLst>
      <pc:sldChg chg="addSp delSp modSp mod modClrScheme chgLayout">
        <pc:chgData name="YUSUF PARLAK" userId="2b4526f56fd13981" providerId="Windows Live" clId="Web-{A61CEFD1-B7DD-4BB0-8C6B-2568EB062E52}" dt="2022-01-03T19:32:32.601" v="205" actId="14100"/>
        <pc:sldMkLst>
          <pc:docMk/>
          <pc:sldMk cId="1674425800" sldId="256"/>
        </pc:sldMkLst>
        <pc:spChg chg="del mod">
          <ac:chgData name="YUSUF PARLAK" userId="2b4526f56fd13981" providerId="Windows Live" clId="Web-{A61CEFD1-B7DD-4BB0-8C6B-2568EB062E52}" dt="2022-01-03T19:14:30.518" v="2"/>
          <ac:spMkLst>
            <pc:docMk/>
            <pc:sldMk cId="1674425800" sldId="256"/>
            <ac:spMk id="2" creationId="{00000000-0000-0000-0000-000000000000}"/>
          </ac:spMkLst>
        </pc:spChg>
        <pc:spChg chg="del">
          <ac:chgData name="YUSUF PARLAK" userId="2b4526f56fd13981" providerId="Windows Live" clId="Web-{A61CEFD1-B7DD-4BB0-8C6B-2568EB062E52}" dt="2022-01-03T19:14:21.689" v="0"/>
          <ac:spMkLst>
            <pc:docMk/>
            <pc:sldMk cId="1674425800" sldId="256"/>
            <ac:spMk id="3" creationId="{00000000-0000-0000-0000-000000000000}"/>
          </ac:spMkLst>
        </pc:spChg>
        <pc:spChg chg="add mod">
          <ac:chgData name="YUSUF PARLAK" userId="2b4526f56fd13981" providerId="Windows Live" clId="Web-{A61CEFD1-B7DD-4BB0-8C6B-2568EB062E52}" dt="2022-01-03T19:29:58.872" v="189" actId="1076"/>
          <ac:spMkLst>
            <pc:docMk/>
            <pc:sldMk cId="1674425800" sldId="256"/>
            <ac:spMk id="4" creationId="{82BC50E7-7CC3-4826-BA35-073DE0C84454}"/>
          </ac:spMkLst>
        </pc:spChg>
        <pc:picChg chg="add del mod">
          <ac:chgData name="YUSUF PARLAK" userId="2b4526f56fd13981" providerId="Windows Live" clId="Web-{A61CEFD1-B7DD-4BB0-8C6B-2568EB062E52}" dt="2022-01-03T19:31:22.800" v="196"/>
          <ac:picMkLst>
            <pc:docMk/>
            <pc:sldMk cId="1674425800" sldId="256"/>
            <ac:picMk id="5" creationId="{AF68C40D-9660-4A47-AC37-257018703B00}"/>
          </ac:picMkLst>
        </pc:picChg>
        <pc:picChg chg="add del mod">
          <ac:chgData name="YUSUF PARLAK" userId="2b4526f56fd13981" providerId="Windows Live" clId="Web-{A61CEFD1-B7DD-4BB0-8C6B-2568EB062E52}" dt="2022-01-03T19:32:15.412" v="198"/>
          <ac:picMkLst>
            <pc:docMk/>
            <pc:sldMk cId="1674425800" sldId="256"/>
            <ac:picMk id="6" creationId="{DFCC6C03-69CB-4ABA-A461-0F3063E72CE4}"/>
          </ac:picMkLst>
        </pc:picChg>
        <pc:picChg chg="add mod">
          <ac:chgData name="YUSUF PARLAK" userId="2b4526f56fd13981" providerId="Windows Live" clId="Web-{A61CEFD1-B7DD-4BB0-8C6B-2568EB062E52}" dt="2022-01-03T19:32:32.601" v="205" actId="14100"/>
          <ac:picMkLst>
            <pc:docMk/>
            <pc:sldMk cId="1674425800" sldId="256"/>
            <ac:picMk id="7" creationId="{9BBB8CA1-CD17-4077-AB03-3C9285DF4A04}"/>
          </ac:picMkLst>
        </pc:picChg>
      </pc:sldChg>
      <pc:sldChg chg="modSp new">
        <pc:chgData name="YUSUF PARLAK" userId="2b4526f56fd13981" providerId="Windows Live" clId="Web-{A61CEFD1-B7DD-4BB0-8C6B-2568EB062E52}" dt="2022-01-03T19:33:11.181" v="221" actId="14100"/>
        <pc:sldMkLst>
          <pc:docMk/>
          <pc:sldMk cId="4180308041" sldId="257"/>
        </pc:sldMkLst>
        <pc:spChg chg="mod">
          <ac:chgData name="YUSUF PARLAK" userId="2b4526f56fd13981" providerId="Windows Live" clId="Web-{A61CEFD1-B7DD-4BB0-8C6B-2568EB062E52}" dt="2022-01-03T19:33:02.400" v="219" actId="20577"/>
          <ac:spMkLst>
            <pc:docMk/>
            <pc:sldMk cId="4180308041" sldId="257"/>
            <ac:spMk id="2" creationId="{289495B3-C6D1-4926-BED1-7FECB1C46BF7}"/>
          </ac:spMkLst>
        </pc:spChg>
        <pc:spChg chg="mod">
          <ac:chgData name="YUSUF PARLAK" userId="2b4526f56fd13981" providerId="Windows Live" clId="Web-{A61CEFD1-B7DD-4BB0-8C6B-2568EB062E52}" dt="2022-01-03T19:33:11.181" v="221" actId="14100"/>
          <ac:spMkLst>
            <pc:docMk/>
            <pc:sldMk cId="4180308041" sldId="257"/>
            <ac:spMk id="3" creationId="{B9BA44BD-C935-43B1-AD37-59AB65580155}"/>
          </ac:spMkLst>
        </pc:spChg>
      </pc:sldChg>
      <pc:sldMasterChg chg="del delSldLayout">
        <pc:chgData name="YUSUF PARLAK" userId="2b4526f56fd13981" providerId="Windows Live" clId="Web-{A61CEFD1-B7DD-4BB0-8C6B-2568EB062E52}" dt="2022-01-03T19:29:38.793" v="187"/>
        <pc:sldMasterMkLst>
          <pc:docMk/>
          <pc:sldMasterMk cId="3712468873" sldId="2147483648"/>
        </pc:sldMasterMkLst>
        <pc:sldLayoutChg chg="del">
          <pc:chgData name="YUSUF PARLAK" userId="2b4526f56fd13981" providerId="Windows Live" clId="Web-{A61CEFD1-B7DD-4BB0-8C6B-2568EB062E52}" dt="2022-01-03T19:29:38.793" v="187"/>
          <pc:sldLayoutMkLst>
            <pc:docMk/>
            <pc:sldMasterMk cId="3712468873" sldId="2147483648"/>
            <pc:sldLayoutMk cId="3440994769" sldId="2147483649"/>
          </pc:sldLayoutMkLst>
        </pc:sldLayoutChg>
        <pc:sldLayoutChg chg="del">
          <pc:chgData name="YUSUF PARLAK" userId="2b4526f56fd13981" providerId="Windows Live" clId="Web-{A61CEFD1-B7DD-4BB0-8C6B-2568EB062E52}" dt="2022-01-03T19:29:38.793" v="187"/>
          <pc:sldLayoutMkLst>
            <pc:docMk/>
            <pc:sldMasterMk cId="3712468873" sldId="2147483648"/>
            <pc:sldLayoutMk cId="3944319586" sldId="2147483650"/>
          </pc:sldLayoutMkLst>
        </pc:sldLayoutChg>
        <pc:sldLayoutChg chg="del">
          <pc:chgData name="YUSUF PARLAK" userId="2b4526f56fd13981" providerId="Windows Live" clId="Web-{A61CEFD1-B7DD-4BB0-8C6B-2568EB062E52}" dt="2022-01-03T19:29:38.793" v="187"/>
          <pc:sldLayoutMkLst>
            <pc:docMk/>
            <pc:sldMasterMk cId="3712468873" sldId="2147483648"/>
            <pc:sldLayoutMk cId="1196833356" sldId="2147483651"/>
          </pc:sldLayoutMkLst>
        </pc:sldLayoutChg>
        <pc:sldLayoutChg chg="del">
          <pc:chgData name="YUSUF PARLAK" userId="2b4526f56fd13981" providerId="Windows Live" clId="Web-{A61CEFD1-B7DD-4BB0-8C6B-2568EB062E52}" dt="2022-01-03T19:29:38.793" v="187"/>
          <pc:sldLayoutMkLst>
            <pc:docMk/>
            <pc:sldMasterMk cId="3712468873" sldId="2147483648"/>
            <pc:sldLayoutMk cId="3652797130" sldId="2147483652"/>
          </pc:sldLayoutMkLst>
        </pc:sldLayoutChg>
        <pc:sldLayoutChg chg="del">
          <pc:chgData name="YUSUF PARLAK" userId="2b4526f56fd13981" providerId="Windows Live" clId="Web-{A61CEFD1-B7DD-4BB0-8C6B-2568EB062E52}" dt="2022-01-03T19:29:38.793" v="187"/>
          <pc:sldLayoutMkLst>
            <pc:docMk/>
            <pc:sldMasterMk cId="3712468873" sldId="2147483648"/>
            <pc:sldLayoutMk cId="846744319" sldId="2147483653"/>
          </pc:sldLayoutMkLst>
        </pc:sldLayoutChg>
        <pc:sldLayoutChg chg="del">
          <pc:chgData name="YUSUF PARLAK" userId="2b4526f56fd13981" providerId="Windows Live" clId="Web-{A61CEFD1-B7DD-4BB0-8C6B-2568EB062E52}" dt="2022-01-03T19:29:38.793" v="187"/>
          <pc:sldLayoutMkLst>
            <pc:docMk/>
            <pc:sldMasterMk cId="3712468873" sldId="2147483648"/>
            <pc:sldLayoutMk cId="2861482750" sldId="2147483654"/>
          </pc:sldLayoutMkLst>
        </pc:sldLayoutChg>
        <pc:sldLayoutChg chg="del">
          <pc:chgData name="YUSUF PARLAK" userId="2b4526f56fd13981" providerId="Windows Live" clId="Web-{A61CEFD1-B7DD-4BB0-8C6B-2568EB062E52}" dt="2022-01-03T19:29:38.793" v="187"/>
          <pc:sldLayoutMkLst>
            <pc:docMk/>
            <pc:sldMasterMk cId="3712468873" sldId="2147483648"/>
            <pc:sldLayoutMk cId="4199817435" sldId="2147483655"/>
          </pc:sldLayoutMkLst>
        </pc:sldLayoutChg>
        <pc:sldLayoutChg chg="del">
          <pc:chgData name="YUSUF PARLAK" userId="2b4526f56fd13981" providerId="Windows Live" clId="Web-{A61CEFD1-B7DD-4BB0-8C6B-2568EB062E52}" dt="2022-01-03T19:29:38.793" v="187"/>
          <pc:sldLayoutMkLst>
            <pc:docMk/>
            <pc:sldMasterMk cId="3712468873" sldId="2147483648"/>
            <pc:sldLayoutMk cId="2700913065" sldId="2147483656"/>
          </pc:sldLayoutMkLst>
        </pc:sldLayoutChg>
        <pc:sldLayoutChg chg="del">
          <pc:chgData name="YUSUF PARLAK" userId="2b4526f56fd13981" providerId="Windows Live" clId="Web-{A61CEFD1-B7DD-4BB0-8C6B-2568EB062E52}" dt="2022-01-03T19:29:38.793" v="187"/>
          <pc:sldLayoutMkLst>
            <pc:docMk/>
            <pc:sldMasterMk cId="3712468873" sldId="2147483648"/>
            <pc:sldLayoutMk cId="818175020" sldId="2147483657"/>
          </pc:sldLayoutMkLst>
        </pc:sldLayoutChg>
        <pc:sldLayoutChg chg="del">
          <pc:chgData name="YUSUF PARLAK" userId="2b4526f56fd13981" providerId="Windows Live" clId="Web-{A61CEFD1-B7DD-4BB0-8C6B-2568EB062E52}" dt="2022-01-03T19:29:38.793" v="187"/>
          <pc:sldLayoutMkLst>
            <pc:docMk/>
            <pc:sldMasterMk cId="3712468873" sldId="2147483648"/>
            <pc:sldLayoutMk cId="847874827" sldId="2147483658"/>
          </pc:sldLayoutMkLst>
        </pc:sldLayoutChg>
        <pc:sldLayoutChg chg="del">
          <pc:chgData name="YUSUF PARLAK" userId="2b4526f56fd13981" providerId="Windows Live" clId="Web-{A61CEFD1-B7DD-4BB0-8C6B-2568EB062E52}" dt="2022-01-03T19:29:38.793" v="187"/>
          <pc:sldLayoutMkLst>
            <pc:docMk/>
            <pc:sldMasterMk cId="3712468873" sldId="2147483648"/>
            <pc:sldLayoutMk cId="804856651" sldId="2147483659"/>
          </pc:sldLayoutMkLst>
        </pc:sldLayoutChg>
      </pc:sldMasterChg>
      <pc:sldMasterChg chg="add del addSldLayout delSldLayout modSldLayout">
        <pc:chgData name="YUSUF PARLAK" userId="2b4526f56fd13981" providerId="Windows Live" clId="Web-{A61CEFD1-B7DD-4BB0-8C6B-2568EB062E52}" dt="2022-01-03T19:29:45.919" v="188"/>
        <pc:sldMasterMkLst>
          <pc:docMk/>
          <pc:sldMasterMk cId="1177373711" sldId="2147483660"/>
        </pc:sldMasterMkLst>
        <pc:sldLayoutChg chg="add del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1177373711" sldId="2147483660"/>
            <pc:sldLayoutMk cId="21380851" sldId="2147483661"/>
          </pc:sldLayoutMkLst>
        </pc:sldLayoutChg>
        <pc:sldLayoutChg chg="add del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1177373711" sldId="2147483660"/>
            <pc:sldLayoutMk cId="2006570094" sldId="2147483662"/>
          </pc:sldLayoutMkLst>
        </pc:sldLayoutChg>
        <pc:sldLayoutChg chg="add del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1177373711" sldId="2147483660"/>
            <pc:sldLayoutMk cId="583128305" sldId="2147483663"/>
          </pc:sldLayoutMkLst>
        </pc:sldLayoutChg>
        <pc:sldLayoutChg chg="add del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1177373711" sldId="2147483660"/>
            <pc:sldLayoutMk cId="2556641513" sldId="2147483664"/>
          </pc:sldLayoutMkLst>
        </pc:sldLayoutChg>
        <pc:sldLayoutChg chg="add del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1177373711" sldId="2147483660"/>
            <pc:sldLayoutMk cId="3291254345" sldId="2147483665"/>
          </pc:sldLayoutMkLst>
        </pc:sldLayoutChg>
        <pc:sldLayoutChg chg="add del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1177373711" sldId="2147483660"/>
            <pc:sldLayoutMk cId="2775288604" sldId="2147483666"/>
          </pc:sldLayoutMkLst>
        </pc:sldLayoutChg>
        <pc:sldLayoutChg chg="add del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1177373711" sldId="2147483660"/>
            <pc:sldLayoutMk cId="1349745023" sldId="2147483667"/>
          </pc:sldLayoutMkLst>
        </pc:sldLayoutChg>
        <pc:sldLayoutChg chg="add del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1177373711" sldId="2147483660"/>
            <pc:sldLayoutMk cId="3872274210" sldId="2147483668"/>
          </pc:sldLayoutMkLst>
        </pc:sldLayoutChg>
        <pc:sldLayoutChg chg="add del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1177373711" sldId="2147483660"/>
            <pc:sldLayoutMk cId="937008880" sldId="2147483669"/>
          </pc:sldLayoutMkLst>
        </pc:sldLayoutChg>
        <pc:sldLayoutChg chg="add del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1177373711" sldId="2147483660"/>
            <pc:sldLayoutMk cId="2679116880" sldId="2147483670"/>
          </pc:sldLayoutMkLst>
        </pc:sldLayoutChg>
        <pc:sldLayoutChg chg="add del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1177373711" sldId="2147483660"/>
            <pc:sldLayoutMk cId="1832004734" sldId="2147483671"/>
          </pc:sldLayoutMkLst>
        </pc:sldLayoutChg>
        <pc:sldLayoutChg chg="add del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1177373711" sldId="2147483660"/>
            <pc:sldLayoutMk cId="3927023403" sldId="2147483672"/>
          </pc:sldLayoutMkLst>
        </pc:sldLayoutChg>
        <pc:sldLayoutChg chg="add del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1177373711" sldId="2147483660"/>
            <pc:sldLayoutMk cId="1912963001" sldId="2147483673"/>
          </pc:sldLayoutMkLst>
        </pc:sldLayoutChg>
        <pc:sldLayoutChg chg="add del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1177373711" sldId="2147483660"/>
            <pc:sldLayoutMk cId="1874751485" sldId="2147483674"/>
          </pc:sldLayoutMkLst>
        </pc:sldLayoutChg>
        <pc:sldLayoutChg chg="add del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1177373711" sldId="2147483660"/>
            <pc:sldLayoutMk cId="4255607705" sldId="2147483675"/>
          </pc:sldLayoutMkLst>
        </pc:sldLayoutChg>
        <pc:sldLayoutChg chg="add del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1177373711" sldId="2147483660"/>
            <pc:sldLayoutMk cId="2773165682" sldId="2147483676"/>
          </pc:sldLayoutMkLst>
        </pc:sldLayoutChg>
        <pc:sldLayoutChg chg="add del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1177373711" sldId="2147483660"/>
            <pc:sldLayoutMk cId="2246232967" sldId="2147483677"/>
          </pc:sldLayoutMkLst>
        </pc:sldLayoutChg>
      </pc:sldMasterChg>
      <pc:sldMasterChg chg="add addSldLayout modSldLayout">
        <pc:chgData name="YUSUF PARLAK" userId="2b4526f56fd13981" providerId="Windows Live" clId="Web-{A61CEFD1-B7DD-4BB0-8C6B-2568EB062E52}" dt="2022-01-03T19:29:45.919" v="188"/>
        <pc:sldMasterMkLst>
          <pc:docMk/>
          <pc:sldMasterMk cId="781411065" sldId="2147483678"/>
        </pc:sldMasterMkLst>
        <pc:sldLayoutChg chg="add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781411065" sldId="2147483678"/>
            <pc:sldLayoutMk cId="1225063679" sldId="2147483679"/>
          </pc:sldLayoutMkLst>
        </pc:sldLayoutChg>
        <pc:sldLayoutChg chg="add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781411065" sldId="2147483678"/>
            <pc:sldLayoutMk cId="3844188617" sldId="2147483680"/>
          </pc:sldLayoutMkLst>
        </pc:sldLayoutChg>
        <pc:sldLayoutChg chg="add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781411065" sldId="2147483678"/>
            <pc:sldLayoutMk cId="3178618211" sldId="2147483681"/>
          </pc:sldLayoutMkLst>
        </pc:sldLayoutChg>
        <pc:sldLayoutChg chg="add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781411065" sldId="2147483678"/>
            <pc:sldLayoutMk cId="362447269" sldId="2147483682"/>
          </pc:sldLayoutMkLst>
        </pc:sldLayoutChg>
        <pc:sldLayoutChg chg="add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781411065" sldId="2147483678"/>
            <pc:sldLayoutMk cId="2446604823" sldId="2147483683"/>
          </pc:sldLayoutMkLst>
        </pc:sldLayoutChg>
        <pc:sldLayoutChg chg="add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781411065" sldId="2147483678"/>
            <pc:sldLayoutMk cId="1800782707" sldId="2147483684"/>
          </pc:sldLayoutMkLst>
        </pc:sldLayoutChg>
        <pc:sldLayoutChg chg="add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781411065" sldId="2147483678"/>
            <pc:sldLayoutMk cId="3542252889" sldId="2147483685"/>
          </pc:sldLayoutMkLst>
        </pc:sldLayoutChg>
        <pc:sldLayoutChg chg="add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781411065" sldId="2147483678"/>
            <pc:sldLayoutMk cId="4223660410" sldId="2147483686"/>
          </pc:sldLayoutMkLst>
        </pc:sldLayoutChg>
        <pc:sldLayoutChg chg="add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781411065" sldId="2147483678"/>
            <pc:sldLayoutMk cId="4056053983" sldId="2147483687"/>
          </pc:sldLayoutMkLst>
        </pc:sldLayoutChg>
        <pc:sldLayoutChg chg="add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781411065" sldId="2147483678"/>
            <pc:sldLayoutMk cId="4197243285" sldId="2147483688"/>
          </pc:sldLayoutMkLst>
        </pc:sldLayoutChg>
        <pc:sldLayoutChg chg="add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781411065" sldId="2147483678"/>
            <pc:sldLayoutMk cId="2963627490" sldId="2147483689"/>
          </pc:sldLayoutMkLst>
        </pc:sldLayoutChg>
        <pc:sldLayoutChg chg="add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781411065" sldId="2147483678"/>
            <pc:sldLayoutMk cId="2595298094" sldId="2147483690"/>
          </pc:sldLayoutMkLst>
        </pc:sldLayoutChg>
        <pc:sldLayoutChg chg="add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781411065" sldId="2147483678"/>
            <pc:sldLayoutMk cId="1413530762" sldId="2147483691"/>
          </pc:sldLayoutMkLst>
        </pc:sldLayoutChg>
        <pc:sldLayoutChg chg="add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781411065" sldId="2147483678"/>
            <pc:sldLayoutMk cId="256283289" sldId="2147483692"/>
          </pc:sldLayoutMkLst>
        </pc:sldLayoutChg>
        <pc:sldLayoutChg chg="add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781411065" sldId="2147483678"/>
            <pc:sldLayoutMk cId="1095962153" sldId="2147483693"/>
          </pc:sldLayoutMkLst>
        </pc:sldLayoutChg>
        <pc:sldLayoutChg chg="add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781411065" sldId="2147483678"/>
            <pc:sldLayoutMk cId="538703280" sldId="2147483694"/>
          </pc:sldLayoutMkLst>
        </pc:sldLayoutChg>
        <pc:sldLayoutChg chg="add mod replId">
          <pc:chgData name="YUSUF PARLAK" userId="2b4526f56fd13981" providerId="Windows Live" clId="Web-{A61CEFD1-B7DD-4BB0-8C6B-2568EB062E52}" dt="2022-01-03T19:29:45.919" v="188"/>
          <pc:sldLayoutMkLst>
            <pc:docMk/>
            <pc:sldMasterMk cId="781411065" sldId="2147483678"/>
            <pc:sldLayoutMk cId="3055828319" sldId="2147483695"/>
          </pc:sldLayoutMkLst>
        </pc:sldLayoutChg>
      </pc:sldMasterChg>
    </pc:docChg>
  </pc:docChgLst>
  <pc:docChgLst>
    <pc:chgData name="YUSUF PARLAK" userId="2b4526f56fd13981" providerId="Windows Live" clId="Web-{9C432B45-0370-4970-89A7-0ACBBF5E40AB}"/>
    <pc:docChg chg="addSld modSld">
      <pc:chgData name="YUSUF PARLAK" userId="2b4526f56fd13981" providerId="Windows Live" clId="Web-{9C432B45-0370-4970-89A7-0ACBBF5E40AB}" dt="2022-01-09T21:54:06.392" v="131"/>
      <pc:docMkLst>
        <pc:docMk/>
      </pc:docMkLst>
      <pc:sldChg chg="addSp delSp modSp new">
        <pc:chgData name="YUSUF PARLAK" userId="2b4526f56fd13981" providerId="Windows Live" clId="Web-{9C432B45-0370-4970-89A7-0ACBBF5E40AB}" dt="2022-01-09T21:54:06.392" v="131"/>
        <pc:sldMkLst>
          <pc:docMk/>
          <pc:sldMk cId="1276758420" sldId="258"/>
        </pc:sldMkLst>
        <pc:spChg chg="del">
          <ac:chgData name="YUSUF PARLAK" userId="2b4526f56fd13981" providerId="Windows Live" clId="Web-{9C432B45-0370-4970-89A7-0ACBBF5E40AB}" dt="2022-01-09T21:46:42.850" v="5"/>
          <ac:spMkLst>
            <pc:docMk/>
            <pc:sldMk cId="1276758420" sldId="258"/>
            <ac:spMk id="2" creationId="{3DDC544E-6AEE-4867-BB26-C2D19756A136}"/>
          </ac:spMkLst>
        </pc:spChg>
        <pc:spChg chg="del mod">
          <ac:chgData name="YUSUF PARLAK" userId="2b4526f56fd13981" providerId="Windows Live" clId="Web-{9C432B45-0370-4970-89A7-0ACBBF5E40AB}" dt="2022-01-09T21:51:31.826" v="6"/>
          <ac:spMkLst>
            <pc:docMk/>
            <pc:sldMk cId="1276758420" sldId="258"/>
            <ac:spMk id="3" creationId="{BC08525B-8B5B-43B7-A364-5D37931BB386}"/>
          </ac:spMkLst>
        </pc:spChg>
        <pc:graphicFrameChg chg="add mod modGraphic">
          <ac:chgData name="YUSUF PARLAK" userId="2b4526f56fd13981" providerId="Windows Live" clId="Web-{9C432B45-0370-4970-89A7-0ACBBF5E40AB}" dt="2022-01-09T21:54:06.392" v="131"/>
          <ac:graphicFrameMkLst>
            <pc:docMk/>
            <pc:sldMk cId="1276758420" sldId="258"/>
            <ac:graphicFrameMk id="5" creationId="{DF90BC4D-5011-40BD-865D-B501B39BACF8}"/>
          </ac:graphicFrameMkLst>
        </pc:graphicFrameChg>
        <pc:picChg chg="add mod ord">
          <ac:chgData name="YUSUF PARLAK" userId="2b4526f56fd13981" providerId="Windows Live" clId="Web-{9C432B45-0370-4970-89A7-0ACBBF5E40AB}" dt="2022-01-09T21:52:14.936" v="15" actId="1076"/>
          <ac:picMkLst>
            <pc:docMk/>
            <pc:sldMk cId="1276758420" sldId="258"/>
            <ac:picMk id="4" creationId="{EEC89227-D41A-4F69-88CE-299B0A173E98}"/>
          </ac:picMkLst>
        </pc:picChg>
      </pc:sldChg>
    </pc:docChg>
  </pc:docChgLst>
  <pc:docChgLst>
    <pc:chgData name="YUSUF PARLAK" userId="2b4526f56fd13981" providerId="Windows Live" clId="Web-{44A28744-378E-49B8-8910-D23CCA13B925}"/>
    <pc:docChg chg="modSld">
      <pc:chgData name="YUSUF PARLAK" userId="2b4526f56fd13981" providerId="Windows Live" clId="Web-{44A28744-378E-49B8-8910-D23CCA13B925}" dt="2022-01-10T20:04:37.503" v="98" actId="20577"/>
      <pc:docMkLst>
        <pc:docMk/>
      </pc:docMkLst>
      <pc:sldChg chg="modSp">
        <pc:chgData name="YUSUF PARLAK" userId="2b4526f56fd13981" providerId="Windows Live" clId="Web-{44A28744-378E-49B8-8910-D23CCA13B925}" dt="2022-01-10T20:04:37.503" v="98" actId="20577"/>
        <pc:sldMkLst>
          <pc:docMk/>
          <pc:sldMk cId="4180308041" sldId="257"/>
        </pc:sldMkLst>
        <pc:spChg chg="mod">
          <ac:chgData name="YUSUF PARLAK" userId="2b4526f56fd13981" providerId="Windows Live" clId="Web-{44A28744-378E-49B8-8910-D23CCA13B925}" dt="2022-01-10T20:03:50.017" v="86" actId="1076"/>
          <ac:spMkLst>
            <pc:docMk/>
            <pc:sldMk cId="4180308041" sldId="257"/>
            <ac:spMk id="2" creationId="{289495B3-C6D1-4926-BED1-7FECB1C46BF7}"/>
          </ac:spMkLst>
        </pc:spChg>
        <pc:spChg chg="mod">
          <ac:chgData name="YUSUF PARLAK" userId="2b4526f56fd13981" providerId="Windows Live" clId="Web-{44A28744-378E-49B8-8910-D23CCA13B925}" dt="2022-01-10T20:04:37.503" v="98" actId="20577"/>
          <ac:spMkLst>
            <pc:docMk/>
            <pc:sldMk cId="4180308041" sldId="257"/>
            <ac:spMk id="3" creationId="{B9BA44BD-C935-43B1-AD37-59AB65580155}"/>
          </ac:spMkLst>
        </pc:spChg>
        <pc:picChg chg="mod">
          <ac:chgData name="YUSUF PARLAK" userId="2b4526f56fd13981" providerId="Windows Live" clId="Web-{44A28744-378E-49B8-8910-D23CCA13B925}" dt="2022-01-10T20:04:02.392" v="89" actId="1076"/>
          <ac:picMkLst>
            <pc:docMk/>
            <pc:sldMk cId="4180308041" sldId="257"/>
            <ac:picMk id="4" creationId="{63B12E3D-CF98-4191-B7DD-AB06D28ABA58}"/>
          </ac:picMkLst>
        </pc:picChg>
        <pc:picChg chg="mod">
          <ac:chgData name="YUSUF PARLAK" userId="2b4526f56fd13981" providerId="Windows Live" clId="Web-{44A28744-378E-49B8-8910-D23CCA13B925}" dt="2022-01-10T20:03:15.781" v="76" actId="1076"/>
          <ac:picMkLst>
            <pc:docMk/>
            <pc:sldMk cId="4180308041" sldId="257"/>
            <ac:picMk id="5" creationId="{0F0E06BF-4F3D-4B1A-822F-8A55AB72E3BE}"/>
          </ac:picMkLst>
        </pc:picChg>
        <pc:picChg chg="mod">
          <ac:chgData name="YUSUF PARLAK" userId="2b4526f56fd13981" providerId="Windows Live" clId="Web-{44A28744-378E-49B8-8910-D23CCA13B925}" dt="2022-01-10T20:02:41.733" v="62" actId="1076"/>
          <ac:picMkLst>
            <pc:docMk/>
            <pc:sldMk cId="4180308041" sldId="257"/>
            <ac:picMk id="6" creationId="{6A63CDC6-66BE-407D-806F-F50DD24B47DD}"/>
          </ac:picMkLst>
        </pc:picChg>
      </pc:sldChg>
      <pc:sldChg chg="modSp">
        <pc:chgData name="YUSUF PARLAK" userId="2b4526f56fd13981" providerId="Windows Live" clId="Web-{44A28744-378E-49B8-8910-D23CCA13B925}" dt="2022-01-10T19:52:40.230" v="17" actId="1076"/>
        <pc:sldMkLst>
          <pc:docMk/>
          <pc:sldMk cId="2659766433" sldId="259"/>
        </pc:sldMkLst>
        <pc:spChg chg="mod">
          <ac:chgData name="YUSUF PARLAK" userId="2b4526f56fd13981" providerId="Windows Live" clId="Web-{44A28744-378E-49B8-8910-D23CCA13B925}" dt="2022-01-10T19:52:32.229" v="13" actId="20577"/>
          <ac:spMkLst>
            <pc:docMk/>
            <pc:sldMk cId="2659766433" sldId="259"/>
            <ac:spMk id="3" creationId="{E22469FC-E0DC-4B03-B3A5-46B6465654AD}"/>
          </ac:spMkLst>
        </pc:spChg>
        <pc:picChg chg="mod">
          <ac:chgData name="YUSUF PARLAK" userId="2b4526f56fd13981" providerId="Windows Live" clId="Web-{44A28744-378E-49B8-8910-D23CCA13B925}" dt="2022-01-10T19:52:40.230" v="17" actId="1076"/>
          <ac:picMkLst>
            <pc:docMk/>
            <pc:sldMk cId="2659766433" sldId="259"/>
            <ac:picMk id="2" creationId="{7C8F04BC-7DC6-4635-9C49-47BBD3B8B197}"/>
          </ac:picMkLst>
        </pc:picChg>
        <pc:picChg chg="mod">
          <ac:chgData name="YUSUF PARLAK" userId="2b4526f56fd13981" providerId="Windows Live" clId="Web-{44A28744-378E-49B8-8910-D23CCA13B925}" dt="2022-01-10T19:52:35.808" v="16" actId="1076"/>
          <ac:picMkLst>
            <pc:docMk/>
            <pc:sldMk cId="2659766433" sldId="259"/>
            <ac:picMk id="7" creationId="{7B07E95E-A4EE-4B29-A0DF-98C5778F2FE9}"/>
          </ac:picMkLst>
        </pc:picChg>
      </pc:sldChg>
    </pc:docChg>
  </pc:docChgLst>
  <pc:docChgLst>
    <pc:chgData name="YUSUF PARLAK" userId="2b4526f56fd13981" providerId="Windows Live" clId="Web-{54160D47-AB70-4B50-A6B1-F815E6131FED}"/>
    <pc:docChg chg="addSld delSld modSld">
      <pc:chgData name="YUSUF PARLAK" userId="2b4526f56fd13981" providerId="Windows Live" clId="Web-{54160D47-AB70-4B50-A6B1-F815E6131FED}" dt="2022-01-10T19:50:13.402" v="487" actId="14100"/>
      <pc:docMkLst>
        <pc:docMk/>
      </pc:docMkLst>
      <pc:sldChg chg="addSp modSp">
        <pc:chgData name="YUSUF PARLAK" userId="2b4526f56fd13981" providerId="Windows Live" clId="Web-{54160D47-AB70-4B50-A6B1-F815E6131FED}" dt="2022-01-10T19:49:51.167" v="474" actId="20577"/>
        <pc:sldMkLst>
          <pc:docMk/>
          <pc:sldMk cId="4180308041" sldId="257"/>
        </pc:sldMkLst>
        <pc:spChg chg="mod">
          <ac:chgData name="YUSUF PARLAK" userId="2b4526f56fd13981" providerId="Windows Live" clId="Web-{54160D47-AB70-4B50-A6B1-F815E6131FED}" dt="2022-01-10T19:49:51.167" v="474" actId="20577"/>
          <ac:spMkLst>
            <pc:docMk/>
            <pc:sldMk cId="4180308041" sldId="257"/>
            <ac:spMk id="3" creationId="{B9BA44BD-C935-43B1-AD37-59AB65580155}"/>
          </ac:spMkLst>
        </pc:spChg>
        <pc:picChg chg="mod">
          <ac:chgData name="YUSUF PARLAK" userId="2b4526f56fd13981" providerId="Windows Live" clId="Web-{54160D47-AB70-4B50-A6B1-F815E6131FED}" dt="2022-01-10T18:51:39.336" v="360" actId="1076"/>
          <ac:picMkLst>
            <pc:docMk/>
            <pc:sldMk cId="4180308041" sldId="257"/>
            <ac:picMk id="4" creationId="{63B12E3D-CF98-4191-B7DD-AB06D28ABA58}"/>
          </ac:picMkLst>
        </pc:picChg>
        <pc:picChg chg="mod">
          <ac:chgData name="YUSUF PARLAK" userId="2b4526f56fd13981" providerId="Windows Live" clId="Web-{54160D47-AB70-4B50-A6B1-F815E6131FED}" dt="2022-01-10T18:52:05.102" v="377" actId="1076"/>
          <ac:picMkLst>
            <pc:docMk/>
            <pc:sldMk cId="4180308041" sldId="257"/>
            <ac:picMk id="5" creationId="{0F0E06BF-4F3D-4B1A-822F-8A55AB72E3BE}"/>
          </ac:picMkLst>
        </pc:picChg>
        <pc:picChg chg="add mod">
          <ac:chgData name="YUSUF PARLAK" userId="2b4526f56fd13981" providerId="Windows Live" clId="Web-{54160D47-AB70-4B50-A6B1-F815E6131FED}" dt="2022-01-10T19:49:43.401" v="473" actId="1076"/>
          <ac:picMkLst>
            <pc:docMk/>
            <pc:sldMk cId="4180308041" sldId="257"/>
            <ac:picMk id="6" creationId="{6A63CDC6-66BE-407D-806F-F50DD24B47DD}"/>
          </ac:picMkLst>
        </pc:picChg>
      </pc:sldChg>
      <pc:sldChg chg="addSp delSp modSp del">
        <pc:chgData name="YUSUF PARLAK" userId="2b4526f56fd13981" providerId="Windows Live" clId="Web-{54160D47-AB70-4B50-A6B1-F815E6131FED}" dt="2022-01-10T16:47:29.957" v="34"/>
        <pc:sldMkLst>
          <pc:docMk/>
          <pc:sldMk cId="1276758420" sldId="258"/>
        </pc:sldMkLst>
        <pc:spChg chg="add del mod">
          <ac:chgData name="YUSUF PARLAK" userId="2b4526f56fd13981" providerId="Windows Live" clId="Web-{54160D47-AB70-4B50-A6B1-F815E6131FED}" dt="2022-01-10T16:46:39.220" v="17"/>
          <ac:spMkLst>
            <pc:docMk/>
            <pc:sldMk cId="1276758420" sldId="258"/>
            <ac:spMk id="3" creationId="{39FDBDD7-2532-4939-A189-38D816D65E40}"/>
          </ac:spMkLst>
        </pc:spChg>
        <pc:graphicFrameChg chg="del mod modGraphic">
          <ac:chgData name="YUSUF PARLAK" userId="2b4526f56fd13981" providerId="Windows Live" clId="Web-{54160D47-AB70-4B50-A6B1-F815E6131FED}" dt="2022-01-10T16:46:57.018" v="24"/>
          <ac:graphicFrameMkLst>
            <pc:docMk/>
            <pc:sldMk cId="1276758420" sldId="258"/>
            <ac:graphicFrameMk id="5" creationId="{DF90BC4D-5011-40BD-865D-B501B39BACF8}"/>
          </ac:graphicFrameMkLst>
        </pc:graphicFrameChg>
        <pc:picChg chg="del mod">
          <ac:chgData name="YUSUF PARLAK" userId="2b4526f56fd13981" providerId="Windows Live" clId="Web-{54160D47-AB70-4B50-A6B1-F815E6131FED}" dt="2022-01-10T16:46:32.595" v="16"/>
          <ac:picMkLst>
            <pc:docMk/>
            <pc:sldMk cId="1276758420" sldId="258"/>
            <ac:picMk id="4" creationId="{EEC89227-D41A-4F69-88CE-299B0A173E98}"/>
          </ac:picMkLst>
        </pc:picChg>
      </pc:sldChg>
      <pc:sldChg chg="addSp delSp modSp new">
        <pc:chgData name="YUSUF PARLAK" userId="2b4526f56fd13981" providerId="Windows Live" clId="Web-{54160D47-AB70-4B50-A6B1-F815E6131FED}" dt="2022-01-10T19:50:13.402" v="487" actId="14100"/>
        <pc:sldMkLst>
          <pc:docMk/>
          <pc:sldMk cId="2659766433" sldId="259"/>
        </pc:sldMkLst>
        <pc:spChg chg="del">
          <ac:chgData name="YUSUF PARLAK" userId="2b4526f56fd13981" providerId="Windows Live" clId="Web-{54160D47-AB70-4B50-A6B1-F815E6131FED}" dt="2022-01-10T16:47:03.221" v="26"/>
          <ac:spMkLst>
            <pc:docMk/>
            <pc:sldMk cId="2659766433" sldId="259"/>
            <ac:spMk id="2" creationId="{D465731C-2CA3-448D-897F-438F736E2FC1}"/>
          </ac:spMkLst>
        </pc:spChg>
        <pc:spChg chg="mod">
          <ac:chgData name="YUSUF PARLAK" userId="2b4526f56fd13981" providerId="Windows Live" clId="Web-{54160D47-AB70-4B50-A6B1-F815E6131FED}" dt="2022-01-10T19:50:03.949" v="482" actId="20577"/>
          <ac:spMkLst>
            <pc:docMk/>
            <pc:sldMk cId="2659766433" sldId="259"/>
            <ac:spMk id="3" creationId="{E22469FC-E0DC-4B03-B3A5-46B6465654AD}"/>
          </ac:spMkLst>
        </pc:spChg>
        <pc:picChg chg="add mod">
          <ac:chgData name="YUSUF PARLAK" userId="2b4526f56fd13981" providerId="Windows Live" clId="Web-{54160D47-AB70-4B50-A6B1-F815E6131FED}" dt="2022-01-10T19:50:13.402" v="487" actId="14100"/>
          <ac:picMkLst>
            <pc:docMk/>
            <pc:sldMk cId="2659766433" sldId="259"/>
            <ac:picMk id="2" creationId="{7C8F04BC-7DC6-4635-9C49-47BBD3B8B197}"/>
          </ac:picMkLst>
        </pc:picChg>
        <pc:picChg chg="add del mod">
          <ac:chgData name="YUSUF PARLAK" userId="2b4526f56fd13981" providerId="Windows Live" clId="Web-{54160D47-AB70-4B50-A6B1-F815E6131FED}" dt="2022-01-10T19:45:44.663" v="446"/>
          <ac:picMkLst>
            <pc:docMk/>
            <pc:sldMk cId="2659766433" sldId="259"/>
            <ac:picMk id="4" creationId="{ABA66042-3C42-4CDF-A10B-52F0B1E48C9C}"/>
          </ac:picMkLst>
        </pc:picChg>
        <pc:picChg chg="add del mod">
          <ac:chgData name="YUSUF PARLAK" userId="2b4526f56fd13981" providerId="Windows Live" clId="Web-{54160D47-AB70-4B50-A6B1-F815E6131FED}" dt="2022-01-10T19:45:45.334" v="447"/>
          <ac:picMkLst>
            <pc:docMk/>
            <pc:sldMk cId="2659766433" sldId="259"/>
            <ac:picMk id="5" creationId="{178C4BB0-FBBD-4331-B175-4A91E5235AF5}"/>
          </ac:picMkLst>
        </pc:picChg>
        <pc:picChg chg="add del mod">
          <ac:chgData name="YUSUF PARLAK" userId="2b4526f56fd13981" providerId="Windows Live" clId="Web-{54160D47-AB70-4B50-A6B1-F815E6131FED}" dt="2022-01-10T19:47:22.102" v="453"/>
          <ac:picMkLst>
            <pc:docMk/>
            <pc:sldMk cId="2659766433" sldId="259"/>
            <ac:picMk id="6" creationId="{4D811DDA-F814-47D0-BCFD-94FCA5E2F2DC}"/>
          </ac:picMkLst>
        </pc:picChg>
        <pc:picChg chg="add mod">
          <ac:chgData name="YUSUF PARLAK" userId="2b4526f56fd13981" providerId="Windows Live" clId="Web-{54160D47-AB70-4B50-A6B1-F815E6131FED}" dt="2022-01-10T19:50:09.668" v="486" actId="14100"/>
          <ac:picMkLst>
            <pc:docMk/>
            <pc:sldMk cId="2659766433" sldId="259"/>
            <ac:picMk id="7" creationId="{7B07E95E-A4EE-4B29-A0DF-98C5778F2FE9}"/>
          </ac:picMkLst>
        </pc:picChg>
      </pc:sldChg>
      <pc:sldChg chg="delSp modSp new del">
        <pc:chgData name="YUSUF PARLAK" userId="2b4526f56fd13981" providerId="Windows Live" clId="Web-{54160D47-AB70-4B50-A6B1-F815E6131FED}" dt="2022-01-10T16:58:20.056" v="237"/>
        <pc:sldMkLst>
          <pc:docMk/>
          <pc:sldMk cId="3698117567" sldId="260"/>
        </pc:sldMkLst>
        <pc:spChg chg="del">
          <ac:chgData name="YUSUF PARLAK" userId="2b4526f56fd13981" providerId="Windows Live" clId="Web-{54160D47-AB70-4B50-A6B1-F815E6131FED}" dt="2022-01-10T16:56:17.424" v="229"/>
          <ac:spMkLst>
            <pc:docMk/>
            <pc:sldMk cId="3698117567" sldId="260"/>
            <ac:spMk id="2" creationId="{7A2ACDB0-5A6A-4A04-B182-F51D5EBC506B}"/>
          </ac:spMkLst>
        </pc:spChg>
        <pc:spChg chg="mod">
          <ac:chgData name="YUSUF PARLAK" userId="2b4526f56fd13981" providerId="Windows Live" clId="Web-{54160D47-AB70-4B50-A6B1-F815E6131FED}" dt="2022-01-10T16:57:37.163" v="236" actId="14100"/>
          <ac:spMkLst>
            <pc:docMk/>
            <pc:sldMk cId="3698117567" sldId="260"/>
            <ac:spMk id="3" creationId="{429CC2A4-FBD0-4AD2-8515-FB2398465017}"/>
          </ac:spMkLst>
        </pc:spChg>
      </pc:sldChg>
      <pc:sldChg chg="modSp new">
        <pc:chgData name="YUSUF PARLAK" userId="2b4526f56fd13981" providerId="Windows Live" clId="Web-{54160D47-AB70-4B50-A6B1-F815E6131FED}" dt="2022-01-10T19:31:25.193" v="445" actId="20577"/>
        <pc:sldMkLst>
          <pc:docMk/>
          <pc:sldMk cId="4032224704" sldId="260"/>
        </pc:sldMkLst>
        <pc:spChg chg="mod">
          <ac:chgData name="YUSUF PARLAK" userId="2b4526f56fd13981" providerId="Windows Live" clId="Web-{54160D47-AB70-4B50-A6B1-F815E6131FED}" dt="2022-01-10T16:58:42.291" v="251" actId="20577"/>
          <ac:spMkLst>
            <pc:docMk/>
            <pc:sldMk cId="4032224704" sldId="260"/>
            <ac:spMk id="2" creationId="{1512B772-9DC6-4739-A9C2-1D5D950BB926}"/>
          </ac:spMkLst>
        </pc:spChg>
        <pc:spChg chg="mod">
          <ac:chgData name="YUSUF PARLAK" userId="2b4526f56fd13981" providerId="Windows Live" clId="Web-{54160D47-AB70-4B50-A6B1-F815E6131FED}" dt="2022-01-10T19:31:25.193" v="445" actId="20577"/>
          <ac:spMkLst>
            <pc:docMk/>
            <pc:sldMk cId="4032224704" sldId="260"/>
            <ac:spMk id="3" creationId="{9344D63A-237E-4D03-BA81-AA7B204432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4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627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98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30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3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962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03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82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8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1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0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78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5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66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1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2BC50E7-7CC3-4826-BA35-073DE0C84454}"/>
              </a:ext>
            </a:extLst>
          </p:cNvPr>
          <p:cNvSpPr txBox="1"/>
          <p:nvPr/>
        </p:nvSpPr>
        <p:spPr>
          <a:xfrm>
            <a:off x="2809631" y="2086708"/>
            <a:ext cx="5918197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200" dirty="0">
                <a:solidFill>
                  <a:schemeClr val="accent1"/>
                </a:solidFill>
                <a:latin typeface="Constantia"/>
                <a:cs typeface="Calibri"/>
              </a:rPr>
              <a:t>İSİM </a:t>
            </a:r>
            <a:r>
              <a:rPr lang="tr-TR" sz="2200" dirty="0">
                <a:cs typeface="Calibri"/>
              </a:rPr>
              <a:t>: </a:t>
            </a:r>
            <a:r>
              <a:rPr lang="tr-TR" sz="2200" b="1" i="1" dirty="0">
                <a:solidFill>
                  <a:schemeClr val="accent2"/>
                </a:solidFill>
                <a:latin typeface="Comic Sans MS"/>
                <a:cs typeface="Calibri"/>
              </a:rPr>
              <a:t>YUSUF</a:t>
            </a:r>
          </a:p>
          <a:p>
            <a:r>
              <a:rPr lang="tr-TR" sz="2200" dirty="0">
                <a:solidFill>
                  <a:schemeClr val="accent1"/>
                </a:solidFill>
                <a:latin typeface="Constantia"/>
                <a:cs typeface="Calibri"/>
              </a:rPr>
              <a:t>SOYİSİM</a:t>
            </a:r>
            <a:r>
              <a:rPr lang="tr-TR" sz="2200" dirty="0">
                <a:latin typeface="Calibri Light"/>
                <a:cs typeface="Calibri"/>
              </a:rPr>
              <a:t> </a:t>
            </a:r>
            <a:r>
              <a:rPr lang="tr-TR" sz="2200" dirty="0">
                <a:cs typeface="Calibri"/>
              </a:rPr>
              <a:t>: </a:t>
            </a:r>
            <a:r>
              <a:rPr lang="tr-TR" sz="2200" b="1" i="1" dirty="0">
                <a:solidFill>
                  <a:schemeClr val="tx2"/>
                </a:solidFill>
                <a:latin typeface="Comic Sans MS"/>
                <a:cs typeface="Calibri"/>
              </a:rPr>
              <a:t>PARLAK</a:t>
            </a:r>
          </a:p>
          <a:p>
            <a:r>
              <a:rPr lang="tr-TR" sz="2200" dirty="0">
                <a:solidFill>
                  <a:schemeClr val="accent1"/>
                </a:solidFill>
                <a:latin typeface="Constantia"/>
                <a:cs typeface="Calibri"/>
              </a:rPr>
              <a:t>NUMARA</a:t>
            </a:r>
            <a:r>
              <a:rPr lang="tr-TR" sz="2200" dirty="0">
                <a:solidFill>
                  <a:schemeClr val="accent1"/>
                </a:solidFill>
                <a:cs typeface="Calibri"/>
              </a:rPr>
              <a:t> </a:t>
            </a:r>
            <a:r>
              <a:rPr lang="tr-TR" sz="2200" dirty="0">
                <a:cs typeface="Calibri"/>
              </a:rPr>
              <a:t>: </a:t>
            </a:r>
            <a:r>
              <a:rPr lang="tr-TR" sz="2200" b="1" i="1" dirty="0">
                <a:solidFill>
                  <a:srgbClr val="FF0000"/>
                </a:solidFill>
                <a:latin typeface="Comic Sans MS"/>
                <a:cs typeface="Calibri"/>
              </a:rPr>
              <a:t>1806</a:t>
            </a:r>
          </a:p>
          <a:p>
            <a:r>
              <a:rPr lang="tr-TR" sz="2200" dirty="0">
                <a:solidFill>
                  <a:schemeClr val="accent1"/>
                </a:solidFill>
                <a:latin typeface="Constantia"/>
                <a:cs typeface="Calibri"/>
              </a:rPr>
              <a:t>SINIF </a:t>
            </a:r>
            <a:r>
              <a:rPr lang="tr-TR" sz="2200" dirty="0">
                <a:cs typeface="Calibri"/>
              </a:rPr>
              <a:t>: </a:t>
            </a:r>
            <a:r>
              <a:rPr lang="tr-TR" sz="2200" b="1" i="1" dirty="0">
                <a:solidFill>
                  <a:srgbClr val="6B5000"/>
                </a:solidFill>
                <a:latin typeface="Comic Sans MS"/>
                <a:cs typeface="Calibri"/>
              </a:rPr>
              <a:t>11/A</a:t>
            </a:r>
          </a:p>
          <a:p>
            <a:r>
              <a:rPr lang="tr-TR" sz="2200" dirty="0">
                <a:solidFill>
                  <a:schemeClr val="accent1"/>
                </a:solidFill>
                <a:latin typeface="Constantia"/>
                <a:cs typeface="Calibri"/>
              </a:rPr>
              <a:t>ÖĞRETMEN ADI</a:t>
            </a:r>
            <a:r>
              <a:rPr lang="tr-TR" sz="2200" dirty="0">
                <a:cs typeface="Calibri"/>
              </a:rPr>
              <a:t> : </a:t>
            </a:r>
            <a:r>
              <a:rPr lang="tr-TR" sz="2200" b="1" i="1" dirty="0">
                <a:solidFill>
                  <a:schemeClr val="accent1"/>
                </a:solidFill>
                <a:latin typeface="Comic Sans MS"/>
                <a:cs typeface="Calibri"/>
              </a:rPr>
              <a:t>FATİH M. DALMIŞ</a:t>
            </a:r>
          </a:p>
          <a:p>
            <a:r>
              <a:rPr lang="tr-TR" sz="2200" dirty="0">
                <a:solidFill>
                  <a:schemeClr val="accent1"/>
                </a:solidFill>
                <a:latin typeface="Constantia"/>
                <a:cs typeface="Calibri"/>
              </a:rPr>
              <a:t>DERS</a:t>
            </a:r>
            <a:r>
              <a:rPr lang="tr-TR" sz="2200" dirty="0">
                <a:latin typeface="Constantia"/>
                <a:cs typeface="Calibri"/>
              </a:rPr>
              <a:t> </a:t>
            </a:r>
            <a:r>
              <a:rPr lang="tr-TR" sz="2200" dirty="0">
                <a:cs typeface="Calibri"/>
              </a:rPr>
              <a:t>: </a:t>
            </a:r>
            <a:r>
              <a:rPr lang="tr-TR" sz="2200" b="1" i="1" dirty="0">
                <a:solidFill>
                  <a:schemeClr val="accent6"/>
                </a:solidFill>
                <a:latin typeface="Comic Sans MS"/>
                <a:cs typeface="Calibri"/>
              </a:rPr>
              <a:t>NESNE TABANLI PROGRAMLAMA</a:t>
            </a:r>
          </a:p>
          <a:p>
            <a:r>
              <a:rPr lang="tr-TR" sz="2200" dirty="0">
                <a:solidFill>
                  <a:schemeClr val="accent1"/>
                </a:solidFill>
                <a:latin typeface="Constantia"/>
                <a:cs typeface="Calibri"/>
              </a:rPr>
              <a:t>KONU </a:t>
            </a:r>
            <a:r>
              <a:rPr lang="tr-TR" sz="2200" dirty="0">
                <a:cs typeface="Calibri"/>
              </a:rPr>
              <a:t>: </a:t>
            </a:r>
            <a:r>
              <a:rPr lang="tr-TR" sz="2200" b="1" i="1" dirty="0">
                <a:solidFill>
                  <a:schemeClr val="accent6"/>
                </a:solidFill>
                <a:latin typeface="Comic Sans MS"/>
                <a:cs typeface="Calibri"/>
              </a:rPr>
              <a:t>PROCESS VE SERİALPORT ARAÇLARI</a:t>
            </a:r>
          </a:p>
        </p:txBody>
      </p:sp>
      <p:pic>
        <p:nvPicPr>
          <p:cNvPr id="7" name="Resim 7">
            <a:extLst>
              <a:ext uri="{FF2B5EF4-FFF2-40B4-BE49-F238E27FC236}">
                <a16:creationId xmlns:a16="http://schemas.microsoft.com/office/drawing/2014/main" id="{9BBB8CA1-CD17-4077-AB03-3C9285DF4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428" y="1656119"/>
            <a:ext cx="2468096" cy="182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9495B3-C6D1-4926-BED1-7FECB1C4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770" y="875185"/>
            <a:ext cx="9601196" cy="141539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z="6000" b="1" i="1" dirty="0" err="1"/>
              <a:t>Proces</a:t>
            </a:r>
            <a:r>
              <a:rPr lang="tr-TR" sz="6000" b="1" dirty="0" err="1"/>
              <a:t>s</a:t>
            </a:r>
            <a:br>
              <a:rPr lang="tr-TR" sz="6000" b="1" dirty="0"/>
            </a:b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BA44BD-C935-43B1-AD37-59AB6558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20" y="2448189"/>
            <a:ext cx="10809126" cy="37179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tr-TR" sz="2900" b="1" dirty="0" err="1"/>
              <a:t>Process</a:t>
            </a:r>
            <a:r>
              <a:rPr lang="tr-TR" sz="2900" b="1" dirty="0"/>
              <a:t> aracı uygulamaları kapatıp açmak için kullanılmaktadır. Bağlantıyı girerek </a:t>
            </a:r>
            <a:r>
              <a:rPr lang="tr-TR" sz="2900" b="1" dirty="0">
                <a:solidFill>
                  <a:schemeClr val="accent4"/>
                </a:solidFill>
              </a:rPr>
              <a:t>örneğin</a:t>
            </a:r>
            <a:r>
              <a:rPr lang="tr-TR" sz="2900" b="1" dirty="0">
                <a:solidFill>
                  <a:srgbClr val="FF0000"/>
                </a:solidFill>
              </a:rPr>
              <a:t>:</a:t>
            </a:r>
            <a:r>
              <a:rPr lang="tr-TR" sz="2900" b="1" dirty="0"/>
              <a:t>                                                Direk olarak girdiğimiz bağlantıya ulaşacaktır. Eğer bir internet bağlantısına gitmek isterseniz direk olarak bağlantıyı girebilirsiniz </a:t>
            </a:r>
            <a:r>
              <a:rPr lang="tr-TR" sz="2900" b="1">
                <a:solidFill>
                  <a:schemeClr val="accent4"/>
                </a:solidFill>
              </a:rPr>
              <a:t>örneğin:</a:t>
            </a:r>
            <a:r>
              <a:rPr lang="tr-TR" sz="2900" b="1" dirty="0"/>
              <a:t>                                     Gibi bir bağlantıyı yazarsak bilgisayarın varsayılan olarak belirlediği tarayıcıda bu bağlantıyı açacaktır. Ayrıca </a:t>
            </a:r>
            <a:r>
              <a:rPr lang="tr-TR" sz="2900" b="1" dirty="0" err="1"/>
              <a:t>Process</a:t>
            </a:r>
            <a:r>
              <a:rPr lang="tr-TR" sz="2900" b="1" dirty="0"/>
              <a:t> kullanmak için kütüphanelerden </a:t>
            </a:r>
            <a:r>
              <a:rPr lang="tr-TR" sz="2900" b="1" dirty="0" err="1"/>
              <a:t>System.Diagnostics'i</a:t>
            </a:r>
            <a:r>
              <a:rPr lang="tr-TR" sz="2900" b="1" dirty="0"/>
              <a:t> kullanmak gerekir.</a:t>
            </a:r>
            <a:endParaRPr lang="tr-TR" dirty="0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63B12E3D-CF98-4191-B7DD-AB06D28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48" y="4359395"/>
            <a:ext cx="3233964" cy="302986"/>
          </a:xfrm>
          <a:prstGeom prst="rect">
            <a:avLst/>
          </a:prstGeo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0F0E06BF-4F3D-4B1A-822F-8A55AB72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476" y="3000827"/>
            <a:ext cx="4094841" cy="281604"/>
          </a:xfrm>
          <a:prstGeom prst="rect">
            <a:avLst/>
          </a:prstGeom>
        </p:spPr>
      </p:pic>
      <p:pic>
        <p:nvPicPr>
          <p:cNvPr id="6" name="Resim 6">
            <a:extLst>
              <a:ext uri="{FF2B5EF4-FFF2-40B4-BE49-F238E27FC236}">
                <a16:creationId xmlns:a16="http://schemas.microsoft.com/office/drawing/2014/main" id="{6A63CDC6-66BE-407D-806F-F50DD24B4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70" y="1287023"/>
            <a:ext cx="3478463" cy="597323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783D40D2-5569-43F6-A438-3F8C9954A2A3}"/>
              </a:ext>
            </a:extLst>
          </p:cNvPr>
          <p:cNvSpPr txBox="1"/>
          <p:nvPr/>
        </p:nvSpPr>
        <p:spPr>
          <a:xfrm>
            <a:off x="631371" y="1883230"/>
            <a:ext cx="107115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Google ile Aramada kodun içerisinde </a:t>
            </a:r>
            <a:r>
              <a:rPr lang="tr-TR" dirty="0">
                <a:ea typeface="+mn-lt"/>
                <a:cs typeface="+mn-lt"/>
              </a:rPr>
              <a:t>"</a:t>
            </a:r>
            <a:r>
              <a:rPr lang="tr-TR" dirty="0" err="1">
                <a:ea typeface="+mn-lt"/>
                <a:cs typeface="+mn-lt"/>
              </a:rPr>
              <a:t>https</a:t>
            </a:r>
            <a:r>
              <a:rPr lang="tr-TR" dirty="0">
                <a:ea typeface="+mn-lt"/>
                <a:cs typeface="+mn-lt"/>
              </a:rPr>
              <a:t>://www.google.com/</a:t>
            </a:r>
            <a:r>
              <a:rPr lang="tr-TR" dirty="0" err="1">
                <a:ea typeface="+mn-lt"/>
                <a:cs typeface="+mn-lt"/>
              </a:rPr>
              <a:t>search?q</a:t>
            </a:r>
            <a:r>
              <a:rPr lang="tr-TR" dirty="0">
                <a:ea typeface="+mn-lt"/>
                <a:cs typeface="+mn-lt"/>
              </a:rPr>
              <a:t>=" + textBox1.Text vardır.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030804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2469FC-E0DC-4B03-B3A5-46B646565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161" y="801439"/>
            <a:ext cx="10363196" cy="5363796"/>
          </a:xfrm>
        </p:spPr>
        <p:txBody>
          <a:bodyPr/>
          <a:lstStyle/>
          <a:p>
            <a:pPr>
              <a:buNone/>
            </a:pPr>
            <a:r>
              <a:rPr lang="tr-TR" sz="2800" b="1" dirty="0"/>
              <a:t>Bir görev yöneticisi gibi görev yapabilir örneğin: Bir </a:t>
            </a:r>
            <a:r>
              <a:rPr lang="tr-TR" sz="2800" b="1" dirty="0" err="1"/>
              <a:t>listBox</a:t>
            </a:r>
            <a:r>
              <a:rPr lang="tr-TR" sz="2800" b="1" dirty="0"/>
              <a:t> ile bir işlemin </a:t>
            </a:r>
            <a:r>
              <a:rPr lang="tr-TR" sz="2800" b="1" dirty="0" err="1"/>
              <a:t>Id'sini</a:t>
            </a:r>
            <a:r>
              <a:rPr lang="tr-TR" sz="2800" b="1" dirty="0"/>
              <a:t> seçip ondan sonra kapatma işlemi yapılabilir. Veya bir işlemin direk adı ile işlemi seçip kapatılabilir.</a:t>
            </a:r>
            <a:endParaRPr lang="tr-TR" dirty="0"/>
          </a:p>
          <a:p>
            <a:pPr>
              <a:buNone/>
            </a:pPr>
            <a:endParaRPr lang="tr-TR" sz="3200" b="1" dirty="0"/>
          </a:p>
          <a:p>
            <a:pPr>
              <a:buNone/>
            </a:pPr>
            <a:r>
              <a:rPr lang="tr-TR" sz="3200" b="1" dirty="0"/>
              <a:t>Örnek:                                 Örnek:</a:t>
            </a:r>
            <a:endParaRPr lang="tr-TR" dirty="0"/>
          </a:p>
        </p:txBody>
      </p:sp>
      <p:pic>
        <p:nvPicPr>
          <p:cNvPr id="2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7C8F04BC-7DC6-4635-9C49-47BBD3B8B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95" y="2856830"/>
            <a:ext cx="3273757" cy="3254707"/>
          </a:xfrm>
          <a:prstGeom prst="rect">
            <a:avLst/>
          </a:prstGeom>
        </p:spPr>
      </p:pic>
      <p:pic>
        <p:nvPicPr>
          <p:cNvPr id="7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7B07E95E-A4EE-4B29-A0DF-98C5778F2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90" y="3056427"/>
            <a:ext cx="4694989" cy="25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6643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12B772-9DC6-4739-A9C2-1D5D950B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5400" b="1" i="1" dirty="0" err="1"/>
              <a:t>SerialPort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44D63A-237E-4D03-BA81-AA7B2044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23" y="2489414"/>
            <a:ext cx="10556106" cy="3724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600" b="1" dirty="0" err="1"/>
              <a:t>SerialPort</a:t>
            </a:r>
            <a:r>
              <a:rPr lang="tr-TR" sz="2600" b="1" dirty="0"/>
              <a:t> aracı ile başka </a:t>
            </a:r>
            <a:r>
              <a:rPr lang="tr-TR" sz="2600" b="1" dirty="0" err="1"/>
              <a:t>serialportlara</a:t>
            </a:r>
            <a:r>
              <a:rPr lang="tr-TR" sz="2600" b="1" dirty="0"/>
              <a:t> veri gönderilir </a:t>
            </a:r>
            <a:r>
              <a:rPr lang="tr-TR" sz="2600" b="1" dirty="0" err="1"/>
              <a:t>byte</a:t>
            </a:r>
            <a:r>
              <a:rPr lang="tr-TR" sz="2600" b="1" dirty="0"/>
              <a:t> veya </a:t>
            </a:r>
            <a:r>
              <a:rPr lang="tr-TR" sz="2600" b="1" dirty="0" err="1"/>
              <a:t>string</a:t>
            </a:r>
            <a:r>
              <a:rPr lang="tr-TR" sz="2600" b="1" dirty="0"/>
              <a:t> ve bu gönderilen veriyi al işlemiyle kontrol edilir ve alınır. Port seçme işlemi için port taranır ve iletişim portu seçilir(COM) ve sonra port ya açılır yada kapatılır. Gönder işlemi alınan veriyi seçilen </a:t>
            </a:r>
            <a:r>
              <a:rPr lang="tr-TR" sz="2600" b="1" dirty="0" err="1"/>
              <a:t>serialportun</a:t>
            </a:r>
            <a:r>
              <a:rPr lang="tr-TR" sz="2600" b="1" dirty="0"/>
              <a:t> içine aktarır. Al işlemi ise bu gönderilen işlemi döndürür. </a:t>
            </a:r>
          </a:p>
          <a:p>
            <a:pPr marL="0" indent="0">
              <a:buNone/>
            </a:pPr>
            <a:r>
              <a:rPr lang="tr-TR" b="1" dirty="0"/>
              <a:t>Gönder:                                                      Al:</a:t>
            </a:r>
            <a:endParaRPr lang="tr-TR" dirty="0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1331FCA3-721D-4D67-96AA-D6CB966CD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611" y="4385067"/>
            <a:ext cx="3526972" cy="1755781"/>
          </a:xfrm>
          <a:prstGeom prst="rect">
            <a:avLst/>
          </a:prstGeom>
        </p:spPr>
      </p:pic>
      <p:pic>
        <p:nvPicPr>
          <p:cNvPr id="6" name="Resim 6">
            <a:extLst>
              <a:ext uri="{FF2B5EF4-FFF2-40B4-BE49-F238E27FC236}">
                <a16:creationId xmlns:a16="http://schemas.microsoft.com/office/drawing/2014/main" id="{C60C6C68-F86B-4ACA-9170-6ED164040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915" y="4517954"/>
            <a:ext cx="3570514" cy="162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2470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1182A3-38FF-43A3-8BEA-AF7BCE02E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30" y="2469846"/>
            <a:ext cx="10548252" cy="3667279"/>
          </a:xfrm>
        </p:spPr>
        <p:txBody>
          <a:bodyPr/>
          <a:lstStyle/>
          <a:p>
            <a:pPr marL="0" indent="0">
              <a:buNone/>
            </a:pPr>
            <a:r>
              <a:rPr lang="tr-TR" sz="3600" b="1" dirty="0" err="1"/>
              <a:t>Serialport'u</a:t>
            </a:r>
            <a:r>
              <a:rPr lang="tr-TR" sz="3600" b="1" dirty="0"/>
              <a:t> eğer ki kütüphane olarak kullanmak isterseniz. Kütüphanelere </a:t>
            </a:r>
            <a:r>
              <a:rPr lang="tr-TR" sz="3600" b="1" dirty="0" err="1"/>
              <a:t>System.OI.Ports</a:t>
            </a:r>
            <a:r>
              <a:rPr lang="tr-TR" sz="3600" b="1" dirty="0"/>
              <a:t> u eklemeniz gerekmektedir. Eğer ki bilgi almak istiyorsanız serialPort1 kullanabilirsiniz. Ancak </a:t>
            </a:r>
            <a:r>
              <a:rPr lang="tr-TR" sz="3600" b="1" dirty="0" err="1"/>
              <a:t>serialport</a:t>
            </a:r>
            <a:r>
              <a:rPr lang="tr-TR" sz="3600" b="1" dirty="0"/>
              <a:t> ile alakalı nesne oluşturmak istiyorsanız </a:t>
            </a:r>
            <a:r>
              <a:rPr lang="tr-TR" sz="3600" b="1" dirty="0" err="1"/>
              <a:t>SerialPort</a:t>
            </a:r>
            <a:r>
              <a:rPr lang="tr-TR" sz="3600" b="1" dirty="0"/>
              <a:t> veri tipini kullanmalısınız.</a:t>
            </a: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85F224EA-9B8C-42B9-AF61-2A01118E0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0" y="1134155"/>
            <a:ext cx="4267200" cy="40957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F047B4B-B9B1-4378-8C1E-F41D74BAFFD0}"/>
              </a:ext>
            </a:extLst>
          </p:cNvPr>
          <p:cNvSpPr txBox="1"/>
          <p:nvPr/>
        </p:nvSpPr>
        <p:spPr>
          <a:xfrm>
            <a:off x="631372" y="718457"/>
            <a:ext cx="444136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b="1" dirty="0"/>
              <a:t>Seçilen portu açmamıza yardımcı olan program dizaynı: </a:t>
            </a:r>
          </a:p>
        </p:txBody>
      </p:sp>
    </p:spTree>
    <p:extLst>
      <p:ext uri="{BB962C8B-B14F-4D97-AF65-F5344CB8AC3E}">
        <p14:creationId xmlns:p14="http://schemas.microsoft.com/office/powerpoint/2010/main" val="373066203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E9AB713D-2711-427A-93DA-376DF0D5785C}"/>
              </a:ext>
            </a:extLst>
          </p:cNvPr>
          <p:cNvSpPr txBox="1"/>
          <p:nvPr/>
        </p:nvSpPr>
        <p:spPr>
          <a:xfrm>
            <a:off x="1122589" y="676275"/>
            <a:ext cx="997131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6000" b="1" i="1" dirty="0"/>
              <a:t>Dinlediğiniz ve İzlediğiniz için teşekkürler 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FE514C9-35A2-4DAD-B5C5-ADFB5218F451}"/>
              </a:ext>
            </a:extLst>
          </p:cNvPr>
          <p:cNvSpPr txBox="1"/>
          <p:nvPr/>
        </p:nvSpPr>
        <p:spPr>
          <a:xfrm>
            <a:off x="1058635" y="3747407"/>
            <a:ext cx="766354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400" b="1" i="1" dirty="0"/>
              <a:t>Hazırlayan: Yusuf Parlak</a:t>
            </a:r>
          </a:p>
        </p:txBody>
      </p:sp>
    </p:spTree>
    <p:extLst>
      <p:ext uri="{BB962C8B-B14F-4D97-AF65-F5344CB8AC3E}">
        <p14:creationId xmlns:p14="http://schemas.microsoft.com/office/powerpoint/2010/main" val="2696094647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Organic</vt:lpstr>
      <vt:lpstr>PowerPoint Sunusu</vt:lpstr>
      <vt:lpstr>Process </vt:lpstr>
      <vt:lpstr>PowerPoint Sunusu</vt:lpstr>
      <vt:lpstr>SerialPort 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493</cp:revision>
  <dcterms:created xsi:type="dcterms:W3CDTF">2022-01-03T19:12:30Z</dcterms:created>
  <dcterms:modified xsi:type="dcterms:W3CDTF">2022-01-10T21:26:40Z</dcterms:modified>
</cp:coreProperties>
</file>