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handoutMasterIdLst>
    <p:handoutMasterId r:id="rId9"/>
  </p:handoutMasterIdLst>
  <p:sldIdLst>
    <p:sldId id="769" r:id="rId2"/>
    <p:sldId id="767" r:id="rId3"/>
    <p:sldId id="763" r:id="rId4"/>
    <p:sldId id="775" r:id="rId5"/>
    <p:sldId id="776" r:id="rId6"/>
    <p:sldId id="777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8E3432"/>
    <a:srgbClr val="B85808"/>
    <a:srgbClr val="FF8585"/>
    <a:srgbClr val="FE0000"/>
    <a:srgbClr val="9433BB"/>
    <a:srgbClr val="EFEF43"/>
    <a:srgbClr val="F565EE"/>
    <a:srgbClr val="F892F3"/>
    <a:srgbClr val="F45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434" autoAdjust="0"/>
  </p:normalViewPr>
  <p:slideViewPr>
    <p:cSldViewPr>
      <p:cViewPr varScale="1">
        <p:scale>
          <a:sx n="82" d="100"/>
          <a:sy n="82" d="100"/>
        </p:scale>
        <p:origin x="13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F-4837-A823-DC3305341D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5F-4837-A823-DC3305341D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5F-4837-A823-DC3305341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1808"/>
        <c:axId val="494272200"/>
        <c:axId val="0"/>
      </c:bar3DChart>
      <c:catAx>
        <c:axId val="49427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2200"/>
        <c:crosses val="autoZero"/>
        <c:auto val="1"/>
        <c:lblAlgn val="ctr"/>
        <c:lblOffset val="100"/>
        <c:noMultiLvlLbl val="0"/>
      </c:catAx>
      <c:valAx>
        <c:axId val="494272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18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MY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39E70-B6C1-460A-A6B0-B54F586C3E3D}" type="doc">
      <dgm:prSet loTypeId="urn:microsoft.com/office/officeart/2005/8/layout/hList3" loCatId="list" qsTypeId="urn:microsoft.com/office/officeart/2005/8/quickstyle/simple1" qsCatId="simple" csTypeId="urn:microsoft.com/office/officeart/2005/8/colors/colorful1#22" csCatId="colorful" phldr="1"/>
      <dgm:spPr/>
      <dgm:t>
        <a:bodyPr/>
        <a:lstStyle/>
        <a:p>
          <a:endParaRPr lang="en-MY"/>
        </a:p>
      </dgm:t>
    </dgm:pt>
    <dgm:pt modelId="{36726965-56FB-426F-B949-52761AD28AE6}">
      <dgm:prSet phldrT="[Text]" phldr="1"/>
      <dgm:spPr/>
      <dgm:t>
        <a:bodyPr/>
        <a:lstStyle/>
        <a:p>
          <a:endParaRPr lang="en-MY" dirty="0"/>
        </a:p>
      </dgm:t>
    </dgm:pt>
    <dgm:pt modelId="{FE2C9847-5EBF-4B00-8892-AD725F0099BC}" type="parTrans" cxnId="{2E6A921C-3301-4F71-8603-8984D57E73BE}">
      <dgm:prSet/>
      <dgm:spPr/>
      <dgm:t>
        <a:bodyPr/>
        <a:lstStyle/>
        <a:p>
          <a:endParaRPr lang="en-MY"/>
        </a:p>
      </dgm:t>
    </dgm:pt>
    <dgm:pt modelId="{281FD587-DBA1-49E4-8444-51F0C5A9A7C4}" type="sibTrans" cxnId="{2E6A921C-3301-4F71-8603-8984D57E73BE}">
      <dgm:prSet/>
      <dgm:spPr/>
      <dgm:t>
        <a:bodyPr/>
        <a:lstStyle/>
        <a:p>
          <a:endParaRPr lang="en-MY"/>
        </a:p>
      </dgm:t>
    </dgm:pt>
    <dgm:pt modelId="{90DCE33A-A5F3-4720-8336-120D658B3104}">
      <dgm:prSet phldrT="[Text]" phldr="1"/>
      <dgm:spPr>
        <a:solidFill>
          <a:srgbClr val="0083E6"/>
        </a:solidFill>
      </dgm:spPr>
      <dgm:t>
        <a:bodyPr/>
        <a:lstStyle/>
        <a:p>
          <a:endParaRPr lang="en-MY" dirty="0"/>
        </a:p>
      </dgm:t>
    </dgm:pt>
    <dgm:pt modelId="{6CBF6C41-847A-4BF1-86C1-74BC6368FC37}" type="parTrans" cxnId="{6074639E-D232-4DC1-AAC2-10B088CA3549}">
      <dgm:prSet/>
      <dgm:spPr/>
      <dgm:t>
        <a:bodyPr/>
        <a:lstStyle/>
        <a:p>
          <a:endParaRPr lang="en-MY"/>
        </a:p>
      </dgm:t>
    </dgm:pt>
    <dgm:pt modelId="{57226E3D-CF5D-4FEF-9E47-F21067282FEC}" type="sibTrans" cxnId="{6074639E-D232-4DC1-AAC2-10B088CA3549}">
      <dgm:prSet/>
      <dgm:spPr/>
      <dgm:t>
        <a:bodyPr/>
        <a:lstStyle/>
        <a:p>
          <a:endParaRPr lang="en-MY"/>
        </a:p>
      </dgm:t>
    </dgm:pt>
    <dgm:pt modelId="{06108F1A-F19A-4AD3-A8B1-CE52FFEA39FE}">
      <dgm:prSet phldrT="[Text]" phldr="1"/>
      <dgm:spPr/>
      <dgm:t>
        <a:bodyPr/>
        <a:lstStyle/>
        <a:p>
          <a:endParaRPr lang="en-MY" dirty="0"/>
        </a:p>
      </dgm:t>
    </dgm:pt>
    <dgm:pt modelId="{BD29A819-2885-4FE0-9DBB-CCB6C57478FD}" type="parTrans" cxnId="{42C84143-7FFC-461E-BC5D-114C976B1056}">
      <dgm:prSet/>
      <dgm:spPr/>
      <dgm:t>
        <a:bodyPr/>
        <a:lstStyle/>
        <a:p>
          <a:endParaRPr lang="en-MY"/>
        </a:p>
      </dgm:t>
    </dgm:pt>
    <dgm:pt modelId="{F534636E-8426-4FC2-9688-E66783120F56}" type="sibTrans" cxnId="{42C84143-7FFC-461E-BC5D-114C976B1056}">
      <dgm:prSet/>
      <dgm:spPr/>
      <dgm:t>
        <a:bodyPr/>
        <a:lstStyle/>
        <a:p>
          <a:endParaRPr lang="en-MY"/>
        </a:p>
      </dgm:t>
    </dgm:pt>
    <dgm:pt modelId="{421E492A-01F1-457C-9917-5B7638AD1954}">
      <dgm:prSet phldrT="[Text]" phldr="1"/>
      <dgm:spPr/>
      <dgm:t>
        <a:bodyPr/>
        <a:lstStyle/>
        <a:p>
          <a:endParaRPr lang="en-MY" dirty="0"/>
        </a:p>
      </dgm:t>
    </dgm:pt>
    <dgm:pt modelId="{A05DBAB9-4F82-4EE3-945E-4FC4B16DC7F6}" type="parTrans" cxnId="{C6F20045-FB22-4D20-AF3C-2555F2C34019}">
      <dgm:prSet/>
      <dgm:spPr/>
      <dgm:t>
        <a:bodyPr/>
        <a:lstStyle/>
        <a:p>
          <a:endParaRPr lang="en-MY"/>
        </a:p>
      </dgm:t>
    </dgm:pt>
    <dgm:pt modelId="{53C416FD-4429-4562-AF46-98477350151C}" type="sibTrans" cxnId="{C6F20045-FB22-4D20-AF3C-2555F2C34019}">
      <dgm:prSet/>
      <dgm:spPr/>
      <dgm:t>
        <a:bodyPr/>
        <a:lstStyle/>
        <a:p>
          <a:endParaRPr lang="en-MY"/>
        </a:p>
      </dgm:t>
    </dgm:pt>
    <dgm:pt modelId="{D9762CF6-5B2B-4652-938A-C79754129932}" type="pres">
      <dgm:prSet presAssocID="{6CA39E70-B6C1-460A-A6B0-B54F586C3E3D}" presName="composite" presStyleCnt="0">
        <dgm:presLayoutVars>
          <dgm:chMax val="1"/>
          <dgm:dir/>
          <dgm:resizeHandles val="exact"/>
        </dgm:presLayoutVars>
      </dgm:prSet>
      <dgm:spPr/>
    </dgm:pt>
    <dgm:pt modelId="{DDB46FD9-CB06-40B5-BA05-BFE2B281515C}" type="pres">
      <dgm:prSet presAssocID="{36726965-56FB-426F-B949-52761AD28AE6}" presName="roof" presStyleLbl="dkBgShp" presStyleIdx="0" presStyleCnt="2"/>
      <dgm:spPr/>
    </dgm:pt>
    <dgm:pt modelId="{1A350149-8764-4F58-A23A-55DBD4986B48}" type="pres">
      <dgm:prSet presAssocID="{36726965-56FB-426F-B949-52761AD28AE6}" presName="pillars" presStyleCnt="0"/>
      <dgm:spPr/>
    </dgm:pt>
    <dgm:pt modelId="{5A946CB4-366C-408A-855B-17315F664E33}" type="pres">
      <dgm:prSet presAssocID="{36726965-56FB-426F-B949-52761AD28AE6}" presName="pillar1" presStyleLbl="node1" presStyleIdx="0" presStyleCnt="3">
        <dgm:presLayoutVars>
          <dgm:bulletEnabled val="1"/>
        </dgm:presLayoutVars>
      </dgm:prSet>
      <dgm:spPr/>
    </dgm:pt>
    <dgm:pt modelId="{BC6DE906-997B-4868-B25C-248E8F7CC21A}" type="pres">
      <dgm:prSet presAssocID="{06108F1A-F19A-4AD3-A8B1-CE52FFEA39FE}" presName="pillarX" presStyleLbl="node1" presStyleIdx="1" presStyleCnt="3">
        <dgm:presLayoutVars>
          <dgm:bulletEnabled val="1"/>
        </dgm:presLayoutVars>
      </dgm:prSet>
      <dgm:spPr/>
    </dgm:pt>
    <dgm:pt modelId="{144FAE67-6074-4E5F-90EB-A76B1F8DFDA8}" type="pres">
      <dgm:prSet presAssocID="{421E492A-01F1-457C-9917-5B7638AD1954}" presName="pillarX" presStyleLbl="node1" presStyleIdx="2" presStyleCnt="3">
        <dgm:presLayoutVars>
          <dgm:bulletEnabled val="1"/>
        </dgm:presLayoutVars>
      </dgm:prSet>
      <dgm:spPr/>
    </dgm:pt>
    <dgm:pt modelId="{03705A67-A7D7-4E9C-9C98-9697ECAC685A}" type="pres">
      <dgm:prSet presAssocID="{36726965-56FB-426F-B949-52761AD28AE6}" presName="base" presStyleLbl="dkBgShp" presStyleIdx="1" presStyleCnt="2"/>
      <dgm:spPr/>
    </dgm:pt>
  </dgm:ptLst>
  <dgm:cxnLst>
    <dgm:cxn modelId="{2E6A921C-3301-4F71-8603-8984D57E73BE}" srcId="{6CA39E70-B6C1-460A-A6B0-B54F586C3E3D}" destId="{36726965-56FB-426F-B949-52761AD28AE6}" srcOrd="0" destOrd="0" parTransId="{FE2C9847-5EBF-4B00-8892-AD725F0099BC}" sibTransId="{281FD587-DBA1-49E4-8444-51F0C5A9A7C4}"/>
    <dgm:cxn modelId="{E88DA03C-553E-4576-A779-517DFD46F566}" type="presOf" srcId="{06108F1A-F19A-4AD3-A8B1-CE52FFEA39FE}" destId="{BC6DE906-997B-4868-B25C-248E8F7CC21A}" srcOrd="0" destOrd="0" presId="urn:microsoft.com/office/officeart/2005/8/layout/hList3"/>
    <dgm:cxn modelId="{84A71D5C-5E55-4970-BD98-3EAEA5C5A2F5}" type="presOf" srcId="{36726965-56FB-426F-B949-52761AD28AE6}" destId="{DDB46FD9-CB06-40B5-BA05-BFE2B281515C}" srcOrd="0" destOrd="0" presId="urn:microsoft.com/office/officeart/2005/8/layout/hList3"/>
    <dgm:cxn modelId="{42C84143-7FFC-461E-BC5D-114C976B1056}" srcId="{36726965-56FB-426F-B949-52761AD28AE6}" destId="{06108F1A-F19A-4AD3-A8B1-CE52FFEA39FE}" srcOrd="1" destOrd="0" parTransId="{BD29A819-2885-4FE0-9DBB-CCB6C57478FD}" sibTransId="{F534636E-8426-4FC2-9688-E66783120F56}"/>
    <dgm:cxn modelId="{C6F20045-FB22-4D20-AF3C-2555F2C34019}" srcId="{36726965-56FB-426F-B949-52761AD28AE6}" destId="{421E492A-01F1-457C-9917-5B7638AD1954}" srcOrd="2" destOrd="0" parTransId="{A05DBAB9-4F82-4EE3-945E-4FC4B16DC7F6}" sibTransId="{53C416FD-4429-4562-AF46-98477350151C}"/>
    <dgm:cxn modelId="{DEB92683-59F9-4634-A4E5-5AD0079515D2}" type="presOf" srcId="{421E492A-01F1-457C-9917-5B7638AD1954}" destId="{144FAE67-6074-4E5F-90EB-A76B1F8DFDA8}" srcOrd="0" destOrd="0" presId="urn:microsoft.com/office/officeart/2005/8/layout/hList3"/>
    <dgm:cxn modelId="{6074639E-D232-4DC1-AAC2-10B088CA3549}" srcId="{36726965-56FB-426F-B949-52761AD28AE6}" destId="{90DCE33A-A5F3-4720-8336-120D658B3104}" srcOrd="0" destOrd="0" parTransId="{6CBF6C41-847A-4BF1-86C1-74BC6368FC37}" sibTransId="{57226E3D-CF5D-4FEF-9E47-F21067282FEC}"/>
    <dgm:cxn modelId="{147BDBB4-C41D-43F3-9C62-032A3D84186D}" type="presOf" srcId="{90DCE33A-A5F3-4720-8336-120D658B3104}" destId="{5A946CB4-366C-408A-855B-17315F664E33}" srcOrd="0" destOrd="0" presId="urn:microsoft.com/office/officeart/2005/8/layout/hList3"/>
    <dgm:cxn modelId="{E69E83C3-529F-4831-9F51-1003A3D428BC}" type="presOf" srcId="{6CA39E70-B6C1-460A-A6B0-B54F586C3E3D}" destId="{D9762CF6-5B2B-4652-938A-C79754129932}" srcOrd="0" destOrd="0" presId="urn:microsoft.com/office/officeart/2005/8/layout/hList3"/>
    <dgm:cxn modelId="{D35FD9FA-A04C-4D51-9CFC-F4DD1BC72118}" type="presParOf" srcId="{D9762CF6-5B2B-4652-938A-C79754129932}" destId="{DDB46FD9-CB06-40B5-BA05-BFE2B281515C}" srcOrd="0" destOrd="0" presId="urn:microsoft.com/office/officeart/2005/8/layout/hList3"/>
    <dgm:cxn modelId="{0E6A1BE0-869B-43B3-B8E4-619EE4CA073C}" type="presParOf" srcId="{D9762CF6-5B2B-4652-938A-C79754129932}" destId="{1A350149-8764-4F58-A23A-55DBD4986B48}" srcOrd="1" destOrd="0" presId="urn:microsoft.com/office/officeart/2005/8/layout/hList3"/>
    <dgm:cxn modelId="{90D12F1B-5600-485B-B787-9C86C7F896E7}" type="presParOf" srcId="{1A350149-8764-4F58-A23A-55DBD4986B48}" destId="{5A946CB4-366C-408A-855B-17315F664E33}" srcOrd="0" destOrd="0" presId="urn:microsoft.com/office/officeart/2005/8/layout/hList3"/>
    <dgm:cxn modelId="{25F514A4-7AB7-41C2-ADA2-BDD59FA83A88}" type="presParOf" srcId="{1A350149-8764-4F58-A23A-55DBD4986B48}" destId="{BC6DE906-997B-4868-B25C-248E8F7CC21A}" srcOrd="1" destOrd="0" presId="urn:microsoft.com/office/officeart/2005/8/layout/hList3"/>
    <dgm:cxn modelId="{1C2D3132-B6BE-4802-B926-20D3EF33C781}" type="presParOf" srcId="{1A350149-8764-4F58-A23A-55DBD4986B48}" destId="{144FAE67-6074-4E5F-90EB-A76B1F8DFDA8}" srcOrd="2" destOrd="0" presId="urn:microsoft.com/office/officeart/2005/8/layout/hList3"/>
    <dgm:cxn modelId="{9C457714-AE10-4111-95DA-389CBD3A568E}" type="presParOf" srcId="{D9762CF6-5B2B-4652-938A-C79754129932}" destId="{03705A67-A7D7-4E9C-9C98-9697ECAC685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6FD9-CB06-40B5-BA05-BFE2B281515C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800" kern="1200" dirty="0"/>
        </a:p>
      </dsp:txBody>
      <dsp:txXfrm>
        <a:off x="0" y="0"/>
        <a:ext cx="6096000" cy="1219200"/>
      </dsp:txXfrm>
    </dsp:sp>
    <dsp:sp modelId="{5A946CB4-366C-408A-855B-17315F664E33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rgbClr val="0083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976" y="1219200"/>
        <a:ext cx="2030015" cy="2560320"/>
      </dsp:txXfrm>
    </dsp:sp>
    <dsp:sp modelId="{BC6DE906-997B-4868-B25C-248E8F7CC21A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032992" y="1219200"/>
        <a:ext cx="2030015" cy="2560320"/>
      </dsp:txXfrm>
    </dsp:sp>
    <dsp:sp modelId="{144FAE67-6074-4E5F-90EB-A76B1F8DFDA8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4063007" y="1219200"/>
        <a:ext cx="2030015" cy="2560320"/>
      </dsp:txXfrm>
    </dsp:sp>
    <dsp:sp modelId="{03705A67-A7D7-4E9C-9C98-9697ECAC685A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E4034EB-145E-4921-A2C8-DB7E6327BD4E}" type="datetimeFigureOut">
              <a:rPr lang="en-US"/>
              <a:pPr>
                <a:defRPr/>
              </a:pPr>
              <a:t>5/27/2021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ED9E5E-CDA7-46E0-A2D5-665D32880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704570-6A08-4F3C-BC6A-47A81D472FFD}" type="datetimeFigureOut">
              <a:rPr lang="en-US"/>
              <a:pPr>
                <a:defRPr/>
              </a:pPr>
              <a:t>5/27/2021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A367FA-D327-47D7-B5FA-ECB816C874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2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228184" y="1700808"/>
            <a:ext cx="28083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r" defTabSz="900000" eaLnBrk="1" hangingPunct="1">
              <a:lnSpc>
                <a:spcPts val="2700"/>
              </a:lnSpc>
              <a:defRPr/>
            </a:pPr>
            <a:endParaRPr lang="en-US" sz="2600" b="1" spc="0" baseline="0" dirty="0">
              <a:solidFill>
                <a:schemeClr val="bg1"/>
              </a:solidFill>
              <a:effectLst/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19400" y="3962400"/>
            <a:ext cx="4176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Prepared By: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Ismail Bile Hassan </a:t>
            </a:r>
          </a:p>
        </p:txBody>
      </p:sp>
      <p:sp>
        <p:nvSpPr>
          <p:cNvPr id="32" name="Rectangle 6"/>
          <p:cNvSpPr>
            <a:spLocks noChangeArrowheads="1"/>
          </p:cNvSpPr>
          <p:nvPr userDrawn="1"/>
        </p:nvSpPr>
        <p:spPr bwMode="auto">
          <a:xfrm>
            <a:off x="228600" y="2286000"/>
            <a:ext cx="8001000" cy="137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Course Title :  </a:t>
            </a: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Software</a:t>
            </a:r>
            <a:r>
              <a:rPr lang="en-US" sz="2400" b="1" kern="1200" spc="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Design Models</a:t>
            </a:r>
            <a:endParaRPr lang="en-US" sz="24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498000"/>
            <a:ext cx="450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836712"/>
            <a:ext cx="5688632" cy="52894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35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5535" y="829847"/>
            <a:ext cx="3008313" cy="58293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41168"/>
            <a:ext cx="7128792" cy="566738"/>
          </a:xfrm>
          <a:prstGeom prst="rect">
            <a:avLst/>
          </a:prstGeom>
        </p:spPr>
        <p:txBody>
          <a:bodyPr anchor="b"/>
          <a:lstStyle>
            <a:lvl1pPr algn="ctr">
              <a:defRPr sz="1800" b="1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6368"/>
            <a:ext cx="5486400" cy="4114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MY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5589240"/>
            <a:ext cx="7128792" cy="58296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graphicFrame>
        <p:nvGraphicFramePr>
          <p:cNvPr id="3" name="Diagram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E178-C2CD-47C0-AE9B-CE95E01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1D0E725-1FEA-44C8-B1DD-5EE582FE9430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9F42-9F9E-48BE-9919-73C38B2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B3C8-E04B-4046-9921-0883CAFA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508-05EB-4A39-90BF-B886AF64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0D2B7C9-ACE1-475A-AA4A-9A675F6EB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C3D93BC-7CA1-4B8E-B1F1-66F888731F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3" descr="ARTBANNA">
              <a:extLst>
                <a:ext uri="{FF2B5EF4-FFF2-40B4-BE49-F238E27FC236}">
                  <a16:creationId xmlns:a16="http://schemas.microsoft.com/office/drawing/2014/main" id="{4C333696-EB88-4E78-978F-B8D2C06D8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Arthsepa">
              <a:extLst>
                <a:ext uri="{FF2B5EF4-FFF2-40B4-BE49-F238E27FC236}">
                  <a16:creationId xmlns:a16="http://schemas.microsoft.com/office/drawing/2014/main" id="{15033B05-904D-4C07-B965-539EB9DC7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BFF17F-B9BB-411F-AA1A-6ECB9161F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1922118-B897-4442-807F-B79869221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5649BC9-E0F9-4B6C-BB70-55A926751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6505D7-0E04-4A9D-B274-D302479A7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9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084168" y="1268760"/>
            <a:ext cx="543739" cy="576064"/>
            <a:chOff x="2699792" y="5589240"/>
            <a:chExt cx="543739" cy="576064"/>
          </a:xfrm>
        </p:grpSpPr>
        <p:sp>
          <p:nvSpPr>
            <p:cNvPr id="4" name="Multiply 3"/>
            <p:cNvSpPr/>
            <p:nvPr userDrawn="1"/>
          </p:nvSpPr>
          <p:spPr bwMode="auto">
            <a:xfrm>
              <a:off x="2755637" y="5733256"/>
              <a:ext cx="432048" cy="432048"/>
            </a:xfrm>
            <a:prstGeom prst="mathMultiply">
              <a:avLst/>
            </a:prstGeom>
            <a:solidFill>
              <a:srgbClr val="FF7B2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699792" y="558924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CLOSE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5004048" y="1412776"/>
            <a:ext cx="551657" cy="360040"/>
            <a:chOff x="4917173" y="1628220"/>
            <a:chExt cx="551657" cy="360040"/>
          </a:xfrm>
        </p:grpSpPr>
        <p:sp>
          <p:nvSpPr>
            <p:cNvPr id="7" name="Flowchart: Merge 6">
              <a:hlinkClick r:id="" action="ppaction://hlinkshowjump?jump=nextslide" highlightClick="1"/>
            </p:cNvPr>
            <p:cNvSpPr/>
            <p:nvPr userDrawn="1"/>
          </p:nvSpPr>
          <p:spPr bwMode="auto">
            <a:xfrm rot="16200000">
              <a:off x="4888312" y="1657081"/>
              <a:ext cx="288611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974784" y="177281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NEXT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322841" y="1371600"/>
            <a:ext cx="609600" cy="401216"/>
            <a:chOff x="4106415" y="1628222"/>
            <a:chExt cx="609600" cy="360038"/>
          </a:xfrm>
        </p:grpSpPr>
        <p:sp>
          <p:nvSpPr>
            <p:cNvPr id="10" name="Flowchart: Merge 9">
              <a:hlinkClick r:id="" action="ppaction://hlinkshowjump?jump=previousslide" highlightClick="1"/>
            </p:cNvPr>
            <p:cNvSpPr/>
            <p:nvPr userDrawn="1"/>
          </p:nvSpPr>
          <p:spPr bwMode="auto">
            <a:xfrm rot="5400000">
              <a:off x="4456266" y="1657082"/>
              <a:ext cx="288610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06415" y="1772816"/>
              <a:ext cx="4892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BACK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11560" y="112474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endParaRPr lang="en-MY" dirty="0"/>
          </a:p>
        </p:txBody>
      </p:sp>
      <p:grpSp>
        <p:nvGrpSpPr>
          <p:cNvPr id="13" name="Group 21"/>
          <p:cNvGrpSpPr/>
          <p:nvPr userDrawn="1"/>
        </p:nvGrpSpPr>
        <p:grpSpPr>
          <a:xfrm>
            <a:off x="4874459" y="3356992"/>
            <a:ext cx="529312" cy="544270"/>
            <a:chOff x="5842888" y="2708920"/>
            <a:chExt cx="529312" cy="544270"/>
          </a:xfrm>
        </p:grpSpPr>
        <p:sp>
          <p:nvSpPr>
            <p:cNvPr id="23" name="Rectangle 22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Action Button: Movie 23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Movi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5842888" y="270892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VIDEO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4" name="Group 25"/>
          <p:cNvGrpSpPr/>
          <p:nvPr userDrawn="1"/>
        </p:nvGrpSpPr>
        <p:grpSpPr>
          <a:xfrm>
            <a:off x="5319243" y="3356992"/>
            <a:ext cx="516488" cy="544270"/>
            <a:chOff x="5849300" y="2708920"/>
            <a:chExt cx="516488" cy="544270"/>
          </a:xfrm>
        </p:grpSpPr>
        <p:sp>
          <p:nvSpPr>
            <p:cNvPr id="27" name="Rectangle 26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ction Button: Home 27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Hom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5849300" y="2708920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HOME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5" name="Group 29"/>
          <p:cNvGrpSpPr/>
          <p:nvPr userDrawn="1"/>
        </p:nvGrpSpPr>
        <p:grpSpPr>
          <a:xfrm>
            <a:off x="5751203" y="3356992"/>
            <a:ext cx="457177" cy="544270"/>
            <a:chOff x="5878956" y="2708920"/>
            <a:chExt cx="457177" cy="544270"/>
          </a:xfrm>
        </p:grpSpPr>
        <p:sp>
          <p:nvSpPr>
            <p:cNvPr id="31" name="Rectangle 30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Action Button: Information 31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Information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5878956" y="2708920"/>
              <a:ext cx="4571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INFO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6" name="Group 33"/>
          <p:cNvGrpSpPr/>
          <p:nvPr userDrawn="1"/>
        </p:nvGrpSpPr>
        <p:grpSpPr>
          <a:xfrm>
            <a:off x="6181951" y="3356992"/>
            <a:ext cx="434735" cy="544270"/>
            <a:chOff x="5890177" y="2708920"/>
            <a:chExt cx="434735" cy="544270"/>
          </a:xfrm>
        </p:grpSpPr>
        <p:sp>
          <p:nvSpPr>
            <p:cNvPr id="35" name="Rectangle 34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Action Button: Document 35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Documen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5890177" y="2708920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DOC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207396" y="817200"/>
            <a:ext cx="8995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hlinkClick r:id="rId2" action="ppaction://hlinksldjump" highlightClick="1"/>
          </p:cNvPr>
          <p:cNvSpPr/>
          <p:nvPr userDrawn="1"/>
        </p:nvSpPr>
        <p:spPr bwMode="auto">
          <a:xfrm>
            <a:off x="8224494" y="817200"/>
            <a:ext cx="865395" cy="30628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1"/>
                </a:solidFill>
                <a:latin typeface="Gill Sans" pitchFamily="34" charset="0"/>
              </a:rPr>
              <a:t>TOPIC</a:t>
            </a:r>
            <a:endParaRPr kumimoji="0" lang="en-MY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89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405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640000" cy="432000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8497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6307"/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graphicFrame>
        <p:nvGraphicFramePr>
          <p:cNvPr id="3" name="Chart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55984"/>
            <a:ext cx="9144000" cy="6367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b="1" kern="12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 </a:t>
            </a:r>
            <a:endParaRPr lang="en-US" sz="18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56895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58" r:id="rId13"/>
    <p:sldLayoutId id="2147483959" r:id="rId14"/>
  </p:sldLayoutIdLst>
  <p:transition spd="slow"/>
  <p:hf sldNum="0" hdr="0" ftr="0" dt="0"/>
  <p:txStyles>
    <p:titleStyle>
      <a:lvl1pPr marL="0" indent="0" algn="l" defTabSz="720000" rtl="0" eaLnBrk="1" fontAlgn="base" hangingPunct="1">
        <a:lnSpc>
          <a:spcPts val="1800"/>
        </a:lnSpc>
        <a:spcBef>
          <a:spcPts val="0"/>
        </a:spcBef>
        <a:spcAft>
          <a:spcPts val="0"/>
        </a:spcAft>
        <a:tabLst>
          <a:tab pos="0" algn="l"/>
        </a:tabLst>
        <a:defRPr sz="1700" b="1">
          <a:solidFill>
            <a:srgbClr val="FFFF00"/>
          </a:solidFill>
          <a:effectLst/>
          <a:latin typeface="+mj-lt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8A603F-BA2C-47E4-BF98-3FC19D0352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ICS370: Software Design Models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AutoCap</a:t>
            </a:r>
            <a:r>
              <a:rPr lang="en-US" altLang="en-US" dirty="0">
                <a:solidFill>
                  <a:schemeClr val="tx1"/>
                </a:solidFill>
              </a:rPr>
              <a:t> (Auto Generator of Catch-A-Phrase puzzles)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DBB5C7-8CB7-462C-9F05-2F3D500E4E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Siva Jasthi</a:t>
            </a:r>
          </a:p>
          <a:p>
            <a:pPr eaLnBrk="1" hangingPunct="1"/>
            <a:r>
              <a:rPr lang="en-US" altLang="en-US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91585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Catch-A-Phrase (Puzzle inputs)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4937-55F4-42D5-98C9-EE57808AF562}"/>
              </a:ext>
            </a:extLst>
          </p:cNvPr>
          <p:cNvSpPr/>
          <p:nvPr/>
        </p:nvSpPr>
        <p:spPr>
          <a:xfrm>
            <a:off x="440094" y="85861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http://cap.telugupuzzles.com/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A6A5E-77B8-48FA-9B50-B5C40B94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17638"/>
            <a:ext cx="6229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6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737"/>
            <a:ext cx="7740650" cy="504825"/>
          </a:xfrm>
          <a:prstGeom prst="rect">
            <a:avLst/>
          </a:prstGeo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A Phrase  (generated puzzle)</a:t>
            </a:r>
            <a:endParaRPr lang="en-MY" sz="2000" b="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02CFF-0F85-4559-A227-A5F02097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985441"/>
            <a:ext cx="7331075" cy="56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827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9AC-7083-4DF4-992D-8BD1AF8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Catch-A-Phrase (Puzzle Solution)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1851C-2A8F-405E-B8FA-6DCC110D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14400"/>
            <a:ext cx="7481652" cy="57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</a:t>
            </a:r>
            <a:r>
              <a:rPr lang="en-US" dirty="0" err="1"/>
              <a:t>AutoCap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4937-55F4-42D5-98C9-EE57808AF562}"/>
              </a:ext>
            </a:extLst>
          </p:cNvPr>
          <p:cNvSpPr/>
          <p:nvPr/>
        </p:nvSpPr>
        <p:spPr>
          <a:xfrm>
            <a:off x="440094" y="858610"/>
            <a:ext cx="83991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current application has several limitations</a:t>
            </a:r>
          </a:p>
          <a:p>
            <a:endParaRPr lang="en-US" dirty="0"/>
          </a:p>
          <a:p>
            <a:r>
              <a:rPr lang="en-US" dirty="0"/>
              <a:t>[1] The application doesn’t have a database support.</a:t>
            </a:r>
          </a:p>
          <a:p>
            <a:endParaRPr lang="en-US" dirty="0"/>
          </a:p>
          <a:p>
            <a:r>
              <a:rPr lang="en-US" dirty="0"/>
              <a:t>[2] Each puzzle needs to be generated individually.</a:t>
            </a:r>
          </a:p>
          <a:p>
            <a:r>
              <a:rPr lang="en-US" dirty="0"/>
              <a:t>There is no batch processing.</a:t>
            </a:r>
          </a:p>
          <a:p>
            <a:endParaRPr lang="en-US" dirty="0"/>
          </a:p>
          <a:p>
            <a:r>
              <a:rPr lang="en-US" dirty="0"/>
              <a:t>[3] Each puzzle needs to manually copied into PPT slides.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“</a:t>
            </a:r>
            <a:r>
              <a:rPr lang="en-US" dirty="0" err="1"/>
              <a:t>AutoCap</a:t>
            </a:r>
            <a:r>
              <a:rPr lang="en-US" dirty="0"/>
              <a:t>” addresses the above limitations.</a:t>
            </a:r>
          </a:p>
          <a:p>
            <a:endParaRPr lang="en-US" dirty="0"/>
          </a:p>
          <a:p>
            <a:r>
              <a:rPr lang="en-US" dirty="0"/>
              <a:t>[1] It connects to a database of phrases. (See the schema file)</a:t>
            </a:r>
          </a:p>
          <a:p>
            <a:r>
              <a:rPr lang="en-US" dirty="0"/>
              <a:t>[2] It asks the user for the ID range (starting ID and ending ID).</a:t>
            </a:r>
          </a:p>
          <a:p>
            <a:r>
              <a:rPr lang="en-US" dirty="0"/>
              <a:t>[3] It relies on some default (configurable) filler characters and grid sizes.</a:t>
            </a:r>
          </a:p>
          <a:p>
            <a:r>
              <a:rPr lang="en-US" dirty="0"/>
              <a:t>[4] It generates all the puzzles in one go in HTML format.</a:t>
            </a:r>
          </a:p>
          <a:p>
            <a:r>
              <a:rPr lang="en-US" dirty="0"/>
              <a:t>[5] It generates all the puzzles in one go in PPT format.</a:t>
            </a:r>
          </a:p>
          <a:p>
            <a:endParaRPr lang="en-US" dirty="0"/>
          </a:p>
          <a:p>
            <a:r>
              <a:rPr lang="en-US" dirty="0"/>
              <a:t>Assume that there exists an API / Web Service that breaks a string into a set of logical characters. Until that is available, “</a:t>
            </a:r>
            <a:r>
              <a:rPr lang="en-US" dirty="0" err="1"/>
              <a:t>AutoCap</a:t>
            </a:r>
            <a:r>
              <a:rPr lang="en-US" dirty="0"/>
              <a:t>” works only for English.</a:t>
            </a:r>
          </a:p>
        </p:txBody>
      </p:sp>
    </p:spTree>
    <p:extLst>
      <p:ext uri="{BB962C8B-B14F-4D97-AF65-F5344CB8AC3E}">
        <p14:creationId xmlns:p14="http://schemas.microsoft.com/office/powerpoint/2010/main" val="37081622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4937-55F4-42D5-98C9-EE57808AF562}"/>
              </a:ext>
            </a:extLst>
          </p:cNvPr>
          <p:cNvSpPr/>
          <p:nvPr/>
        </p:nvSpPr>
        <p:spPr>
          <a:xfrm>
            <a:off x="440094" y="858611"/>
            <a:ext cx="449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  www.github.com/sjasthi/autocap</a:t>
            </a:r>
          </a:p>
        </p:txBody>
      </p:sp>
    </p:spTree>
    <p:extLst>
      <p:ext uri="{BB962C8B-B14F-4D97-AF65-F5344CB8AC3E}">
        <p14:creationId xmlns:p14="http://schemas.microsoft.com/office/powerpoint/2010/main" val="174377280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393e6eefec3ee816f9a7a68a9361488647b5"/>
</p:tagLst>
</file>

<file path=ppt/theme/theme1.xml><?xml version="1.0" encoding="utf-8"?>
<a:theme xmlns:a="http://schemas.openxmlformats.org/drawingml/2006/main" name="SubjectCode_ChapterNum00">
  <a:themeElements>
    <a:clrScheme name="KLMU SLIDE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33928</TotalTime>
  <Words>234</Words>
  <Application>Microsoft Office PowerPoint</Application>
  <PresentationFormat>On-screen Show (4:3)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</vt:lpstr>
      <vt:lpstr>Times New Roman</vt:lpstr>
      <vt:lpstr>Trebuchet MS</vt:lpstr>
      <vt:lpstr>Wingdings</vt:lpstr>
      <vt:lpstr>Wingdings 3</vt:lpstr>
      <vt:lpstr>SubjectCode_ChapterNum00</vt:lpstr>
      <vt:lpstr>ICS370: Software Design Models  AutoCap (Auto Generator of Catch-A-Phrase puzzles) </vt:lpstr>
      <vt:lpstr>Catch-A-Phrase (Puzzle inputs)</vt:lpstr>
      <vt:lpstr>Catch A Phrase  (generated puzzle)</vt:lpstr>
      <vt:lpstr>Catch-A-Phrase (Puzzle Solution)</vt:lpstr>
      <vt:lpstr>Scope of AutoCap</vt:lpstr>
      <vt:lpstr>Links</vt:lpstr>
    </vt:vector>
  </TitlesOfParts>
  <Company>Cosmopoint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ETD</dc:creator>
  <cp:lastModifiedBy>Jasthi, Jasthi (DI SW LCS DEVOPS)</cp:lastModifiedBy>
  <cp:revision>2976</cp:revision>
  <dcterms:created xsi:type="dcterms:W3CDTF">2009-07-11T03:47:55Z</dcterms:created>
  <dcterms:modified xsi:type="dcterms:W3CDTF">2021-05-27T21:17:18Z</dcterms:modified>
</cp:coreProperties>
</file>