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780"/>
  </p:normalViewPr>
  <p:slideViewPr>
    <p:cSldViewPr snapToGrid="0">
      <p:cViewPr varScale="1">
        <p:scale>
          <a:sx n="110" d="100"/>
          <a:sy n="110" d="100"/>
        </p:scale>
        <p:origin x="624" y="120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828842" y="2417787"/>
            <a:ext cx="11632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94514" y="640081"/>
            <a:ext cx="6365417" cy="45364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4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113201" y="1498459"/>
            <a:ext cx="5759890" cy="198591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</a:t>
            </a:r>
            <a:r>
              <a:rPr lang="en-US" sz="14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14" y="150263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977395" y="1134833"/>
            <a:ext cx="6034492" cy="247922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management account</a:t>
            </a:r>
          </a:p>
        </p:txBody>
      </p:sp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646" y="4593939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46" y="42028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628944" y="3851341"/>
            <a:ext cx="2377803" cy="120426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</a:p>
        </p:txBody>
      </p:sp>
      <p:sp>
        <p:nvSpPr>
          <p:cNvPr id="93" name="Google Shape;93;p13"/>
          <p:cNvSpPr txBox="1"/>
          <p:nvPr/>
        </p:nvSpPr>
        <p:spPr>
          <a:xfrm>
            <a:off x="3534848" y="2646387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EventBridge 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360543" y="2417787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449248" y="241778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28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48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942720" y="22090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25" y="2696032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08" y="2697302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account</a:t>
            </a: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2371642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781" y="2701811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API key secret</a:t>
            </a: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95" y="2195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520" y="2696032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768" y="1948987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88" y="4714893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 bwMode="auto">
          <a:xfrm>
            <a:off x="942720" y="42028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756194" y="2926523"/>
            <a:ext cx="0" cy="9144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1401800" y="4453771"/>
            <a:ext cx="3200400" cy="46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003891" y="241778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36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31</cp:revision>
  <dcterms:modified xsi:type="dcterms:W3CDTF">2021-06-14T11:43:13Z</dcterms:modified>
</cp:coreProperties>
</file>