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146304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9"/>
    <p:restoredTop sz="94682"/>
  </p:normalViewPr>
  <p:slideViewPr>
    <p:cSldViewPr snapToGrid="0">
      <p:cViewPr varScale="1">
        <p:scale>
          <a:sx n="76" d="100"/>
          <a:sy n="76" d="100"/>
        </p:scale>
        <p:origin x="1050" y="114"/>
      </p:cViewPr>
      <p:guideLst>
        <p:guide orient="horz" pos="2880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7cbfb3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7cbfb3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92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98733" y="1323689"/>
            <a:ext cx="13632960" cy="36490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720" y="5038444"/>
            <a:ext cx="13632960" cy="1409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98720" y="1966444"/>
            <a:ext cx="13632960" cy="34906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98720" y="5603956"/>
            <a:ext cx="13632960" cy="2312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98720" y="3823734"/>
            <a:ext cx="13632960" cy="1496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1363296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639984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731840" y="2048844"/>
            <a:ext cx="639984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98720" y="987733"/>
            <a:ext cx="4492800" cy="1343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98720" y="2470400"/>
            <a:ext cx="4492800" cy="5652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84400" y="800267"/>
            <a:ext cx="10188480" cy="7272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315200" y="-222"/>
            <a:ext cx="7315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24800" y="2192311"/>
            <a:ext cx="6472320" cy="26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24800" y="4983245"/>
            <a:ext cx="6472320" cy="2195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7903200" y="1287244"/>
            <a:ext cx="6139200" cy="65690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98720" y="7521022"/>
            <a:ext cx="9598080" cy="1075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13632960" cy="60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.png"/><Relationship Id="rId3" Type="http://schemas.openxmlformats.org/officeDocument/2006/relationships/image" Target="../media/image1.png"/><Relationship Id="rId21" Type="http://schemas.openxmlformats.org/officeDocument/2006/relationships/image" Target="../media/image6.png"/><Relationship Id="rId7" Type="http://schemas.openxmlformats.org/officeDocument/2006/relationships/image" Target="../media/image5.png"/><Relationship Id="rId25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24" Type="http://schemas.openxmlformats.org/officeDocument/2006/relationships/image" Target="../media/image628.svg"/><Relationship Id="rId5" Type="http://schemas.openxmlformats.org/officeDocument/2006/relationships/image" Target="../media/image3.png"/><Relationship Id="rId28" Type="http://schemas.openxmlformats.org/officeDocument/2006/relationships/image" Target="../media/image148.svg"/><Relationship Id="rId4" Type="http://schemas.openxmlformats.org/officeDocument/2006/relationships/image" Target="../media/image2.png"/><Relationship Id="rId2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/>
        </p:nvSpPr>
        <p:spPr>
          <a:xfrm>
            <a:off x="3108960" y="2560320"/>
            <a:ext cx="1371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EventBridge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37" idx="3"/>
            <a:endCxn id="146" idx="1"/>
          </p:cNvCxnSpPr>
          <p:nvPr/>
        </p:nvCxnSpPr>
        <p:spPr>
          <a:xfrm>
            <a:off x="1018540" y="2331720"/>
            <a:ext cx="99314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6" idx="3"/>
            <a:endCxn id="136" idx="1"/>
          </p:cNvCxnSpPr>
          <p:nvPr/>
        </p:nvCxnSpPr>
        <p:spPr>
          <a:xfrm>
            <a:off x="2468880" y="2331720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>
            <a:off x="4023360" y="2331720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280160" y="640080"/>
            <a:ext cx="7038340" cy="32334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6400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4300220" y="4277360"/>
            <a:ext cx="3566160" cy="20116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7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585216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1645920" y="1463040"/>
            <a:ext cx="6220460" cy="2058525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en-US" sz="14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0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146304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463040" y="1097280"/>
            <a:ext cx="6601460" cy="259842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management account</a:t>
            </a:r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Graphic 24">
            <a:extLst>
              <a:ext uri="{FF2B5EF4-FFF2-40B4-BE49-F238E27FC236}">
                <a16:creationId xmlns:a16="http://schemas.microsoft.com/office/drawing/2014/main" id="{26311446-AD69-F040-8F34-BD39FE42F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Graphic 22">
            <a:extLst>
              <a:ext uri="{FF2B5EF4-FFF2-40B4-BE49-F238E27FC236}">
                <a16:creationId xmlns:a16="http://schemas.microsoft.com/office/drawing/2014/main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 bwMode="auto">
          <a:xfrm>
            <a:off x="548640" y="209677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39">
            <a:extLst>
              <a:ext uri="{FF2B5EF4-FFF2-40B4-BE49-F238E27FC236}">
                <a16:creationId xmlns:a16="http://schemas.microsoft.com/office/drawing/2014/main" id="{AC9D78F5-1A22-844B-8801-81869652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" y="2560320"/>
            <a:ext cx="1097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5">
            <a:extLst>
              <a:ext uri="{FF2B5EF4-FFF2-40B4-BE49-F238E27FC236}">
                <a16:creationId xmlns:a16="http://schemas.microsoft.com/office/drawing/2014/main" id="{1ED7615B-BA38-F541-B46E-45ECDF277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7360" y="2560320"/>
            <a:ext cx="10058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New or existing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7">
            <a:extLst>
              <a:ext uri="{FF2B5EF4-FFF2-40B4-BE49-F238E27FC236}">
                <a16:creationId xmlns:a16="http://schemas.microsoft.com/office/drawing/2014/main" id="{F871FA63-B845-9545-8095-805B527F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rcRect/>
          <a:stretch/>
        </p:blipFill>
        <p:spPr bwMode="auto">
          <a:xfrm>
            <a:off x="2011680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20">
            <a:extLst>
              <a:ext uri="{FF2B5EF4-FFF2-40B4-BE49-F238E27FC236}">
                <a16:creationId xmlns:a16="http://schemas.microsoft.com/office/drawing/2014/main" id="{E91EFFA3-FB5B-124C-8236-31536D7D6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190" y="2560227"/>
            <a:ext cx="1345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 One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key secret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8" name="Graphic 33">
            <a:extLst>
              <a:ext uri="{FF2B5EF4-FFF2-40B4-BE49-F238E27FC236}">
                <a16:creationId xmlns:a16="http://schemas.microsoft.com/office/drawing/2014/main" id="{DAA36B62-52F7-4C46-9C82-CB17DC1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116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TextBox 29">
            <a:extLst>
              <a:ext uri="{FF2B5EF4-FFF2-40B4-BE49-F238E27FC236}">
                <a16:creationId xmlns:a16="http://schemas.microsoft.com/office/drawing/2014/main" id="{A72793CC-CF40-214B-819B-BDB0EF3C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676" y="5493499"/>
            <a:ext cx="91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Integration IAM role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4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860" y="51003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4483100" y="4771073"/>
            <a:ext cx="3200400" cy="128016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AWS account</a:t>
            </a:r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3440" y="2560320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 cycle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880" y="1862920"/>
            <a:ext cx="1097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 cycle event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5577840" y="2331720"/>
            <a:ext cx="12801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6">
            <a:extLst>
              <a:ext uri="{FF2B5EF4-FFF2-40B4-BE49-F238E27FC236}">
                <a16:creationId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252" y="5602635"/>
            <a:ext cx="14687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 One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ndpoint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rcRect/>
          <a:stretch/>
        </p:blipFill>
        <p:spPr bwMode="auto">
          <a:xfrm>
            <a:off x="6824628" y="51454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03254C-121F-FA45-9F5F-8EF6057F3650}"/>
              </a:ext>
            </a:extLst>
          </p:cNvPr>
          <p:cNvCxnSpPr/>
          <p:nvPr/>
        </p:nvCxnSpPr>
        <p:spPr>
          <a:xfrm rot="16200000">
            <a:off x="4774572" y="3615075"/>
            <a:ext cx="118872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1278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35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Amazon Ember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O'neal, Anna</dc:creator>
  <cp:lastModifiedBy>O'Neal, Anna</cp:lastModifiedBy>
  <cp:revision>23</cp:revision>
  <dcterms:modified xsi:type="dcterms:W3CDTF">2021-06-04T17:16:07Z</dcterms:modified>
</cp:coreProperties>
</file>