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682"/>
  </p:normalViewPr>
  <p:slideViewPr>
    <p:cSldViewPr snapToGrid="0">
      <p:cViewPr varScale="1">
        <p:scale>
          <a:sx n="110" d="100"/>
          <a:sy n="110" d="100"/>
        </p:scale>
        <p:origin x="624" y="114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26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7" Type="http://schemas.openxmlformats.org/officeDocument/2006/relationships/image" Target="../media/image5.png"/><Relationship Id="rId25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24" Type="http://schemas.openxmlformats.org/officeDocument/2006/relationships/image" Target="../media/image628.svg"/><Relationship Id="rId5" Type="http://schemas.openxmlformats.org/officeDocument/2006/relationships/image" Target="../media/image3.png"/><Relationship Id="rId28" Type="http://schemas.openxmlformats.org/officeDocument/2006/relationships/image" Target="../media/image148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2314488" y="3765046"/>
            <a:ext cx="11632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280160" y="640079"/>
            <a:ext cx="6731726" cy="4392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579994" y="1463040"/>
            <a:ext cx="6152059" cy="334409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4630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463040" y="1097280"/>
            <a:ext cx="6399618" cy="382306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management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013" y="2527354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Integration IAM role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15" y="2016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054928" y="1620508"/>
            <a:ext cx="2377803" cy="14002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AWS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20494" y="3993646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EventBridge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7" idx="3"/>
            <a:endCxn id="146" idx="1"/>
          </p:cNvCxnSpPr>
          <p:nvPr/>
        </p:nvCxnSpPr>
        <p:spPr>
          <a:xfrm>
            <a:off x="864148" y="3765046"/>
            <a:ext cx="9931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3934894" y="3765046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174" y="3536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94" y="3536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94248" y="35300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54" y="3993646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5">
            <a:extLst>
              <a:ext uri="{FF2B5EF4-FFF2-40B4-BE49-F238E27FC236}">
                <a16:creationId xmlns:a16="http://schemas.microsoft.com/office/drawing/2014/main" id="{1ED7615B-BA38-F541-B46E-45ECDF27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454" y="4044561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or existing account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7">
            <a:extLst>
              <a:ext uri="{FF2B5EF4-FFF2-40B4-BE49-F238E27FC236}">
                <a16:creationId xmlns:a16="http://schemas.microsoft.com/office/drawing/2014/main" id="{F871FA63-B845-9545-8095-805B527F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857288" y="3536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0">
            <a:extLst>
              <a:ext uri="{FF2B5EF4-FFF2-40B4-BE49-F238E27FC236}">
                <a16:creationId xmlns:a16="http://schemas.microsoft.com/office/drawing/2014/main" id="{E91EFFA3-FB5B-124C-8236-31536D7D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886" y="4043291"/>
            <a:ext cx="1345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API key secret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743" y="36453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166" y="4043291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14" y="3296246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931" y="2527353"/>
            <a:ext cx="146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6861159" y="20319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47037" y="2944150"/>
            <a:ext cx="4887" cy="5486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495183" y="2260589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7072811" y="2977076"/>
            <a:ext cx="1" cy="7315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7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31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29</cp:revision>
  <dcterms:modified xsi:type="dcterms:W3CDTF">2021-06-11T17:12:54Z</dcterms:modified>
</cp:coreProperties>
</file>