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46304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9"/>
    <p:restoredTop sz="94682"/>
  </p:normalViewPr>
  <p:slideViewPr>
    <p:cSldViewPr snapToGrid="0">
      <p:cViewPr varScale="1">
        <p:scale>
          <a:sx n="76" d="100"/>
          <a:sy n="76" d="100"/>
        </p:scale>
        <p:origin x="1458" y="114"/>
      </p:cViewPr>
      <p:guideLst>
        <p:guide orient="horz" pos="2880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33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2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323689"/>
            <a:ext cx="13632960" cy="36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5038444"/>
            <a:ext cx="13632960" cy="1409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1966444"/>
            <a:ext cx="13632960" cy="34906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5603956"/>
            <a:ext cx="13632960" cy="2312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3823734"/>
            <a:ext cx="13632960" cy="1496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048844"/>
            <a:ext cx="6399840" cy="6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987733"/>
            <a:ext cx="4492800" cy="13434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470400"/>
            <a:ext cx="4492800" cy="5652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800267"/>
            <a:ext cx="10188480" cy="72725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3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192311"/>
            <a:ext cx="647232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4983245"/>
            <a:ext cx="6472320" cy="219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287244"/>
            <a:ext cx="6139200" cy="65690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7521022"/>
            <a:ext cx="9598080" cy="1075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791156"/>
            <a:ext cx="13632960" cy="101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048844"/>
            <a:ext cx="13632960" cy="6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8290164"/>
            <a:ext cx="877920" cy="6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image" Target="../media/image5.pn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24" Type="http://schemas.openxmlformats.org/officeDocument/2006/relationships/image" Target="../media/image628.svg"/><Relationship Id="rId5" Type="http://schemas.openxmlformats.org/officeDocument/2006/relationships/image" Target="../media/image3.png"/><Relationship Id="rId28" Type="http://schemas.openxmlformats.org/officeDocument/2006/relationships/image" Target="../media/image148.svg"/><Relationship Id="rId4" Type="http://schemas.openxmlformats.org/officeDocument/2006/relationships/image" Target="../media/image2.png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/>
        </p:nvSpPr>
        <p:spPr>
          <a:xfrm>
            <a:off x="3108960" y="2560320"/>
            <a:ext cx="1371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EventBridge </a:t>
            </a:r>
            <a:r>
              <a:rPr lang="en" sz="120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7" idx="3"/>
            <a:endCxn id="146" idx="1"/>
          </p:cNvCxnSpPr>
          <p:nvPr/>
        </p:nvCxnSpPr>
        <p:spPr>
          <a:xfrm>
            <a:off x="1018540" y="2331720"/>
            <a:ext cx="99314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46" idx="3"/>
            <a:endCxn id="136" idx="1"/>
          </p:cNvCxnSpPr>
          <p:nvPr/>
        </p:nvCxnSpPr>
        <p:spPr>
          <a:xfrm>
            <a:off x="246888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4023360" y="2331720"/>
            <a:ext cx="109728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280160" y="640080"/>
            <a:ext cx="6885940" cy="3233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6400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4300220" y="4277360"/>
            <a:ext cx="3566160" cy="2011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7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220" y="42773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1645920" y="1463040"/>
            <a:ext cx="6152059" cy="2058525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en-US" sz="14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0" name="Graphic 25">
            <a:extLst>
              <a:ext uri="{FF2B5EF4-FFF2-40B4-BE49-F238E27FC236}">
                <a16:creationId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46304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463040" y="1097280"/>
            <a:ext cx="6550660" cy="259842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5" name="Graphic 13">
            <a:extLst>
              <a:ext uri="{FF2B5EF4-FFF2-40B4-BE49-F238E27FC236}">
                <a16:creationId xmlns:a16="http://schemas.microsoft.com/office/drawing/2014/main" id="{E2B9011C-C7EB-AD4B-85D7-DC979571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64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Graphic 22">
            <a:extLst>
              <a:ext uri="{FF2B5EF4-FFF2-40B4-BE49-F238E27FC236}">
                <a16:creationId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548640" y="209677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39">
            <a:extLst>
              <a:ext uri="{FF2B5EF4-FFF2-40B4-BE49-F238E27FC236}">
                <a16:creationId xmlns:a16="http://schemas.microsoft.com/office/drawing/2014/main" id="{AC9D78F5-1A22-844B-8801-818696526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" y="25603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en-US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5">
            <a:extLst>
              <a:ext uri="{FF2B5EF4-FFF2-40B4-BE49-F238E27FC236}">
                <a16:creationId xmlns:a16="http://schemas.microsoft.com/office/drawing/2014/main" id="{1ED7615B-BA38-F541-B46E-45ECDF277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846" y="2611235"/>
            <a:ext cx="10058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or existing account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Graphic 7">
            <a:extLst>
              <a:ext uri="{FF2B5EF4-FFF2-40B4-BE49-F238E27FC236}">
                <a16:creationId xmlns:a16="http://schemas.microsoft.com/office/drawing/2014/main" id="{F871FA63-B845-9545-8095-805B527FD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rcRect/>
          <a:stretch/>
        </p:blipFill>
        <p:spPr bwMode="auto">
          <a:xfrm>
            <a:off x="2011680" y="21031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0">
            <a:extLst>
              <a:ext uri="{FF2B5EF4-FFF2-40B4-BE49-F238E27FC236}">
                <a16:creationId xmlns:a16="http://schemas.microsoft.com/office/drawing/2014/main" id="{E91EFFA3-FB5B-124C-8236-31536D7D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190" y="2609965"/>
            <a:ext cx="13453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API key secret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8" name="Graphic 33">
            <a:extLst>
              <a:ext uri="{FF2B5EF4-FFF2-40B4-BE49-F238E27FC236}">
                <a16:creationId xmlns:a16="http://schemas.microsoft.com/office/drawing/2014/main" id="{DAA36B62-52F7-4C46-9C82-CB17DC19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1116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Box 29">
            <a:extLst>
              <a:ext uri="{FF2B5EF4-FFF2-40B4-BE49-F238E27FC236}">
                <a16:creationId xmlns:a16="http://schemas.microsoft.com/office/drawing/2014/main" id="{A72793CC-CF40-214B-819B-BDB0EF3C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744" y="5602635"/>
            <a:ext cx="91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Integration IAM role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232" y="51398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4483100" y="4771073"/>
            <a:ext cx="3200400" cy="12801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AWS account</a:t>
            </a:r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632" y="2609965"/>
            <a:ext cx="1371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7">
            <a:extLst>
              <a:ext uri="{FF2B5EF4-FFF2-40B4-BE49-F238E27FC236}">
                <a16:creationId xmlns:a16="http://schemas.microsoft.com/office/drawing/2014/main" id="{70E93A9B-B3E0-D24E-9DFE-BE9C66CA3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880" y="1862920"/>
            <a:ext cx="10972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5577840" y="2331720"/>
            <a:ext cx="128016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6">
            <a:extLst>
              <a:ext uri="{FF2B5EF4-FFF2-40B4-BE49-F238E27FC236}">
                <a16:creationId xmlns:a16="http://schemas.microsoft.com/office/drawing/2014/main" id="{099D59F3-19A5-4E47-9AA1-612D0AD90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252" y="5602635"/>
            <a:ext cx="14687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 One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ndpoint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6">
            <a:extLst>
              <a:ext uri="{FF2B5EF4-FFF2-40B4-BE49-F238E27FC236}">
                <a16:creationId xmlns:a16="http://schemas.microsoft.com/office/drawing/2014/main" id="{FD960BCD-0D1F-914A-B9E9-229CD74E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rcRect/>
          <a:stretch/>
        </p:blipFill>
        <p:spPr bwMode="auto">
          <a:xfrm>
            <a:off x="6824628" y="51454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3254C-121F-FA45-9F5F-8EF6057F3650}"/>
              </a:ext>
            </a:extLst>
          </p:cNvPr>
          <p:cNvCxnSpPr/>
          <p:nvPr/>
        </p:nvCxnSpPr>
        <p:spPr>
          <a:xfrm rot="16200000">
            <a:off x="4774572" y="3615075"/>
            <a:ext cx="118872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78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33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Amazon Ember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26</cp:revision>
  <dcterms:modified xsi:type="dcterms:W3CDTF">2021-06-10T15:11:50Z</dcterms:modified>
</cp:coreProperties>
</file>