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682"/>
  </p:normalViewPr>
  <p:slideViewPr>
    <p:cSldViewPr snapToGrid="0">
      <p:cViewPr varScale="1">
        <p:scale>
          <a:sx n="76" d="100"/>
          <a:sy n="76" d="100"/>
        </p:scale>
        <p:origin x="1458" y="114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24" Type="http://schemas.openxmlformats.org/officeDocument/2006/relationships/image" Target="../media/image628.svg"/><Relationship Id="rId5" Type="http://schemas.openxmlformats.org/officeDocument/2006/relationships/image" Target="../media/image3.png"/><Relationship Id="rId28" Type="http://schemas.openxmlformats.org/officeDocument/2006/relationships/image" Target="../media/image148.svg"/><Relationship Id="rId4" Type="http://schemas.openxmlformats.org/officeDocument/2006/relationships/image" Target="../media/image2.png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108960" y="256032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EventBridge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>
            <a:off x="1018540" y="2331720"/>
            <a:ext cx="9931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46888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02336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280160" y="640080"/>
            <a:ext cx="6885940" cy="3233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4300220" y="4277360"/>
            <a:ext cx="3566160" cy="201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7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20" y="42773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45920" y="1463040"/>
            <a:ext cx="6152059" cy="205852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4630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463040" y="1097280"/>
            <a:ext cx="6550660" cy="25984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48640" y="20967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" y="25603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256032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or existing account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01168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90" y="2560227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API key secret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16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744" y="5602635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32" y="5139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3100" y="4771073"/>
            <a:ext cx="3200400" cy="12801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440" y="256032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 cycle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18629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 cycle event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577840" y="233172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52" y="5602635"/>
            <a:ext cx="146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6824628" y="5145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4774572" y="3615075"/>
            <a:ext cx="118872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35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25</cp:revision>
  <dcterms:modified xsi:type="dcterms:W3CDTF">2021-06-07T18:09:29Z</dcterms:modified>
</cp:coreProperties>
</file>