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EE90D-11AF-4231-8233-C0EAC19983D0}" v="139" dt="2021-12-08T08:05:03.522"/>
    <p1510:client id="{47C8D817-EBBF-460C-BBB5-8E316206987D}" v="37" dt="2021-12-07T19:05:50.155"/>
    <p1510:client id="{726240C6-28DF-4865-9A48-3C31DF11B75F}" v="139" dt="2021-12-07T19:55:16.186"/>
    <p1510:client id="{B12C42C5-DFC5-4D76-8D99-22B099119086}" v="47" dt="2021-11-28T17:15:4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iuc Igor" userId="b294369b7c71aa03" providerId="Windows Live" clId="Web-{B12C42C5-DFC5-4D76-8D99-22B099119086}"/>
    <pc:docChg chg="addSld modSld">
      <pc:chgData name="Costiuc Igor" userId="b294369b7c71aa03" providerId="Windows Live" clId="Web-{B12C42C5-DFC5-4D76-8D99-22B099119086}" dt="2021-11-28T17:15:48.298" v="44" actId="20577"/>
      <pc:docMkLst>
        <pc:docMk/>
      </pc:docMkLst>
      <pc:sldChg chg="modSp">
        <pc:chgData name="Costiuc Igor" userId="b294369b7c71aa03" providerId="Windows Live" clId="Web-{B12C42C5-DFC5-4D76-8D99-22B099119086}" dt="2021-11-28T17:15:38.204" v="36" actId="20577"/>
        <pc:sldMkLst>
          <pc:docMk/>
          <pc:sldMk cId="1351651579" sldId="256"/>
        </pc:sldMkLst>
        <pc:spChg chg="mod">
          <ac:chgData name="Costiuc Igor" userId="b294369b7c71aa03" providerId="Windows Live" clId="Web-{B12C42C5-DFC5-4D76-8D99-22B099119086}" dt="2021-11-28T17:12:30.778" v="12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Costiuc Igor" userId="b294369b7c71aa03" providerId="Windows Live" clId="Web-{B12C42C5-DFC5-4D76-8D99-22B099119086}" dt="2021-11-28T17:15:38.204" v="36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delSp modSp new">
        <pc:chgData name="Costiuc Igor" userId="b294369b7c71aa03" providerId="Windows Live" clId="Web-{B12C42C5-DFC5-4D76-8D99-22B099119086}" dt="2021-11-28T17:15:48.298" v="44" actId="20577"/>
        <pc:sldMkLst>
          <pc:docMk/>
          <pc:sldMk cId="3208297145" sldId="257"/>
        </pc:sldMkLst>
        <pc:spChg chg="del">
          <ac:chgData name="Costiuc Igor" userId="b294369b7c71aa03" providerId="Windows Live" clId="Web-{B12C42C5-DFC5-4D76-8D99-22B099119086}" dt="2021-11-28T17:15:41.032" v="37"/>
          <ac:spMkLst>
            <pc:docMk/>
            <pc:sldMk cId="3208297145" sldId="257"/>
            <ac:spMk id="2" creationId="{4921CAA5-0235-4930-9789-BBD0962F4A0F}"/>
          </ac:spMkLst>
        </pc:spChg>
        <pc:spChg chg="mod">
          <ac:chgData name="Costiuc Igor" userId="b294369b7c71aa03" providerId="Windows Live" clId="Web-{B12C42C5-DFC5-4D76-8D99-22B099119086}" dt="2021-11-28T17:15:48.298" v="44" actId="20577"/>
          <ac:spMkLst>
            <pc:docMk/>
            <pc:sldMk cId="3208297145" sldId="257"/>
            <ac:spMk id="3" creationId="{5517BFB8-2198-4F20-9EC3-DC1A15432F4D}"/>
          </ac:spMkLst>
        </pc:spChg>
      </pc:sldChg>
      <pc:sldChg chg="new">
        <pc:chgData name="Costiuc Igor" userId="b294369b7c71aa03" providerId="Windows Live" clId="Web-{B12C42C5-DFC5-4D76-8D99-22B099119086}" dt="2021-11-28T17:12:32.903" v="14"/>
        <pc:sldMkLst>
          <pc:docMk/>
          <pc:sldMk cId="2369662857" sldId="258"/>
        </pc:sldMkLst>
      </pc:sldChg>
      <pc:sldChg chg="new">
        <pc:chgData name="Costiuc Igor" userId="b294369b7c71aa03" providerId="Windows Live" clId="Web-{B12C42C5-DFC5-4D76-8D99-22B099119086}" dt="2021-11-28T17:12:33.856" v="15"/>
        <pc:sldMkLst>
          <pc:docMk/>
          <pc:sldMk cId="3514666445" sldId="259"/>
        </pc:sldMkLst>
      </pc:sldChg>
      <pc:sldChg chg="new">
        <pc:chgData name="Costiuc Igor" userId="b294369b7c71aa03" providerId="Windows Live" clId="Web-{B12C42C5-DFC5-4D76-8D99-22B099119086}" dt="2021-11-28T17:12:34.887" v="16"/>
        <pc:sldMkLst>
          <pc:docMk/>
          <pc:sldMk cId="172515614" sldId="260"/>
        </pc:sldMkLst>
      </pc:sldChg>
    </pc:docChg>
  </pc:docChgLst>
  <pc:docChgLst>
    <pc:chgData name="Costiuc Igor" userId="b294369b7c71aa03" providerId="Windows Live" clId="Web-{3AAEE90D-11AF-4231-8233-C0EAC19983D0}"/>
    <pc:docChg chg="modSld sldOrd">
      <pc:chgData name="Costiuc Igor" userId="b294369b7c71aa03" providerId="Windows Live" clId="Web-{3AAEE90D-11AF-4231-8233-C0EAC19983D0}" dt="2021-12-08T08:05:03.522" v="154"/>
      <pc:docMkLst>
        <pc:docMk/>
      </pc:docMkLst>
      <pc:sldChg chg="addSp delSp modSp mod setBg setClrOvrMap">
        <pc:chgData name="Costiuc Igor" userId="b294369b7c71aa03" providerId="Windows Live" clId="Web-{3AAEE90D-11AF-4231-8233-C0EAC19983D0}" dt="2021-12-08T07:53:15.521" v="120"/>
        <pc:sldMkLst>
          <pc:docMk/>
          <pc:sldMk cId="2369662857" sldId="258"/>
        </pc:sldMkLst>
        <pc:spChg chg="mod">
          <ac:chgData name="Costiuc Igor" userId="b294369b7c71aa03" providerId="Windows Live" clId="Web-{3AAEE90D-11AF-4231-8233-C0EAC19983D0}" dt="2021-12-08T07:53:15.521" v="120"/>
          <ac:spMkLst>
            <pc:docMk/>
            <pc:sldMk cId="2369662857" sldId="258"/>
            <ac:spMk id="2" creationId="{B01FCC8F-BCA9-404B-9794-DAC22E909652}"/>
          </ac:spMkLst>
        </pc:spChg>
        <pc:spChg chg="mod ord">
          <ac:chgData name="Costiuc Igor" userId="b294369b7c71aa03" providerId="Windows Live" clId="Web-{3AAEE90D-11AF-4231-8233-C0EAC19983D0}" dt="2021-12-08T07:53:15.521" v="120"/>
          <ac:spMkLst>
            <pc:docMk/>
            <pc:sldMk cId="2369662857" sldId="258"/>
            <ac:spMk id="3" creationId="{BFF7D9D5-35C3-473A-872F-CC2D9ADCA700}"/>
          </ac:spMkLst>
        </pc:spChg>
        <pc:spChg chg="add del">
          <ac:chgData name="Costiuc Igor" userId="b294369b7c71aa03" providerId="Windows Live" clId="Web-{3AAEE90D-11AF-4231-8233-C0EAC19983D0}" dt="2021-12-08T07:53:15.521" v="119"/>
          <ac:spMkLst>
            <pc:docMk/>
            <pc:sldMk cId="2369662857" sldId="258"/>
            <ac:spMk id="7" creationId="{8ABFE404-8D65-4573-A3EF-6DF477936BA3}"/>
          </ac:spMkLst>
        </pc:spChg>
        <pc:spChg chg="add">
          <ac:chgData name="Costiuc Igor" userId="b294369b7c71aa03" providerId="Windows Live" clId="Web-{3AAEE90D-11AF-4231-8233-C0EAC19983D0}" dt="2021-12-08T07:53:15.521" v="120"/>
          <ac:spMkLst>
            <pc:docMk/>
            <pc:sldMk cId="2369662857" sldId="258"/>
            <ac:spMk id="9" creationId="{5E52985E-2553-471E-82AA-5ED7A329890A}"/>
          </ac:spMkLst>
        </pc:spChg>
        <pc:spChg chg="add del">
          <ac:chgData name="Costiuc Igor" userId="b294369b7c71aa03" providerId="Windows Live" clId="Web-{3AAEE90D-11AF-4231-8233-C0EAC19983D0}" dt="2021-12-08T07:53:06.896" v="117"/>
          <ac:spMkLst>
            <pc:docMk/>
            <pc:sldMk cId="2369662857" sldId="258"/>
            <ac:spMk id="10" creationId="{38468727-63BE-4191-B4A6-C30C82C0E986}"/>
          </ac:spMkLst>
        </pc:spChg>
        <pc:spChg chg="add del">
          <ac:chgData name="Costiuc Igor" userId="b294369b7c71aa03" providerId="Windows Live" clId="Web-{3AAEE90D-11AF-4231-8233-C0EAC19983D0}" dt="2021-12-08T07:53:06.896" v="117"/>
          <ac:spMkLst>
            <pc:docMk/>
            <pc:sldMk cId="2369662857" sldId="258"/>
            <ac:spMk id="12" creationId="{9D355BB6-1BB8-4828-B246-CFB31742D7B8}"/>
          </ac:spMkLst>
        </pc:spChg>
        <pc:spChg chg="add del">
          <ac:chgData name="Costiuc Igor" userId="b294369b7c71aa03" providerId="Windows Live" clId="Web-{3AAEE90D-11AF-4231-8233-C0EAC19983D0}" dt="2021-12-08T07:53:06.896" v="117"/>
          <ac:spMkLst>
            <pc:docMk/>
            <pc:sldMk cId="2369662857" sldId="258"/>
            <ac:spMk id="14" creationId="{CA52A9B9-B2B3-46F0-9D53-0EFF9905BF8F}"/>
          </ac:spMkLst>
        </pc:spChg>
        <pc:picChg chg="add mod ord">
          <ac:chgData name="Costiuc Igor" userId="b294369b7c71aa03" providerId="Windows Live" clId="Web-{3AAEE90D-11AF-4231-8233-C0EAC19983D0}" dt="2021-12-08T07:53:15.521" v="120"/>
          <ac:picMkLst>
            <pc:docMk/>
            <pc:sldMk cId="2369662857" sldId="258"/>
            <ac:picMk id="4" creationId="{8C4CB830-F969-4ECA-A428-E6E99C1C4258}"/>
          </ac:picMkLst>
        </pc:picChg>
        <pc:picChg chg="add mod">
          <ac:chgData name="Costiuc Igor" userId="b294369b7c71aa03" providerId="Windows Live" clId="Web-{3AAEE90D-11AF-4231-8233-C0EAC19983D0}" dt="2021-12-08T07:53:15.521" v="120"/>
          <ac:picMkLst>
            <pc:docMk/>
            <pc:sldMk cId="2369662857" sldId="258"/>
            <ac:picMk id="5" creationId="{D066BDCF-EAF3-4EBD-9ABD-77866BA35DC0}"/>
          </ac:picMkLst>
        </pc:picChg>
        <pc:cxnChg chg="add del">
          <ac:chgData name="Costiuc Igor" userId="b294369b7c71aa03" providerId="Windows Live" clId="Web-{3AAEE90D-11AF-4231-8233-C0EAC19983D0}" dt="2021-12-08T07:53:15.521" v="119"/>
          <ac:cxnSpMkLst>
            <pc:docMk/>
            <pc:sldMk cId="2369662857" sldId="258"/>
            <ac:cxnSpMk id="8" creationId="{AF5191F1-A1C8-4AEE-8007-DF304E42B15E}"/>
          </ac:cxnSpMkLst>
        </pc:cxnChg>
        <pc:cxnChg chg="add">
          <ac:chgData name="Costiuc Igor" userId="b294369b7c71aa03" providerId="Windows Live" clId="Web-{3AAEE90D-11AF-4231-8233-C0EAC19983D0}" dt="2021-12-08T07:53:15.521" v="120"/>
          <ac:cxnSpMkLst>
            <pc:docMk/>
            <pc:sldMk cId="2369662857" sldId="258"/>
            <ac:cxnSpMk id="11" creationId="{DAE3ABC6-4042-4293-A7DF-F01181363B7E}"/>
          </ac:cxnSpMkLst>
        </pc:cxnChg>
      </pc:sldChg>
      <pc:sldChg chg="addSp delSp modSp mod ord setBg">
        <pc:chgData name="Costiuc Igor" userId="b294369b7c71aa03" providerId="Windows Live" clId="Web-{3AAEE90D-11AF-4231-8233-C0EAC19983D0}" dt="2021-12-08T08:05:03.522" v="154"/>
        <pc:sldMkLst>
          <pc:docMk/>
          <pc:sldMk cId="3514666445" sldId="259"/>
        </pc:sldMkLst>
        <pc:spChg chg="mod">
          <ac:chgData name="Costiuc Igor" userId="b294369b7c71aa03" providerId="Windows Live" clId="Web-{3AAEE90D-11AF-4231-8233-C0EAC19983D0}" dt="2021-12-08T08:04:12.239" v="136"/>
          <ac:spMkLst>
            <pc:docMk/>
            <pc:sldMk cId="3514666445" sldId="259"/>
            <ac:spMk id="2" creationId="{6BAF6AA5-D819-4821-8ECB-3A3C67FC30F7}"/>
          </ac:spMkLst>
        </pc:spChg>
        <pc:spChg chg="del mod">
          <ac:chgData name="Costiuc Igor" userId="b294369b7c71aa03" providerId="Windows Live" clId="Web-{3AAEE90D-11AF-4231-8233-C0EAC19983D0}" dt="2021-12-08T08:03:31.535" v="121"/>
          <ac:spMkLst>
            <pc:docMk/>
            <pc:sldMk cId="3514666445" sldId="259"/>
            <ac:spMk id="3" creationId="{9EFE5038-61FF-4797-952A-5C3AAC880463}"/>
          </ac:spMkLst>
        </pc:spChg>
        <pc:spChg chg="add del mod">
          <ac:chgData name="Costiuc Igor" userId="b294369b7c71aa03" providerId="Windows Live" clId="Web-{3AAEE90D-11AF-4231-8233-C0EAC19983D0}" dt="2021-12-08T07:40:59.410" v="93"/>
          <ac:spMkLst>
            <pc:docMk/>
            <pc:sldMk cId="3514666445" sldId="259"/>
            <ac:spMk id="4" creationId="{34C3F6D6-E210-4354-A837-88D0B37D645F}"/>
          </ac:spMkLst>
        </pc:spChg>
        <pc:spChg chg="add del mod">
          <ac:chgData name="Costiuc Igor" userId="b294369b7c71aa03" providerId="Windows Live" clId="Web-{3AAEE90D-11AF-4231-8233-C0EAC19983D0}" dt="2021-12-08T07:43:57.571" v="105"/>
          <ac:spMkLst>
            <pc:docMk/>
            <pc:sldMk cId="3514666445" sldId="259"/>
            <ac:spMk id="5" creationId="{919E0AAC-3352-4BF9-B1D7-3F7305DA4ADD}"/>
          </ac:spMkLst>
        </pc:spChg>
        <pc:spChg chg="add del mod">
          <ac:chgData name="Costiuc Igor" userId="b294369b7c71aa03" providerId="Windows Live" clId="Web-{3AAEE90D-11AF-4231-8233-C0EAC19983D0}" dt="2021-12-08T08:04:50.803" v="153"/>
          <ac:spMkLst>
            <pc:docMk/>
            <pc:sldMk cId="3514666445" sldId="259"/>
            <ac:spMk id="9" creationId="{1E9E453F-4444-40D1-BAA3-16396022B29D}"/>
          </ac:spMkLst>
        </pc:spChg>
        <pc:spChg chg="add del mod">
          <ac:chgData name="Costiuc Igor" userId="b294369b7c71aa03" providerId="Windows Live" clId="Web-{3AAEE90D-11AF-4231-8233-C0EAC19983D0}" dt="2021-12-08T08:04:42.724" v="152"/>
          <ac:spMkLst>
            <pc:docMk/>
            <pc:sldMk cId="3514666445" sldId="259"/>
            <ac:spMk id="11" creationId="{DB92BA8F-6B19-4E7E-8F78-E7CB88E34D23}"/>
          </ac:spMkLst>
        </pc:spChg>
        <pc:spChg chg="add">
          <ac:chgData name="Costiuc Igor" userId="b294369b7c71aa03" providerId="Windows Live" clId="Web-{3AAEE90D-11AF-4231-8233-C0EAC19983D0}" dt="2021-12-08T08:04:12.239" v="136"/>
          <ac:spMkLst>
            <pc:docMk/>
            <pc:sldMk cId="3514666445" sldId="259"/>
            <ac:spMk id="14" creationId="{55C01129-3453-464D-A870-ED71C6E89D60}"/>
          </ac:spMkLst>
        </pc:spChg>
        <pc:spChg chg="add">
          <ac:chgData name="Costiuc Igor" userId="b294369b7c71aa03" providerId="Windows Live" clId="Web-{3AAEE90D-11AF-4231-8233-C0EAC19983D0}" dt="2021-12-08T08:04:12.239" v="136"/>
          <ac:spMkLst>
            <pc:docMk/>
            <pc:sldMk cId="3514666445" sldId="259"/>
            <ac:spMk id="16" creationId="{9D2781A6-5C82-4764-B489-F9A599C0A7EB}"/>
          </ac:spMkLst>
        </pc:spChg>
        <pc:picChg chg="add mod ord">
          <ac:chgData name="Costiuc Igor" userId="b294369b7c71aa03" providerId="Windows Live" clId="Web-{3AAEE90D-11AF-4231-8233-C0EAC19983D0}" dt="2021-12-08T08:04:22.693" v="138" actId="1076"/>
          <ac:picMkLst>
            <pc:docMk/>
            <pc:sldMk cId="3514666445" sldId="259"/>
            <ac:picMk id="6" creationId="{09277A89-7416-48FC-9CF6-F08B49BD89D4}"/>
          </ac:picMkLst>
        </pc:picChg>
        <pc:picChg chg="add mod">
          <ac:chgData name="Costiuc Igor" userId="b294369b7c71aa03" providerId="Windows Live" clId="Web-{3AAEE90D-11AF-4231-8233-C0EAC19983D0}" dt="2021-12-08T08:04:25.036" v="139" actId="1076"/>
          <ac:picMkLst>
            <pc:docMk/>
            <pc:sldMk cId="3514666445" sldId="259"/>
            <ac:picMk id="7" creationId="{97EAE043-536C-452C-AB0C-EBB45319CB0A}"/>
          </ac:picMkLst>
        </pc:picChg>
      </pc:sldChg>
    </pc:docChg>
  </pc:docChgLst>
  <pc:docChgLst>
    <pc:chgData name="Costiuc Igor" userId="b294369b7c71aa03" providerId="Windows Live" clId="Web-{47C8D817-EBBF-460C-BBB5-8E316206987D}"/>
    <pc:docChg chg="modSld">
      <pc:chgData name="Costiuc Igor" userId="b294369b7c71aa03" providerId="Windows Live" clId="Web-{47C8D817-EBBF-460C-BBB5-8E316206987D}" dt="2021-12-07T19:05:50.155" v="33" actId="20577"/>
      <pc:docMkLst>
        <pc:docMk/>
      </pc:docMkLst>
      <pc:sldChg chg="addSp modSp">
        <pc:chgData name="Costiuc Igor" userId="b294369b7c71aa03" providerId="Windows Live" clId="Web-{47C8D817-EBBF-460C-BBB5-8E316206987D}" dt="2021-12-07T19:02:50.394" v="17" actId="20577"/>
        <pc:sldMkLst>
          <pc:docMk/>
          <pc:sldMk cId="1351651579" sldId="256"/>
        </pc:sldMkLst>
        <pc:spChg chg="mod">
          <ac:chgData name="Costiuc Igor" userId="b294369b7c71aa03" providerId="Windows Live" clId="Web-{47C8D817-EBBF-460C-BBB5-8E316206987D}" dt="2021-12-07T19:02:33.564" v="1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Costiuc Igor" userId="b294369b7c71aa03" providerId="Windows Live" clId="Web-{47C8D817-EBBF-460C-BBB5-8E316206987D}" dt="2021-12-07T19:02:50.394" v="17" actId="20577"/>
          <ac:spMkLst>
            <pc:docMk/>
            <pc:sldMk cId="1351651579" sldId="256"/>
            <ac:spMk id="3" creationId="{00000000-0000-0000-0000-000000000000}"/>
          </ac:spMkLst>
        </pc:spChg>
        <pc:picChg chg="add mod ord">
          <ac:chgData name="Costiuc Igor" userId="b294369b7c71aa03" providerId="Windows Live" clId="Web-{47C8D817-EBBF-460C-BBB5-8E316206987D}" dt="2021-12-07T19:02:22.845" v="14" actId="14100"/>
          <ac:picMkLst>
            <pc:docMk/>
            <pc:sldMk cId="1351651579" sldId="256"/>
            <ac:picMk id="4" creationId="{DA24043A-AEC2-434D-8A8F-30F587AAA035}"/>
          </ac:picMkLst>
        </pc:picChg>
      </pc:sldChg>
      <pc:sldChg chg="modSp">
        <pc:chgData name="Costiuc Igor" userId="b294369b7c71aa03" providerId="Windows Live" clId="Web-{47C8D817-EBBF-460C-BBB5-8E316206987D}" dt="2021-12-07T19:05:43.545" v="30" actId="20577"/>
        <pc:sldMkLst>
          <pc:docMk/>
          <pc:sldMk cId="3208297145" sldId="257"/>
        </pc:sldMkLst>
        <pc:spChg chg="mod">
          <ac:chgData name="Costiuc Igor" userId="b294369b7c71aa03" providerId="Windows Live" clId="Web-{47C8D817-EBBF-460C-BBB5-8E316206987D}" dt="2021-12-07T19:05:43.545" v="30" actId="20577"/>
          <ac:spMkLst>
            <pc:docMk/>
            <pc:sldMk cId="3208297145" sldId="257"/>
            <ac:spMk id="3" creationId="{5517BFB8-2198-4F20-9EC3-DC1A15432F4D}"/>
          </ac:spMkLst>
        </pc:spChg>
      </pc:sldChg>
      <pc:sldChg chg="modSp">
        <pc:chgData name="Costiuc Igor" userId="b294369b7c71aa03" providerId="Windows Live" clId="Web-{47C8D817-EBBF-460C-BBB5-8E316206987D}" dt="2021-12-07T19:05:50.155" v="33" actId="20577"/>
        <pc:sldMkLst>
          <pc:docMk/>
          <pc:sldMk cId="2369662857" sldId="258"/>
        </pc:sldMkLst>
        <pc:spChg chg="mod">
          <ac:chgData name="Costiuc Igor" userId="b294369b7c71aa03" providerId="Windows Live" clId="Web-{47C8D817-EBBF-460C-BBB5-8E316206987D}" dt="2021-12-07T19:05:48.795" v="32" actId="20577"/>
          <ac:spMkLst>
            <pc:docMk/>
            <pc:sldMk cId="2369662857" sldId="258"/>
            <ac:spMk id="2" creationId="{B01FCC8F-BCA9-404B-9794-DAC22E909652}"/>
          </ac:spMkLst>
        </pc:spChg>
        <pc:spChg chg="mod">
          <ac:chgData name="Costiuc Igor" userId="b294369b7c71aa03" providerId="Windows Live" clId="Web-{47C8D817-EBBF-460C-BBB5-8E316206987D}" dt="2021-12-07T19:05:50.155" v="33" actId="20577"/>
          <ac:spMkLst>
            <pc:docMk/>
            <pc:sldMk cId="2369662857" sldId="258"/>
            <ac:spMk id="3" creationId="{BFF7D9D5-35C3-473A-872F-CC2D9ADCA700}"/>
          </ac:spMkLst>
        </pc:spChg>
      </pc:sldChg>
    </pc:docChg>
  </pc:docChgLst>
  <pc:docChgLst>
    <pc:chgData name="Costiuc Igor" userId="b294369b7c71aa03" providerId="Windows Live" clId="Web-{726240C6-28DF-4865-9A48-3C31DF11B75F}"/>
    <pc:docChg chg="modSld">
      <pc:chgData name="Costiuc Igor" userId="b294369b7c71aa03" providerId="Windows Live" clId="Web-{726240C6-28DF-4865-9A48-3C31DF11B75F}" dt="2021-12-07T19:55:16.186" v="138" actId="20577"/>
      <pc:docMkLst>
        <pc:docMk/>
      </pc:docMkLst>
      <pc:sldChg chg="modSp">
        <pc:chgData name="Costiuc Igor" userId="b294369b7c71aa03" providerId="Windows Live" clId="Web-{726240C6-28DF-4865-9A48-3C31DF11B75F}" dt="2021-12-07T19:55:16.186" v="138" actId="20577"/>
        <pc:sldMkLst>
          <pc:docMk/>
          <pc:sldMk cId="2369662857" sldId="258"/>
        </pc:sldMkLst>
        <pc:spChg chg="mod">
          <ac:chgData name="Costiuc Igor" userId="b294369b7c71aa03" providerId="Windows Live" clId="Web-{726240C6-28DF-4865-9A48-3C31DF11B75F}" dt="2021-12-07T19:55:16.186" v="138" actId="20577"/>
          <ac:spMkLst>
            <pc:docMk/>
            <pc:sldMk cId="2369662857" sldId="258"/>
            <ac:spMk id="3" creationId="{BFF7D9D5-35C3-473A-872F-CC2D9ADCA7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0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2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2FFB779-270B-4192-84BA-A697F48306DC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208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A24043A-AEC2-434D-8A8F-30F587AA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31"/>
            <a:ext cx="12184562" cy="68892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62356" y="3221370"/>
            <a:ext cx="11862032" cy="3517087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Franklin Gothic Medium"/>
                <a:cs typeface="Calibri Light"/>
              </a:rPr>
              <a:t>Proect</a:t>
            </a:r>
            <a:r>
              <a:rPr lang="ru-RU" dirty="0">
                <a:solidFill>
                  <a:schemeClr val="bg1"/>
                </a:solidFill>
                <a:latin typeface="Franklin Gothic Medium"/>
                <a:cs typeface="Calibri Light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Franklin Gothic Medium"/>
                <a:cs typeface="Calibri Light"/>
              </a:rPr>
              <a:t>la disciplina </a:t>
            </a:r>
            <a:r>
              <a:rPr lang="ru-RU" dirty="0" err="1" smtClean="0">
                <a:solidFill>
                  <a:schemeClr val="bg1"/>
                </a:solidFill>
                <a:latin typeface="Franklin Gothic Medium"/>
                <a:cs typeface="Calibri Light"/>
              </a:rPr>
              <a:t>Structuri</a:t>
            </a:r>
            <a:r>
              <a:rPr lang="ru-RU" dirty="0" smtClean="0">
                <a:solidFill>
                  <a:schemeClr val="bg1"/>
                </a:solidFill>
                <a:latin typeface="Franklin Gothic Medium"/>
                <a:cs typeface="Calibri Ligh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Franklin Gothic Medium"/>
                <a:cs typeface="Calibri Light"/>
              </a:rPr>
              <a:t>Discrete</a:t>
            </a:r>
            <a:endParaRPr lang="ru-RU" dirty="0">
              <a:solidFill>
                <a:schemeClr val="bg1"/>
              </a:solidFill>
              <a:latin typeface="Franklin Gothic Medium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8623" y="1941615"/>
            <a:ext cx="9027379" cy="11602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Realizat</a:t>
            </a:r>
            <a:r>
              <a:rPr lang="ru-RU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lang="ru-RU" sz="32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de</a:t>
            </a:r>
            <a:r>
              <a:rPr lang="ru-RU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Costiuc Igor , </a:t>
            </a:r>
            <a:r>
              <a:rPr lang="ru-RU" sz="32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student</a:t>
            </a:r>
            <a:r>
              <a:rPr lang="ru-RU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, </a:t>
            </a:r>
            <a:r>
              <a:rPr lang="ru-RU" sz="32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grupa</a:t>
            </a:r>
            <a:r>
              <a:rPr lang="ru-RU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IS11Z</a:t>
            </a:r>
            <a:endParaRPr lang="ru-RU" sz="32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17BFB8-2198-4F20-9EC3-DC1A1543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46291"/>
            <a:ext cx="10515600" cy="5397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 err="1">
                <a:latin typeface="Arial Black" panose="020B0A04020102020204" pitchFamily="34" charset="0"/>
                <a:cs typeface="Calibri"/>
              </a:rPr>
              <a:t>Planul</a:t>
            </a:r>
            <a:r>
              <a:rPr lang="ru-RU" sz="3600" dirty="0">
                <a:latin typeface="Arial Black" panose="020B0A04020102020204" pitchFamily="34" charset="0"/>
                <a:cs typeface="Calibri"/>
              </a:rPr>
              <a:t> </a:t>
            </a:r>
            <a:r>
              <a:rPr lang="ru-RU" sz="3600" dirty="0" err="1">
                <a:latin typeface="Arial Black" panose="020B0A04020102020204" pitchFamily="34" charset="0"/>
                <a:cs typeface="Calibri"/>
              </a:rPr>
              <a:t>de</a:t>
            </a:r>
            <a:r>
              <a:rPr lang="ru-RU" sz="3600" dirty="0">
                <a:latin typeface="Arial Black" panose="020B0A04020102020204" pitchFamily="34" charset="0"/>
                <a:cs typeface="Calibri"/>
              </a:rPr>
              <a:t> </a:t>
            </a:r>
            <a:r>
              <a:rPr lang="ru-RU" sz="3600" dirty="0" err="1">
                <a:latin typeface="Arial Black" panose="020B0A04020102020204" pitchFamily="34" charset="0"/>
                <a:cs typeface="Calibri"/>
              </a:rPr>
              <a:t>lucru</a:t>
            </a:r>
          </a:p>
          <a:p>
            <a:pPr marL="0" indent="0">
              <a:buNone/>
            </a:pPr>
            <a:r>
              <a:rPr lang="ru-RU" dirty="0" smtClean="0">
                <a:ea typeface="+mn-lt"/>
                <a:cs typeface="+mn-lt"/>
              </a:rPr>
              <a:t>1.</a:t>
            </a:r>
            <a:r>
              <a:rPr lang="ro-RO" dirty="0" smtClean="0">
                <a:ea typeface="+mn-lt"/>
                <a:cs typeface="+mn-lt"/>
              </a:rPr>
              <a:t> </a:t>
            </a:r>
            <a:r>
              <a:rPr lang="ro-RO" dirty="0" smtClean="0">
                <a:ea typeface="+mn-lt"/>
                <a:cs typeface="+mn-lt"/>
                <a:hlinkClick r:id="rId2" action="ppaction://hlinksldjump"/>
              </a:rPr>
              <a:t>Exemplu real</a:t>
            </a:r>
            <a:endParaRPr lang="ro-RO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dirty="0" smtClean="0">
                <a:ea typeface="+mn-lt"/>
                <a:cs typeface="+mn-lt"/>
              </a:rPr>
              <a:t>2. </a:t>
            </a:r>
            <a:r>
              <a:rPr lang="ro-RO" dirty="0" smtClean="0">
                <a:ea typeface="+mn-lt"/>
                <a:cs typeface="+mn-lt"/>
                <a:hlinkClick r:id="rId3" action="ppaction://hlinksldjump"/>
              </a:rPr>
              <a:t>Rezolvarea problemei</a:t>
            </a:r>
            <a:endParaRPr lang="ro-RO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dirty="0" smtClean="0">
                <a:ea typeface="+mn-lt"/>
                <a:cs typeface="+mn-lt"/>
              </a:rPr>
              <a:t>3. </a:t>
            </a:r>
            <a:r>
              <a:rPr lang="ro-RO" dirty="0" smtClean="0">
                <a:ea typeface="+mn-lt"/>
                <a:cs typeface="+mn-lt"/>
                <a:hlinkClick r:id="rId4" action="ppaction://hlinksldjump"/>
              </a:rPr>
              <a:t>Exemplul programului</a:t>
            </a:r>
            <a:endParaRPr lang="ro-RO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4</a:t>
            </a:r>
            <a:r>
              <a:rPr lang="ro-RO" dirty="0" smtClean="0">
                <a:ea typeface="+mn-lt"/>
                <a:cs typeface="+mn-lt"/>
              </a:rPr>
              <a:t>. </a:t>
            </a:r>
            <a:r>
              <a:rPr lang="ro-RO" dirty="0" smtClean="0">
                <a:ea typeface="+mn-lt"/>
                <a:cs typeface="+mn-lt"/>
                <a:hlinkClick r:id="rId5" action="ppaction://hlinksldjump"/>
              </a:rPr>
              <a:t>Compararea rezultatelor primite cu rezultatele programului</a:t>
            </a:r>
            <a:endParaRPr lang="ro-RO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5</a:t>
            </a:r>
            <a:r>
              <a:rPr lang="ro-RO" dirty="0" smtClean="0">
                <a:ea typeface="+mn-lt"/>
                <a:cs typeface="+mn-lt"/>
              </a:rPr>
              <a:t>. </a:t>
            </a:r>
            <a:r>
              <a:rPr lang="ro-RO" dirty="0" smtClean="0">
                <a:ea typeface="+mn-lt"/>
                <a:cs typeface="+mn-lt"/>
                <a:hlinkClick r:id="rId6" action="ppaction://hlinksldjump"/>
              </a:rPr>
              <a:t>Concluzia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2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FCC8F-BCA9-404B-9794-DAC22E90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9" y="270808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ro-RO" sz="3600" dirty="0" smtClean="0">
                <a:latin typeface="Arial Black" panose="020B0A04020102020204" pitchFamily="34" charset="0"/>
                <a:cs typeface="Calibri Light"/>
              </a:rPr>
              <a:t>Exemplu Real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7D9D5-35C3-473A-872F-CC2D9AD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48" y="1004235"/>
            <a:ext cx="6609921" cy="152674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>
                <a:cs typeface="Calibri" panose="020F0502020204030204"/>
              </a:rPr>
              <a:t>Un </a:t>
            </a:r>
            <a:r>
              <a:rPr lang="en-US" sz="2200" dirty="0" err="1" smtClean="0">
                <a:cs typeface="Calibri" panose="020F0502020204030204"/>
              </a:rPr>
              <a:t>ciclist</a:t>
            </a:r>
            <a:r>
              <a:rPr lang="en-US" sz="2200" dirty="0" smtClean="0">
                <a:cs typeface="Calibri" panose="020F0502020204030204"/>
              </a:rPr>
              <a:t> </a:t>
            </a:r>
            <a:r>
              <a:rPr lang="en-US" sz="2200" dirty="0" err="1" smtClean="0">
                <a:cs typeface="Calibri" panose="020F0502020204030204"/>
              </a:rPr>
              <a:t>dore</a:t>
            </a:r>
            <a:r>
              <a:rPr lang="ro-RO" sz="2200" dirty="0" smtClean="0">
                <a:cs typeface="Calibri" panose="020F0502020204030204"/>
              </a:rPr>
              <a:t>ște să parcurgă pentru antrenament un traseu anumit pe lângă orașul său natal Bălți. De depistat drumul Hamiltonian utilizând algoritmul lui Chen.</a:t>
            </a:r>
            <a:endParaRPr lang="ru-RU" sz="2200" dirty="0">
              <a:cs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8433" y="249820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Pentru exemplu v-om avea următoarele vârfuri Bălți Biruința Biliceni Sângerei  Mărândeni</a:t>
            </a:r>
          </a:p>
          <a:p>
            <a:r>
              <a:rPr lang="ro-RO" dirty="0" smtClean="0"/>
              <a:t>Graficul v-a arăta așa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17" y="3014483"/>
            <a:ext cx="472505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EB59-CB6D-4484-97E9-F30DD68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28" y="255559"/>
            <a:ext cx="7958331" cy="1077229"/>
          </a:xfrm>
        </p:spPr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Rezolvarea problemei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7EC82-0512-469E-89D7-1F5E084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Folosind Graful determinăn matricea de adiacență     A=</a:t>
            </a:r>
          </a:p>
          <a:p>
            <a:pPr marL="0" indent="0">
              <a:buNone/>
            </a:pPr>
            <a:r>
              <a:rPr lang="ro-RO" dirty="0" smtClean="0"/>
              <a:t>Apoi adunăm matricea A cu matricea unitate I</a:t>
            </a:r>
          </a:p>
          <a:p>
            <a:pPr marL="0" indent="0">
              <a:buNone/>
            </a:pPr>
            <a:r>
              <a:rPr lang="ro-RO" dirty="0" smtClean="0"/>
              <a:t>A+I=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lu</a:t>
            </a:r>
            <a:r>
              <a:rPr lang="ro-RO" dirty="0" smtClean="0"/>
              <a:t>ăm tot aceiași adunare în pătrat</a:t>
            </a:r>
            <a:r>
              <a:rPr lang="ru-RU" dirty="0" smtClean="0"/>
              <a:t> </a:t>
            </a:r>
            <a:endParaRPr lang="ro-RO" dirty="0" smtClean="0"/>
          </a:p>
          <a:p>
            <a:pPr marL="0" indent="0">
              <a:buNone/>
            </a:pPr>
            <a:r>
              <a:rPr lang="en-US" dirty="0"/>
              <a:t>(A </a:t>
            </a:r>
            <a:r>
              <a:rPr lang="ro-RO" dirty="0" smtClean="0"/>
              <a:t>+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)(2)</a:t>
            </a:r>
            <a:r>
              <a:rPr lang="ro-RO" dirty="0" smtClean="0"/>
              <a:t>=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67" y="2508884"/>
            <a:ext cx="866896" cy="819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86" y="3625623"/>
            <a:ext cx="819264" cy="885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82" y="4806978"/>
            <a:ext cx="73352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1175" y="231547"/>
            <a:ext cx="9152400" cy="63546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depista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 poate fi aplicat algoritmul lui Chen peste graf, trebuie să depistăm dacă pe diagonala principală toate elementele sunt 0</a:t>
            </a:r>
          </a:p>
          <a:p>
            <a:pPr marL="0" indent="0">
              <a:buNone/>
            </a:pPr>
            <a:r>
              <a:rPr lang="ro-RO" dirty="0" smtClean="0"/>
              <a:t>Pentru aceasta v-om folosi formula </a:t>
            </a:r>
            <a:r>
              <a:rPr lang="pt-BR" dirty="0"/>
              <a:t>D = A </a:t>
            </a:r>
            <a:r>
              <a:rPr lang="ro-RO" dirty="0" smtClean="0"/>
              <a:t>*</a:t>
            </a:r>
            <a:r>
              <a:rPr lang="pt-BR" dirty="0" smtClean="0"/>
              <a:t> </a:t>
            </a:r>
            <a:r>
              <a:rPr lang="pt-BR" dirty="0"/>
              <a:t>(A </a:t>
            </a:r>
            <a:r>
              <a:rPr lang="ro-RO" dirty="0" smtClean="0"/>
              <a:t>+</a:t>
            </a:r>
            <a:r>
              <a:rPr lang="pt-BR" dirty="0" smtClean="0"/>
              <a:t> </a:t>
            </a:r>
            <a:r>
              <a:rPr lang="pt-BR" dirty="0"/>
              <a:t>I) (4</a:t>
            </a:r>
            <a:r>
              <a:rPr lang="pt-BR" dirty="0" smtClean="0"/>
              <a:t>)</a:t>
            </a:r>
            <a:r>
              <a:rPr lang="ro-RO" dirty="0" smtClean="0"/>
              <a:t> </a:t>
            </a:r>
          </a:p>
          <a:p>
            <a:pPr marL="0" indent="0">
              <a:buNone/>
            </a:pPr>
            <a:r>
              <a:rPr lang="ro-RO" dirty="0" smtClean="0"/>
              <a:t>Rezultatul primit</a:t>
            </a:r>
          </a:p>
          <a:p>
            <a:pPr marL="0" indent="0">
              <a:buNone/>
            </a:pPr>
            <a:r>
              <a:rPr lang="ro-RO" dirty="0" smtClean="0"/>
              <a:t>Cum observăm diagonala principală este 0 ce înseamnă că graful nu are circuite și algoritmul lui Chen poate fi aplicat</a:t>
            </a:r>
          </a:p>
          <a:p>
            <a:pPr marL="0" indent="0">
              <a:buNone/>
            </a:pPr>
            <a:r>
              <a:rPr lang="ro-RO" dirty="0" smtClean="0"/>
              <a:t>Formula algoritmului lui Chen se scrie așa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n</a:t>
            </a:r>
            <a:r>
              <a:rPr lang="ro-RO" dirty="0" smtClean="0"/>
              <a:t>umărul de vârfuri </a:t>
            </a:r>
          </a:p>
          <a:p>
            <a:pPr marL="0" indent="0">
              <a:buNone/>
            </a:pPr>
            <a:r>
              <a:rPr lang="ro-RO" dirty="0" smtClean="0"/>
              <a:t>După rezolvare primim următoarele rezultate</a:t>
            </a:r>
          </a:p>
          <a:p>
            <a:pPr marL="0" indent="0">
              <a:buNone/>
            </a:pPr>
            <a:r>
              <a:rPr lang="ro-RO" dirty="0" smtClean="0"/>
              <a:t>Rezultatele sunt egale deci algoritmul lui chen va fi următorul ,</a:t>
            </a:r>
          </a:p>
          <a:p>
            <a:pPr marL="0" indent="0">
              <a:buNone/>
            </a:pPr>
            <a:r>
              <a:rPr lang="ro-RO" dirty="0" smtClean="0"/>
              <a:t>Unde x sunt vărfurile în ordine crescătoare după puterea lor de atingere</a:t>
            </a:r>
          </a:p>
          <a:p>
            <a:pPr marL="0" indent="0">
              <a:buNone/>
            </a:pPr>
            <a:r>
              <a:rPr lang="ro-RO" dirty="0" smtClean="0"/>
              <a:t>X1,x2,x4,x5,x3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23" y="1583713"/>
            <a:ext cx="752580" cy="838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85" y="3378268"/>
            <a:ext cx="943107" cy="2953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24" y="4537891"/>
            <a:ext cx="685896" cy="314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42" y="4599813"/>
            <a:ext cx="88594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735" y="0"/>
            <a:ext cx="7958331" cy="1077229"/>
          </a:xfrm>
        </p:spPr>
        <p:txBody>
          <a:bodyPr/>
          <a:lstStyle/>
          <a:p>
            <a:r>
              <a:rPr lang="ro-RO" dirty="0" smtClean="0"/>
              <a:t>Exemplul programului în c++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11" y="877229"/>
            <a:ext cx="2841685" cy="399891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96" y="877228"/>
            <a:ext cx="2841685" cy="3998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96" y="4739780"/>
            <a:ext cx="20975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6524" y="254533"/>
            <a:ext cx="7958331" cy="1077229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Compararea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rezultatului</a:t>
            </a:r>
            <a:r>
              <a:rPr lang="en-US" dirty="0" smtClean="0">
                <a:latin typeface="Arial Black" panose="020B0A04020102020204" pitchFamily="34" charset="0"/>
              </a:rPr>
              <a:t> final cu </a:t>
            </a:r>
            <a:r>
              <a:rPr lang="en-US" dirty="0" err="1" smtClean="0">
                <a:latin typeface="Arial Black" panose="020B0A04020102020204" pitchFamily="34" charset="0"/>
              </a:rPr>
              <a:t>rezultatul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programului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/>
            </a:pPr>
            <a:r>
              <a:rPr lang="ro-RO" dirty="0" smtClean="0"/>
              <a:t>                2             4                      5                     3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ro-RO" dirty="0" smtClean="0"/>
              <a:t>ălți        Biruința   Sângerei      Mărândeni       Biliceni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13" y="4657418"/>
            <a:ext cx="2857899" cy="22005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4" y="4570053"/>
            <a:ext cx="3104450" cy="23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6952" y="153715"/>
            <a:ext cx="7958331" cy="1077229"/>
          </a:xfrm>
        </p:spPr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Concluzia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814" y="95238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Dac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ro-RO" dirty="0" smtClean="0"/>
              <a:t>ără</a:t>
            </a:r>
            <a:r>
              <a:rPr lang="en-US" dirty="0" smtClean="0"/>
              <a:t>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smtClean="0"/>
              <a:t>exist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en-US" dirty="0"/>
              <a:t>un drum </a:t>
            </a:r>
            <a:r>
              <a:rPr lang="en-US" dirty="0" err="1"/>
              <a:t>hamiltonian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Dacă într-un graf orientat un drum hamiltonia există fără circuit , atunci algoritmul lui Chen poate fi aplicat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1635" y="944770"/>
            <a:ext cx="9644904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4800" dirty="0" smtClean="0">
                <a:latin typeface="Arial Black" panose="020B0A04020102020204" pitchFamily="34" charset="0"/>
              </a:rPr>
              <a:t>Mulțumesc pentru atenție</a:t>
            </a:r>
            <a:endParaRPr lang="ru-RU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900</TotalTime>
  <Words>290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Franklin Gothic Medium</vt:lpstr>
      <vt:lpstr>MS Shell Dlg 2</vt:lpstr>
      <vt:lpstr>Wingdings</vt:lpstr>
      <vt:lpstr>Wingdings 3</vt:lpstr>
      <vt:lpstr>Madison</vt:lpstr>
      <vt:lpstr>Proect la disciplina Structuri Discrete</vt:lpstr>
      <vt:lpstr>Презентация PowerPoint</vt:lpstr>
      <vt:lpstr>Exemplu Real</vt:lpstr>
      <vt:lpstr>Rezolvarea problemei</vt:lpstr>
      <vt:lpstr>Презентация PowerPoint</vt:lpstr>
      <vt:lpstr>Exemplul programului în c++</vt:lpstr>
      <vt:lpstr>Compararea rezultatului final cu rezultatul programului</vt:lpstr>
      <vt:lpstr>Concluzia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Costiuc</dc:creator>
  <cp:lastModifiedBy>Igor Costiuc</cp:lastModifiedBy>
  <cp:revision>117</cp:revision>
  <dcterms:created xsi:type="dcterms:W3CDTF">2021-11-28T17:03:24Z</dcterms:created>
  <dcterms:modified xsi:type="dcterms:W3CDTF">2021-12-13T08:04:40Z</dcterms:modified>
</cp:coreProperties>
</file>