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0"/>
  </p:notesMasterIdLst>
  <p:sldIdLst>
    <p:sldId id="256" r:id="rId2"/>
    <p:sldId id="257" r:id="rId3"/>
    <p:sldId id="270" r:id="rId4"/>
    <p:sldId id="272" r:id="rId5"/>
    <p:sldId id="273" r:id="rId6"/>
    <p:sldId id="260" r:id="rId7"/>
    <p:sldId id="297" r:id="rId8"/>
    <p:sldId id="271" r:id="rId9"/>
    <p:sldId id="290" r:id="rId10"/>
    <p:sldId id="275" r:id="rId11"/>
    <p:sldId id="277" r:id="rId12"/>
    <p:sldId id="279" r:id="rId13"/>
    <p:sldId id="280" r:id="rId14"/>
    <p:sldId id="281" r:id="rId15"/>
    <p:sldId id="291" r:id="rId16"/>
    <p:sldId id="292" r:id="rId17"/>
    <p:sldId id="293" r:id="rId18"/>
    <p:sldId id="294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441" autoAdjust="0"/>
    <p:restoredTop sz="95263" autoAdjust="0"/>
  </p:normalViewPr>
  <p:slideViewPr>
    <p:cSldViewPr snapToGrid="0">
      <p:cViewPr varScale="1">
        <p:scale>
          <a:sx n="84" d="100"/>
          <a:sy n="84" d="100"/>
        </p:scale>
        <p:origin x="28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1T03:43:50.4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 15663,'0'0'2306,"132"-2"-2434,-98 2-385,2 0-448,1 0-832,-1 2-802,7 6-864,-5-2-1474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1T04:11:50.6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1602,'0'0'-1602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1T04:11:53.7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9833,'0'0'192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1T04:13:19.6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20 170 2530,'0'0'967,"2"-5"-2270,0-3 1096,-1 1 0,0-1 0,0 0 0,0 1-1,-1-1 1,-1 0 0,1 0 0,-1 1 0,-3-12 0,-11-37 127,8 35 37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1T04:13:45.5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19 262 2178,'0'0'192,"0"-108"-352,0 56-224,-9-3-225,-1 9-384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1T04:14:42.8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46 12908,'0'0'8563,"3"-4"-8072,34-30 1965,-37 33-2376,13-5-211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1T04:14:43.4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43 19603,'0'0'5413,"5"-7"-5168,15-20-47,-19 27-126,-1-1 0,1 0 0,-1 1 0,1-1 0,-1 1 0,1-1 0,-1 1 0,1-1 0,0 1 0,-1-1 0,1 1 0,0-1 0,0 1 0,-1 0 0,1-1 0,0 1 0,0 0 0,-1 0 0,1 0 0,0-1 0,1 1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1T04:14:45.8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2 14189,'0'0'7645,"0"0"-7768,-6 0 164,5-1-31,1 1 0,-1 0 0,0 0 0,0 0 0,0 0 0,0 0 0,1 0 0,-1 0 0,0 0 0,0 1 0,0-1 0,0 0 0,1 0 0,-1 1 0,0-1 0,0 0-1,1 1 1,-1-1 0,-1 2 0,1-2 6,-2 1 165,1-1 0,0 1 0,0 0-1,0 1 1,0-1 0,0 0 0,0 1-1,0-1 1,1 1 0,-1-1 0,-2 4-1,2-3-197,1 0 22,1-2 17,0 2-17,0-2-4,0 0 1,-1 0-1,1 0 1,0 0-1,0 0 0,0 0 1,0 1-1,0-1 1,0 0-1,-1 0 0,1 0 1,0 0-1,0 0 1,0 1-1,0-1 1,0 0-1,0 0 0,0 0 1,0 0-1,0 0 1,0 1-1,0-1 1,0 0-1,0 0 0,0 0 1,0 1-1,0-1 1,0 0-1,0 0 0,0 0 1,0 0-1,0 1 1,0-1-1,0 0 1,0 0-1,0 0 0,0 0 1,0 0-1,0 1 1,0-1-1,0 0 0,1 0 1,-1 0-1,0 0 1,0 0-1,0 0 1,0 1-1,0-1 0,1 0 1,-1 0-1,0 0 1,0 0-1,0 0 1,0 0-1,0 0 0,1 0 1,-1 0-1,0 0 1,0 0-1,0 0 0,0 0 1,1 0-1,-1 0 1,0 0-1,14 1 104,-13-1-105,0 0-5,1 0 5,1 0-5,-1 0-17,-1 0 6,0 1-32,-1 0 22,0 0 36,0 0-20,0-1 74,-17 6-299,13-10-99,4 4 315,0-1 0,-1 1 0,1-1 1,0 1-1,0 0 0,0-1 0,-1 1 1,1-1-1,0 1 0,0 0 0,-1-1 1,1 1-1,0 0 0,-1-1 0,1 1 1,0 0-1,-1 0 0,1-1 0,-1 1 1,1 0-1,0 0 0,-1 0 0,1 0 1,-1-1-1,1 1 0,-1 0 0,1 0 1,0 0-1,-1 0 0,1 0 0,-1 0 1,0 0 2,1 0 32,-2 0-6,-8 0-52,10 0 15,0 1-27,0 0 76,0 0 4,0 0-26,0-1-26,0 1 4,0 0 33,0 1-32,0-2-11,0 1-59,0 0 86,0 1-1,0 0-10,0-2 27,0 1-38,0 0 27,-5 4 334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4.20712" units="1/cm"/>
          <inkml:channelProperty channel="Y" name="resolution" value="44.39306" units="1/cm"/>
        </inkml:channelProperties>
      </inkml:inkSource>
      <inkml:timestamp xml:id="ts0" timeString="2021-01-29T06:47:26.283"/>
    </inkml:context>
    <inkml:brush xml:id="br0">
      <inkml:brushProperty name="width" value="0.01764" units="cm"/>
      <inkml:brushProperty name="height" value="0.01764" units="cm"/>
      <inkml:brushProperty name="fitToCurve" value="1"/>
    </inkml:brush>
  </inkml:definitions>
  <inkml:traceGroup>
    <inkml:annotationXML>
      <emma:emma xmlns:emma="http://www.w3.org/2003/04/emma" version="1.0">
        <emma:interpretation id="{CA6BBB0A-C44F-4FF9-8E36-00D395EF82F2}" emma:medium="tactile" emma:mode="ink">
          <msink:context xmlns:msink="http://schemas.microsoft.com/ink/2010/main" type="inkDrawing"/>
        </emma:interpretation>
      </emma:emma>
    </inkml:annotationXML>
    <inkml:trace contextRef="#ctx0" brushRef="#br0">0 0</inkml:trace>
  </inkml:traceGroup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1T03:44:26.5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1 9129,'0'0'10116,"1"2"-9353,-1 0-775,0-1 118,1-1 0,-1 1-1,0-1 1,0 1 0,1 0 0,-1-1 0,0 1-1,1-1 1,-1 1 0,1 0 0,-1-1 0,1 1-1,-1-1 1,1 1 0,-1-1 0,1 0-1,-1 1 1,1-1 0,-1 0 0,1 1 0,0-1-1,-1 0 1,1 0 0,0 1 0,-1-1-1,1 0 1,0 0 0,-1 0 0,1 0 0,1 0-1,-2 0 88,-35-6 9,30 6-138,4 0 1,-5 17-130,1-14-434,10-4 1446,2-1-2800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1T04:08:52.9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2 14926,'0'0'6481,"-16"-1"-5160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1T04:08:54.5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8776,'0'0'6342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1T04:09:41.3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0 8040,'0'2'13612,"-1"-2"-13707,0 0 0,1 0-1,-1-1 1,0 1-1,0 0 1,0 0-1,0 0 1,1 0 0,-1 1-1,0-1 1,0 0-1,0 0 1,1 0-1,-1 1 1,0-1 0,0 0-1,0 1 1,1-1-1,-1 0 1,0 1-1,1-1 1,-1 1 0,0 0-1,0 0 1,-3 3 297,3-3-232,1 0 48,-1-1 1,1 1 0,-1-1-1,1 0 1,-1 1-1,0-1 1,1 1 0,-1-1-1,1 0 1,-1 1-1,0-1 1,1 0 0,-1 0-1,0 0 1,1 0-1,-1 1 1,0-1 0,0 0-1,1 0 1,-1 0-1,-1-1 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1T04:09:51.3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41 5733,'0'0'7757,"-2"1"-6892,-1-1 440,7 1-521,18-2-299,30-1-481,4-3-60,61-5-1505,-39-3-3196,-32 2-1990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1T04:10:20.6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25 211 7847,'0'0'4421,"-4"-1"-3834,-12-1 166,12 1 21,6 1-16,363 4 3496,-14 1-3664,75 0-374,-102-7-45,-324 2-165,0 0 0,1 0-1,-1 0 1,0 0 0,0-1 0,0 1-1,0 0 1,1 0 0,-1 0-1,0 0 1,0 0 0,0-1 0,0 1-1,0 0 1,0 0 0,1 0 0,-1 0-1,0-1 1,0 1 0,0 0-1,0 0 1,0 0 0,0-1 0,0 1-1,0 0 1,0 0 0,0 0-1,0-1 1,0 1 0,0 0 0,0 0-1,0-1 1,0 1 0,0 0-1,0 0 1,0 0 0,0-1 0,0 1-1,-1 0 1,1 0 0,0 0 0,-4-10-6,-5 3-3,0 0 1,0 1 0,0 0 0,0 0 0,-17-6 0,15 7 11,1 0 0,-1-1 0,1 0 1,0-1-1,-15-13 0,-3-10 31,22 22-45,0 0 1,-1 1-1,1 0 1,-2 0-1,1 1 0,-1 0 1,0 0-1,0 1 1,0 0-1,-11-4 1,11 5-45,8 4 33,0 2 65,2 2-27,-1 0 1,0 0 0,1 0 0,0 0 0,-1 0 0,2-1 0,-1 1 0,0 0 0,1-1-1,-1 0 1,1 0 0,4 4 0,44 36 264,-30-27-161,15 11 63,-25-19-52,0 0 0,0 0-1,16 18 1,-26-25-130,-1 0-1,1 0 1,-1-1 0,1 1-1,-1 0 1,0 0-1,1 0 1,-1 0 0,0 0-1,0 0 1,0 0 0,0 0-1,0 0 1,0 0-1,0 0 1,0 0 0,0 0-1,0 0 1,0 0-1,-1 0 1,1 0 0,0 0-1,-1 0 1,1 0-1,-1-1 1,1 1 0,-1 0-1,1 0 1,-1 0-1,0-1 1,1 1 0,-3 1-1,-25 21-52,26-21 45,-127 76-679,37-25-839,-40 33-5976,68-43-508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1T04:11:07.5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 8968,'0'0'7949,"8"-6"-6956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1T04:11:33.4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0 192,'0'0'5670,"-45"41"-5190,43-41-448,2 2-1089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D83118-76CA-4F8A-B3F2-85D28CBC7EBB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88FD04-DA82-4DFD-BDD2-65EA14FBA6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2619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88FD04-DA82-4DFD-BDD2-65EA14FBA62C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13082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88FD04-DA82-4DFD-BDD2-65EA14FBA62C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75588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67217-5DF3-4192-93B3-250A507BB77A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88C7B-87DB-42EF-9EE1-5D0784B914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7381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67217-5DF3-4192-93B3-250A507BB77A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88C7B-87DB-42EF-9EE1-5D0784B914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293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67217-5DF3-4192-93B3-250A507BB77A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88C7B-87DB-42EF-9EE1-5D0784B914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73366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1A61A-1CC2-42D2-843B-9FDFFD05B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95644A-979D-4733-A726-AB362D0577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62E670-7161-4BE7-8907-7A1A8896978E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6197600" y="1600200"/>
            <a:ext cx="5384800" cy="21859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582D06C-A8FA-4453-8679-7A822746D950}"/>
              </a:ext>
            </a:extLst>
          </p:cNvPr>
          <p:cNvSpPr>
            <a:spLocks noGrp="1"/>
          </p:cNvSpPr>
          <p:nvPr>
            <p:ph sz="quarter" idx="3"/>
          </p:nvPr>
        </p:nvSpPr>
        <p:spPr>
          <a:xfrm>
            <a:off x="6197600" y="3938589"/>
            <a:ext cx="5384800" cy="21875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9111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67217-5DF3-4192-93B3-250A507BB77A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88C7B-87DB-42EF-9EE1-5D0784B914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1002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67217-5DF3-4192-93B3-250A507BB77A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88C7B-87DB-42EF-9EE1-5D0784B914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1471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67217-5DF3-4192-93B3-250A507BB77A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88C7B-87DB-42EF-9EE1-5D0784B914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5289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67217-5DF3-4192-93B3-250A507BB77A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88C7B-87DB-42EF-9EE1-5D0784B914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4037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67217-5DF3-4192-93B3-250A507BB77A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88C7B-87DB-42EF-9EE1-5D0784B914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3645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67217-5DF3-4192-93B3-250A507BB77A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88C7B-87DB-42EF-9EE1-5D0784B914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6318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67217-5DF3-4192-93B3-250A507BB77A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88C7B-87DB-42EF-9EE1-5D0784B914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1453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67217-5DF3-4192-93B3-250A507BB77A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88C7B-87DB-42EF-9EE1-5D0784B914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354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367217-5DF3-4192-93B3-250A507BB77A}" type="datetimeFigureOut">
              <a:rPr lang="en-IN" smtClean="0"/>
              <a:t>31-01-2023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988C7B-87DB-42EF-9EE1-5D0784B914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9217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8" Type="http://schemas.openxmlformats.org/officeDocument/2006/relationships/customXml" Target="../ink/ink7.xml"/><Relationship Id="rId3" Type="http://schemas.openxmlformats.org/officeDocument/2006/relationships/customXml" Target="../ink/ink3.xml"/><Relationship Id="rId34" Type="http://schemas.openxmlformats.org/officeDocument/2006/relationships/customXml" Target="../ink/ink8.xml"/><Relationship Id="rId55" Type="http://schemas.openxmlformats.org/officeDocument/2006/relationships/image" Target="../media/image368.png"/><Relationship Id="rId17" Type="http://schemas.openxmlformats.org/officeDocument/2006/relationships/image" Target="../media/image350.png"/><Relationship Id="rId33" Type="http://schemas.openxmlformats.org/officeDocument/2006/relationships/image" Target="../media/image358.png"/><Relationship Id="rId2" Type="http://schemas.openxmlformats.org/officeDocument/2006/relationships/notesSlide" Target="../notesSlides/notesSlide2.xml"/><Relationship Id="rId16" Type="http://schemas.openxmlformats.org/officeDocument/2006/relationships/customXml" Target="../ink/ink6.xml"/><Relationship Id="rId1" Type="http://schemas.openxmlformats.org/officeDocument/2006/relationships/slideLayout" Target="../slideLayouts/slideLayout12.xml"/><Relationship Id="rId15" Type="http://schemas.openxmlformats.org/officeDocument/2006/relationships/image" Target="../media/image349.png"/><Relationship Id="rId57" Type="http://schemas.openxmlformats.org/officeDocument/2006/relationships/customXml" Target="../ink/ink11.xml"/><Relationship Id="rId10" Type="http://schemas.openxmlformats.org/officeDocument/2006/relationships/customXml" Target="../ink/ink5.xml"/><Relationship Id="rId9" Type="http://schemas.openxmlformats.org/officeDocument/2006/relationships/customXml" Target="../ink/ink4.xml"/><Relationship Id="rId35" Type="http://schemas.openxmlformats.org/officeDocument/2006/relationships/customXml" Target="../ink/ink9.xml"/><Relationship Id="rId56" Type="http://schemas.openxmlformats.org/officeDocument/2006/relationships/customXml" Target="../ink/ink10.xml"/></Relationships>
</file>

<file path=ppt/slides/_rels/slide11.xml.rels><?xml version="1.0" encoding="UTF-8" standalone="yes"?>
<Relationships xmlns="http://schemas.openxmlformats.org/package/2006/relationships"><Relationship Id="rId39" Type="http://schemas.openxmlformats.org/officeDocument/2006/relationships/image" Target="../media/image455.png"/><Relationship Id="rId98" Type="http://schemas.openxmlformats.org/officeDocument/2006/relationships/customXml" Target="../ink/ink15.xml"/><Relationship Id="rId50" Type="http://schemas.openxmlformats.org/officeDocument/2006/relationships/customXml" Target="../ink/ink14.xml"/><Relationship Id="rId97" Type="http://schemas.openxmlformats.org/officeDocument/2006/relationships/image" Target="../media/image482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12.xml"/><Relationship Id="rId40" Type="http://schemas.openxmlformats.org/officeDocument/2006/relationships/customXml" Target="../ink/ink13.xml"/><Relationship Id="rId49" Type="http://schemas.openxmlformats.org/officeDocument/2006/relationships/image" Target="../media/image460.png"/><Relationship Id="rId99" Type="http://schemas.openxmlformats.org/officeDocument/2006/relationships/image" Target="../media/image483.png"/><Relationship Id="rId101" Type="http://schemas.openxmlformats.org/officeDocument/2006/relationships/image" Target="../media/image484.png"/><Relationship Id="rId100" Type="http://schemas.openxmlformats.org/officeDocument/2006/relationships/customXml" Target="../ink/ink1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7" Type="http://schemas.openxmlformats.org/officeDocument/2006/relationships/image" Target="../media/image47.emf"/><Relationship Id="rId2" Type="http://schemas.openxmlformats.org/officeDocument/2006/relationships/customXml" Target="../ink/ink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6.xml"/><Relationship Id="rId49" Type="http://schemas.openxmlformats.org/officeDocument/2006/relationships/image" Target="../media/image60.png"/><Relationship Id="rId4" Type="http://schemas.openxmlformats.org/officeDocument/2006/relationships/customXml" Target="../ink/ink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Advanced Sorting</a:t>
            </a:r>
          </a:p>
        </p:txBody>
      </p:sp>
    </p:spTree>
    <p:extLst>
      <p:ext uri="{BB962C8B-B14F-4D97-AF65-F5344CB8AC3E}">
        <p14:creationId xmlns:p14="http://schemas.microsoft.com/office/powerpoint/2010/main" val="26241170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4627" name="Group 3">
            <a:extLst>
              <a:ext uri="{FF2B5EF4-FFF2-40B4-BE49-F238E27FC236}">
                <a16:creationId xmlns:a16="http://schemas.microsoft.com/office/drawing/2014/main" id="{C10BB7B3-F90B-43F1-9A56-7191A2B3AA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7281047"/>
              </p:ext>
            </p:extLst>
          </p:nvPr>
        </p:nvGraphicFramePr>
        <p:xfrm>
          <a:off x="3765441" y="1394563"/>
          <a:ext cx="4267200" cy="495300"/>
        </p:xfrm>
        <a:graphic>
          <a:graphicData uri="http://schemas.openxmlformats.org/drawingml/2006/table">
            <a:tbl>
              <a:tblPr/>
              <a:tblGrid>
                <a:gridCol w="711200">
                  <a:extLst>
                    <a:ext uri="{9D8B030D-6E8A-4147-A177-3AD203B41FA5}">
                      <a16:colId xmlns:a16="http://schemas.microsoft.com/office/drawing/2014/main" val="4130877054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4097726071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3546940137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1719845275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1581504613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11736652"/>
                    </a:ext>
                  </a:extLst>
                </a:gridCol>
              </a:tblGrid>
              <a:tr h="495300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27</a:t>
                      </a:r>
                      <a:endParaRPr kumimoji="0" lang="en-US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99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kumimoji="0" lang="en-US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99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36</a:t>
                      </a:r>
                      <a:endParaRPr kumimoji="0" lang="en-US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99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  <a:endParaRPr kumimoji="0" lang="en-US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99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</a:t>
                      </a:r>
                      <a:endParaRPr kumimoji="0" lang="en-US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99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45</a:t>
                      </a:r>
                      <a:endParaRPr kumimoji="0" lang="en-US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99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194284"/>
                  </a:ext>
                </a:extLst>
              </a:tr>
            </a:tbl>
          </a:graphicData>
        </a:graphic>
      </p:graphicFrame>
      <p:sp>
        <p:nvSpPr>
          <p:cNvPr id="154643" name="Rectangle 19">
            <a:extLst>
              <a:ext uri="{FF2B5EF4-FFF2-40B4-BE49-F238E27FC236}">
                <a16:creationId xmlns:a16="http://schemas.microsoft.com/office/drawing/2014/main" id="{044052AA-B09E-486D-BD29-F96C194F0A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3999" y="820888"/>
            <a:ext cx="938979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just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choose the first element as the pivot. Set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loc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0, left = 0, right = 5 as,</a:t>
            </a:r>
          </a:p>
        </p:txBody>
      </p:sp>
      <p:graphicFrame>
        <p:nvGraphicFramePr>
          <p:cNvPr id="154644" name="Group 20">
            <a:extLst>
              <a:ext uri="{FF2B5EF4-FFF2-40B4-BE49-F238E27FC236}">
                <a16:creationId xmlns:a16="http://schemas.microsoft.com/office/drawing/2014/main" id="{E32CA3B2-C172-4125-8FC3-1A14A08938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7794001"/>
              </p:ext>
            </p:extLst>
          </p:nvPr>
        </p:nvGraphicFramePr>
        <p:xfrm>
          <a:off x="3809999" y="2921430"/>
          <a:ext cx="4267200" cy="506412"/>
        </p:xfrm>
        <a:graphic>
          <a:graphicData uri="http://schemas.openxmlformats.org/drawingml/2006/table">
            <a:tbl>
              <a:tblPr/>
              <a:tblGrid>
                <a:gridCol w="711200">
                  <a:extLst>
                    <a:ext uri="{9D8B030D-6E8A-4147-A177-3AD203B41FA5}">
                      <a16:colId xmlns:a16="http://schemas.microsoft.com/office/drawing/2014/main" val="3318428707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496461829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3502700107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1886808425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2573154074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3586341869"/>
                    </a:ext>
                  </a:extLst>
                </a:gridCol>
              </a:tblGrid>
              <a:tr h="506412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27</a:t>
                      </a:r>
                      <a:endParaRPr kumimoji="0" lang="en-US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99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kumimoji="0" lang="en-US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99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36</a:t>
                      </a:r>
                      <a:endParaRPr kumimoji="0" lang="en-US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99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  <a:endParaRPr kumimoji="0" lang="en-US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99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</a:t>
                      </a:r>
                      <a:endParaRPr kumimoji="0" lang="en-US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99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45</a:t>
                      </a:r>
                      <a:endParaRPr kumimoji="0" lang="en-US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99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5402293"/>
                  </a:ext>
                </a:extLst>
              </a:tr>
            </a:tbl>
          </a:graphicData>
        </a:graphic>
      </p:graphicFrame>
      <p:sp>
        <p:nvSpPr>
          <p:cNvPr id="154660" name="Rectangle 36">
            <a:extLst>
              <a:ext uri="{FF2B5EF4-FFF2-40B4-BE49-F238E27FC236}">
                <a16:creationId xmlns:a16="http://schemas.microsoft.com/office/drawing/2014/main" id="{B2AB9A4A-06C0-4FBA-9057-FCED8DFD40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6501" y="4307356"/>
            <a:ext cx="18473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 alt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4661" name="Rectangle 37">
            <a:extLst>
              <a:ext uri="{FF2B5EF4-FFF2-40B4-BE49-F238E27FC236}">
                <a16:creationId xmlns:a16="http://schemas.microsoft.com/office/drawing/2014/main" id="{A1C785AC-7F7B-40FA-830E-696D421B48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4173212"/>
            <a:ext cx="64633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indent="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4662" name="Line 38">
            <a:extLst>
              <a:ext uri="{FF2B5EF4-FFF2-40B4-BE49-F238E27FC236}">
                <a16:creationId xmlns:a16="http://schemas.microsoft.com/office/drawing/2014/main" id="{C007DB04-294B-46FE-819B-DEE53A5DEB0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29099" y="3513595"/>
            <a:ext cx="0" cy="228600"/>
          </a:xfrm>
          <a:prstGeom prst="line">
            <a:avLst/>
          </a:prstGeom>
          <a:ln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IN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4663" name="Text Box 39">
            <a:extLst>
              <a:ext uri="{FF2B5EF4-FFF2-40B4-BE49-F238E27FC236}">
                <a16:creationId xmlns:a16="http://schemas.microsoft.com/office/drawing/2014/main" id="{B011B15D-5583-4CC4-84B0-2F1E460FE0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45954" y="3750509"/>
            <a:ext cx="966291" cy="525087"/>
          </a:xfrm>
          <a:prstGeom prst="rect">
            <a:avLst/>
          </a:prstGeom>
          <a:solidFill>
            <a:srgbClr val="333399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alt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Left</a:t>
            </a:r>
          </a:p>
        </p:txBody>
      </p:sp>
      <p:sp>
        <p:nvSpPr>
          <p:cNvPr id="154664" name="Line 40">
            <a:extLst>
              <a:ext uri="{FF2B5EF4-FFF2-40B4-BE49-F238E27FC236}">
                <a16:creationId xmlns:a16="http://schemas.microsoft.com/office/drawing/2014/main" id="{14CB67F0-BDBA-4651-8D8B-22008AC3FBC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733061" y="3474203"/>
            <a:ext cx="0" cy="228600"/>
          </a:xfrm>
          <a:prstGeom prst="line">
            <a:avLst/>
          </a:prstGeom>
          <a:ln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IN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4665" name="Text Box 41">
            <a:extLst>
              <a:ext uri="{FF2B5EF4-FFF2-40B4-BE49-F238E27FC236}">
                <a16:creationId xmlns:a16="http://schemas.microsoft.com/office/drawing/2014/main" id="{F8E1D5EC-0B46-4465-9490-AA1FB813D4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27040" y="3749164"/>
            <a:ext cx="1212042" cy="533400"/>
          </a:xfrm>
          <a:prstGeom prst="rect">
            <a:avLst/>
          </a:prstGeom>
          <a:solidFill>
            <a:srgbClr val="333399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alt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Right</a:t>
            </a:r>
          </a:p>
        </p:txBody>
      </p:sp>
      <p:sp>
        <p:nvSpPr>
          <p:cNvPr id="154666" name="Rectangle 42">
            <a:extLst>
              <a:ext uri="{FF2B5EF4-FFF2-40B4-BE49-F238E27FC236}">
                <a16:creationId xmlns:a16="http://schemas.microsoft.com/office/drawing/2014/main" id="{F89539CE-D682-4688-80C0-C306864576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5992" y="2429274"/>
            <a:ext cx="928651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just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Scan from right to left. Since a[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loc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&lt; a[right], decrease the value of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right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54703" name="Rectangle 79">
            <a:extLst>
              <a:ext uri="{FF2B5EF4-FFF2-40B4-BE49-F238E27FC236}">
                <a16:creationId xmlns:a16="http://schemas.microsoft.com/office/drawing/2014/main" id="{48EE40B9-A59C-44E1-A258-7A292AFD6C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1157" y="4375295"/>
            <a:ext cx="957909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just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Since, a[loc] &gt; a[right],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interchange the two values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set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right = 4</a:t>
            </a: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graphicFrame>
        <p:nvGraphicFramePr>
          <p:cNvPr id="33" name="Group 20">
            <a:extLst>
              <a:ext uri="{FF2B5EF4-FFF2-40B4-BE49-F238E27FC236}">
                <a16:creationId xmlns:a16="http://schemas.microsoft.com/office/drawing/2014/main" id="{31B7E677-AB78-45E9-A438-889EEAEB12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8379570"/>
              </p:ext>
            </p:extLst>
          </p:nvPr>
        </p:nvGraphicFramePr>
        <p:xfrm>
          <a:off x="3809999" y="5143996"/>
          <a:ext cx="4267200" cy="539411"/>
        </p:xfrm>
        <a:graphic>
          <a:graphicData uri="http://schemas.openxmlformats.org/drawingml/2006/table">
            <a:tbl>
              <a:tblPr/>
              <a:tblGrid>
                <a:gridCol w="711200">
                  <a:extLst>
                    <a:ext uri="{9D8B030D-6E8A-4147-A177-3AD203B41FA5}">
                      <a16:colId xmlns:a16="http://schemas.microsoft.com/office/drawing/2014/main" val="3318428707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496461829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3502700107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1886808425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2573154074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3586341869"/>
                    </a:ext>
                  </a:extLst>
                </a:gridCol>
              </a:tblGrid>
              <a:tr h="539411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</a:t>
                      </a:r>
                      <a:endParaRPr kumimoji="0" lang="en-US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99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kumimoji="0" lang="en-US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99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36</a:t>
                      </a:r>
                      <a:endParaRPr kumimoji="0" lang="en-US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99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  <a:endParaRPr kumimoji="0" lang="en-US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99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27</a:t>
                      </a:r>
                      <a:endParaRPr kumimoji="0" lang="en-US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99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45</a:t>
                      </a:r>
                      <a:endParaRPr kumimoji="0" lang="en-US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99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5402293"/>
                  </a:ext>
                </a:extLst>
              </a:tr>
            </a:tbl>
          </a:graphicData>
        </a:graphic>
      </p:graphicFrame>
      <p:sp>
        <p:nvSpPr>
          <p:cNvPr id="34" name="Line 38">
            <a:extLst>
              <a:ext uri="{FF2B5EF4-FFF2-40B4-BE49-F238E27FC236}">
                <a16:creationId xmlns:a16="http://schemas.microsoft.com/office/drawing/2014/main" id="{FF9D16DA-2CFC-4528-8193-A40CCF31084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80552" y="5744347"/>
            <a:ext cx="0" cy="228600"/>
          </a:xfrm>
          <a:prstGeom prst="line">
            <a:avLst/>
          </a:prstGeom>
          <a:ln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IN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Text Box 39">
            <a:extLst>
              <a:ext uri="{FF2B5EF4-FFF2-40B4-BE49-F238E27FC236}">
                <a16:creationId xmlns:a16="http://schemas.microsoft.com/office/drawing/2014/main" id="{232C7BB9-7A42-4A8D-A83A-B3DA870422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97407" y="5981261"/>
            <a:ext cx="966291" cy="525087"/>
          </a:xfrm>
          <a:prstGeom prst="rect">
            <a:avLst/>
          </a:prstGeom>
          <a:solidFill>
            <a:srgbClr val="333399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alt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Left</a:t>
            </a:r>
          </a:p>
        </p:txBody>
      </p:sp>
      <p:sp>
        <p:nvSpPr>
          <p:cNvPr id="36" name="Line 40">
            <a:extLst>
              <a:ext uri="{FF2B5EF4-FFF2-40B4-BE49-F238E27FC236}">
                <a16:creationId xmlns:a16="http://schemas.microsoft.com/office/drawing/2014/main" id="{FF254393-C1B8-468C-B5F5-5B2689A1DE2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15272" y="5734428"/>
            <a:ext cx="0" cy="228600"/>
          </a:xfrm>
          <a:prstGeom prst="line">
            <a:avLst/>
          </a:prstGeom>
          <a:ln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IN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Text Box 41">
            <a:extLst>
              <a:ext uri="{FF2B5EF4-FFF2-40B4-BE49-F238E27FC236}">
                <a16:creationId xmlns:a16="http://schemas.microsoft.com/office/drawing/2014/main" id="{E8807FBB-CCE8-46B7-A1AA-9E6DE05C0C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9251" y="6009389"/>
            <a:ext cx="1212042" cy="533400"/>
          </a:xfrm>
          <a:prstGeom prst="rect">
            <a:avLst/>
          </a:prstGeom>
          <a:solidFill>
            <a:srgbClr val="333399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alt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Right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CEAE062-5DC0-45D0-BD0F-2B13A1FD2ACD}"/>
              </a:ext>
            </a:extLst>
          </p:cNvPr>
          <p:cNvSpPr/>
          <p:nvPr/>
        </p:nvSpPr>
        <p:spPr>
          <a:xfrm>
            <a:off x="3780066" y="1360991"/>
            <a:ext cx="648929" cy="539411"/>
          </a:xfrm>
          <a:prstGeom prst="ellipse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ABB371F1-EFC9-48ED-9766-271EDADAA482}"/>
              </a:ext>
            </a:extLst>
          </p:cNvPr>
          <p:cNvSpPr/>
          <p:nvPr/>
        </p:nvSpPr>
        <p:spPr>
          <a:xfrm>
            <a:off x="3809999" y="2885500"/>
            <a:ext cx="648929" cy="539411"/>
          </a:xfrm>
          <a:prstGeom prst="ellipse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7076173-6275-4E8F-ABB0-5AD1DE072820}"/>
              </a:ext>
            </a:extLst>
          </p:cNvPr>
          <p:cNvSpPr/>
          <p:nvPr/>
        </p:nvSpPr>
        <p:spPr>
          <a:xfrm>
            <a:off x="6631815" y="5135682"/>
            <a:ext cx="648929" cy="539411"/>
          </a:xfrm>
          <a:prstGeom prst="ellipse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7" name="Title 1">
            <a:extLst>
              <a:ext uri="{FF2B5EF4-FFF2-40B4-BE49-F238E27FC236}">
                <a16:creationId xmlns:a16="http://schemas.microsoft.com/office/drawing/2014/main" id="{47A87603-542E-4F95-991B-C2795354A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4842"/>
            <a:ext cx="10515600" cy="770502"/>
          </a:xfrm>
        </p:spPr>
        <p:txBody>
          <a:bodyPr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Quick Sort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E53126B-20C0-4189-8383-1296AEA60694}"/>
              </a:ext>
            </a:extLst>
          </p:cNvPr>
          <p:cNvSpPr txBox="1"/>
          <p:nvPr/>
        </p:nvSpPr>
        <p:spPr>
          <a:xfrm>
            <a:off x="3983620" y="1887615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IN" dirty="0"/>
              <a:t>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4375D1E-EA2D-498F-83EA-CBF1763E0CC4}"/>
              </a:ext>
            </a:extLst>
          </p:cNvPr>
          <p:cNvSpPr txBox="1"/>
          <p:nvPr/>
        </p:nvSpPr>
        <p:spPr>
          <a:xfrm>
            <a:off x="4710364" y="1887615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IN" dirty="0"/>
              <a:t>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ACB2154-CEBD-433A-B2D6-01B30E0C8869}"/>
              </a:ext>
            </a:extLst>
          </p:cNvPr>
          <p:cNvSpPr txBox="1"/>
          <p:nvPr/>
        </p:nvSpPr>
        <p:spPr>
          <a:xfrm>
            <a:off x="5437108" y="1877524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IN" dirty="0"/>
              <a:t>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29F5DB5-3D28-4A3D-8E6B-87EF65FFE0F5}"/>
              </a:ext>
            </a:extLst>
          </p:cNvPr>
          <p:cNvSpPr txBox="1"/>
          <p:nvPr/>
        </p:nvSpPr>
        <p:spPr>
          <a:xfrm>
            <a:off x="6096000" y="1887615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IN" dirty="0"/>
              <a:t>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C3E6345-AACA-4FEA-977E-564BCF2BAF8F}"/>
              </a:ext>
            </a:extLst>
          </p:cNvPr>
          <p:cNvSpPr txBox="1"/>
          <p:nvPr/>
        </p:nvSpPr>
        <p:spPr>
          <a:xfrm>
            <a:off x="6775743" y="1890488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IN" dirty="0"/>
              <a:t>4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3AAD064-1177-41C9-856C-E3EFA624D997}"/>
              </a:ext>
            </a:extLst>
          </p:cNvPr>
          <p:cNvSpPr txBox="1"/>
          <p:nvPr/>
        </p:nvSpPr>
        <p:spPr>
          <a:xfrm>
            <a:off x="7513376" y="1906363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IN" dirty="0"/>
              <a:t>5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62677887-358F-4D4A-8AFA-E10E47AAFFCB}"/>
                  </a:ext>
                </a:extLst>
              </p14:cNvPr>
              <p14:cNvContentPartPr/>
              <p14:nvPr/>
            </p14:nvContentPartPr>
            <p14:xfrm>
              <a:off x="7775853" y="1820227"/>
              <a:ext cx="6120" cy="108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62677887-358F-4D4A-8AFA-E10E47AAFFCB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767213" y="1811587"/>
                <a:ext cx="23760" cy="1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6B8760D9-A3A5-4807-90E9-978F72C5230E}"/>
                  </a:ext>
                </a:extLst>
              </p14:cNvPr>
              <p14:cNvContentPartPr/>
              <p14:nvPr/>
            </p14:nvContentPartPr>
            <p14:xfrm>
              <a:off x="4106013" y="1777387"/>
              <a:ext cx="360" cy="36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6B8760D9-A3A5-4807-90E9-978F72C5230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097373" y="1768387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54625" name="Ink 154624">
                <a:extLst>
                  <a:ext uri="{FF2B5EF4-FFF2-40B4-BE49-F238E27FC236}">
                    <a16:creationId xmlns:a16="http://schemas.microsoft.com/office/drawing/2014/main" id="{54E41E8F-E542-47A5-8489-BA7A6A764D1F}"/>
                  </a:ext>
                </a:extLst>
              </p14:cNvPr>
              <p14:cNvContentPartPr/>
              <p14:nvPr/>
            </p14:nvContentPartPr>
            <p14:xfrm>
              <a:off x="7755693" y="3366427"/>
              <a:ext cx="14760" cy="6840"/>
            </p14:xfrm>
          </p:contentPart>
        </mc:Choice>
        <mc:Fallback xmlns="">
          <p:pic>
            <p:nvPicPr>
              <p:cNvPr id="154625" name="Ink 154624">
                <a:extLst>
                  <a:ext uri="{FF2B5EF4-FFF2-40B4-BE49-F238E27FC236}">
                    <a16:creationId xmlns:a16="http://schemas.microsoft.com/office/drawing/2014/main" id="{54E41E8F-E542-47A5-8489-BA7A6A764D1F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746693" y="3357427"/>
                <a:ext cx="32400" cy="2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54626" name="Ink 154625">
                <a:extLst>
                  <a:ext uri="{FF2B5EF4-FFF2-40B4-BE49-F238E27FC236}">
                    <a16:creationId xmlns:a16="http://schemas.microsoft.com/office/drawing/2014/main" id="{F5F0BC1C-AB61-45C0-A8B4-293542BBD1A9}"/>
                  </a:ext>
                </a:extLst>
              </p14:cNvPr>
              <p14:cNvContentPartPr/>
              <p14:nvPr/>
            </p14:nvContentPartPr>
            <p14:xfrm>
              <a:off x="7703493" y="3326107"/>
              <a:ext cx="135360" cy="15480"/>
            </p14:xfrm>
          </p:contentPart>
        </mc:Choice>
        <mc:Fallback xmlns="">
          <p:pic>
            <p:nvPicPr>
              <p:cNvPr id="154626" name="Ink 154625">
                <a:extLst>
                  <a:ext uri="{FF2B5EF4-FFF2-40B4-BE49-F238E27FC236}">
                    <a16:creationId xmlns:a16="http://schemas.microsoft.com/office/drawing/2014/main" id="{F5F0BC1C-AB61-45C0-A8B4-293542BBD1A9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694493" y="3317467"/>
                <a:ext cx="153000" cy="3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54640" name="Ink 154639">
                <a:extLst>
                  <a:ext uri="{FF2B5EF4-FFF2-40B4-BE49-F238E27FC236}">
                    <a16:creationId xmlns:a16="http://schemas.microsoft.com/office/drawing/2014/main" id="{14ED69A5-EB5C-427D-A788-2347E3D446C4}"/>
                  </a:ext>
                </a:extLst>
              </p14:cNvPr>
              <p14:cNvContentPartPr/>
              <p14:nvPr/>
            </p14:nvContentPartPr>
            <p14:xfrm>
              <a:off x="2967693" y="5379187"/>
              <a:ext cx="530280" cy="182520"/>
            </p14:xfrm>
          </p:contentPart>
        </mc:Choice>
        <mc:Fallback xmlns="">
          <p:pic>
            <p:nvPicPr>
              <p:cNvPr id="154640" name="Ink 154639">
                <a:extLst>
                  <a:ext uri="{FF2B5EF4-FFF2-40B4-BE49-F238E27FC236}">
                    <a16:creationId xmlns:a16="http://schemas.microsoft.com/office/drawing/2014/main" id="{14ED69A5-EB5C-427D-A788-2347E3D446C4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959053" y="5370547"/>
                <a:ext cx="547920" cy="20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154651" name="Ink 154650">
                <a:extLst>
                  <a:ext uri="{FF2B5EF4-FFF2-40B4-BE49-F238E27FC236}">
                    <a16:creationId xmlns:a16="http://schemas.microsoft.com/office/drawing/2014/main" id="{88FB8ADC-BC29-414B-B59E-C6A45DDE4CE4}"/>
                  </a:ext>
                </a:extLst>
              </p14:cNvPr>
              <p14:cNvContentPartPr/>
              <p14:nvPr/>
            </p14:nvContentPartPr>
            <p14:xfrm>
              <a:off x="4196373" y="5584387"/>
              <a:ext cx="3240" cy="2520"/>
            </p14:xfrm>
          </p:contentPart>
        </mc:Choice>
        <mc:Fallback xmlns="">
          <p:pic>
            <p:nvPicPr>
              <p:cNvPr id="154651" name="Ink 154650">
                <a:extLst>
                  <a:ext uri="{FF2B5EF4-FFF2-40B4-BE49-F238E27FC236}">
                    <a16:creationId xmlns:a16="http://schemas.microsoft.com/office/drawing/2014/main" id="{88FB8ADC-BC29-414B-B59E-C6A45DDE4CE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187373" y="5575747"/>
                <a:ext cx="20880" cy="2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154678" name="Ink 154677">
                <a:extLst>
                  <a:ext uri="{FF2B5EF4-FFF2-40B4-BE49-F238E27FC236}">
                    <a16:creationId xmlns:a16="http://schemas.microsoft.com/office/drawing/2014/main" id="{2A941112-A3B9-43A8-A06D-108D170A85D9}"/>
                  </a:ext>
                </a:extLst>
              </p14:cNvPr>
              <p14:cNvContentPartPr/>
              <p14:nvPr/>
            </p14:nvContentPartPr>
            <p14:xfrm>
              <a:off x="4913133" y="5559187"/>
              <a:ext cx="17280" cy="15480"/>
            </p14:xfrm>
          </p:contentPart>
        </mc:Choice>
        <mc:Fallback xmlns="">
          <p:pic>
            <p:nvPicPr>
              <p:cNvPr id="154678" name="Ink 154677">
                <a:extLst>
                  <a:ext uri="{FF2B5EF4-FFF2-40B4-BE49-F238E27FC236}">
                    <a16:creationId xmlns:a16="http://schemas.microsoft.com/office/drawing/2014/main" id="{2A941112-A3B9-43A8-A06D-108D170A85D9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4904133" y="5550187"/>
                <a:ext cx="34920" cy="3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154693" name="Ink 154692">
                <a:extLst>
                  <a:ext uri="{FF2B5EF4-FFF2-40B4-BE49-F238E27FC236}">
                    <a16:creationId xmlns:a16="http://schemas.microsoft.com/office/drawing/2014/main" id="{E603BD3C-2F5D-4235-BDA3-75B6710C8705}"/>
                  </a:ext>
                </a:extLst>
              </p14:cNvPr>
              <p14:cNvContentPartPr/>
              <p14:nvPr/>
            </p14:nvContentPartPr>
            <p14:xfrm>
              <a:off x="5762733" y="5655307"/>
              <a:ext cx="360" cy="360"/>
            </p14:xfrm>
          </p:contentPart>
        </mc:Choice>
        <mc:Fallback xmlns="">
          <p:pic>
            <p:nvPicPr>
              <p:cNvPr id="154693" name="Ink 154692">
                <a:extLst>
                  <a:ext uri="{FF2B5EF4-FFF2-40B4-BE49-F238E27FC236}">
                    <a16:creationId xmlns:a16="http://schemas.microsoft.com/office/drawing/2014/main" id="{E603BD3C-2F5D-4235-BDA3-75B6710C8705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754093" y="5646307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154695" name="Ink 154694">
                <a:extLst>
                  <a:ext uri="{FF2B5EF4-FFF2-40B4-BE49-F238E27FC236}">
                    <a16:creationId xmlns:a16="http://schemas.microsoft.com/office/drawing/2014/main" id="{DC5D6667-9558-4850-82BA-FD2C10D64E60}"/>
                  </a:ext>
                </a:extLst>
              </p14:cNvPr>
              <p14:cNvContentPartPr/>
              <p14:nvPr/>
            </p14:nvContentPartPr>
            <p14:xfrm>
              <a:off x="5591733" y="5663227"/>
              <a:ext cx="360" cy="360"/>
            </p14:xfrm>
          </p:contentPart>
        </mc:Choice>
        <mc:Fallback xmlns="">
          <p:pic>
            <p:nvPicPr>
              <p:cNvPr id="154695" name="Ink 154694">
                <a:extLst>
                  <a:ext uri="{FF2B5EF4-FFF2-40B4-BE49-F238E27FC236}">
                    <a16:creationId xmlns:a16="http://schemas.microsoft.com/office/drawing/2014/main" id="{DC5D6667-9558-4850-82BA-FD2C10D64E6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583093" y="5654227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85537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1.85185E-6 L -0.05885 0.0044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1546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43" y="208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1.85185E-6 L -0.05885 0.00116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1546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43" y="46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643" grpId="0"/>
      <p:bldP spid="154662" grpId="0" animBg="1"/>
      <p:bldP spid="154663" grpId="0" animBg="1"/>
      <p:bldP spid="154664" grpId="0" animBg="1"/>
      <p:bldP spid="154664" grpId="1" animBg="1"/>
      <p:bldP spid="154665" grpId="0" animBg="1"/>
      <p:bldP spid="154665" grpId="1" animBg="1"/>
      <p:bldP spid="154666" grpId="0"/>
      <p:bldP spid="154703" grpId="0"/>
      <p:bldP spid="34" grpId="0" animBg="1"/>
      <p:bldP spid="35" grpId="0" animBg="1"/>
      <p:bldP spid="36" grpId="0" animBg="1"/>
      <p:bldP spid="37" grpId="0" animBg="1"/>
      <p:bldP spid="8" grpId="0" animBg="1"/>
      <p:bldP spid="45" grpId="0" animBg="1"/>
      <p:bldP spid="4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20">
            <a:extLst>
              <a:ext uri="{FF2B5EF4-FFF2-40B4-BE49-F238E27FC236}">
                <a16:creationId xmlns:a16="http://schemas.microsoft.com/office/drawing/2014/main" id="{27D593F2-CBDB-4BB2-9E9E-A12A99DB3F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2959313"/>
              </p:ext>
            </p:extLst>
          </p:nvPr>
        </p:nvGraphicFramePr>
        <p:xfrm>
          <a:off x="3962400" y="1174290"/>
          <a:ext cx="4267200" cy="506412"/>
        </p:xfrm>
        <a:graphic>
          <a:graphicData uri="http://schemas.openxmlformats.org/drawingml/2006/table">
            <a:tbl>
              <a:tblPr/>
              <a:tblGrid>
                <a:gridCol w="711200">
                  <a:extLst>
                    <a:ext uri="{9D8B030D-6E8A-4147-A177-3AD203B41FA5}">
                      <a16:colId xmlns:a16="http://schemas.microsoft.com/office/drawing/2014/main" val="3318428707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496461829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3502700107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1886808425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2573154074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3586341869"/>
                    </a:ext>
                  </a:extLst>
                </a:gridCol>
              </a:tblGrid>
              <a:tr h="506412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</a:t>
                      </a:r>
                      <a:endParaRPr kumimoji="0" lang="en-US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99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kumimoji="0" lang="en-US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99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36</a:t>
                      </a:r>
                      <a:endParaRPr kumimoji="0" lang="en-US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99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  <a:endParaRPr kumimoji="0" lang="en-US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99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27</a:t>
                      </a:r>
                      <a:endParaRPr kumimoji="0" lang="en-US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99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45</a:t>
                      </a:r>
                      <a:endParaRPr kumimoji="0" lang="en-US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99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5402293"/>
                  </a:ext>
                </a:extLst>
              </a:tr>
            </a:tbl>
          </a:graphicData>
        </a:graphic>
      </p:graphicFrame>
      <p:sp>
        <p:nvSpPr>
          <p:cNvPr id="7" name="Line 38">
            <a:extLst>
              <a:ext uri="{FF2B5EF4-FFF2-40B4-BE49-F238E27FC236}">
                <a16:creationId xmlns:a16="http://schemas.microsoft.com/office/drawing/2014/main" id="{15FB7E20-F3BD-4EB5-8BFD-03ABBFF889A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81500" y="1766455"/>
            <a:ext cx="0" cy="228600"/>
          </a:xfrm>
          <a:prstGeom prst="line">
            <a:avLst/>
          </a:prstGeom>
          <a:ln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IN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 Box 39">
            <a:extLst>
              <a:ext uri="{FF2B5EF4-FFF2-40B4-BE49-F238E27FC236}">
                <a16:creationId xmlns:a16="http://schemas.microsoft.com/office/drawing/2014/main" id="{3147DD3D-84BE-41A7-8FFB-A6BA85F775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98355" y="2003369"/>
            <a:ext cx="966291" cy="525087"/>
          </a:xfrm>
          <a:prstGeom prst="rect">
            <a:avLst/>
          </a:prstGeom>
          <a:solidFill>
            <a:srgbClr val="333399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alt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Left</a:t>
            </a:r>
          </a:p>
        </p:txBody>
      </p:sp>
      <p:sp>
        <p:nvSpPr>
          <p:cNvPr id="9" name="Line 40">
            <a:extLst>
              <a:ext uri="{FF2B5EF4-FFF2-40B4-BE49-F238E27FC236}">
                <a16:creationId xmlns:a16="http://schemas.microsoft.com/office/drawing/2014/main" id="{9CB3A3C0-9894-46EA-893D-599A8267709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216220" y="1756536"/>
            <a:ext cx="0" cy="228600"/>
          </a:xfrm>
          <a:prstGeom prst="line">
            <a:avLst/>
          </a:prstGeom>
          <a:ln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IN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 Box 41">
            <a:extLst>
              <a:ext uri="{FF2B5EF4-FFF2-40B4-BE49-F238E27FC236}">
                <a16:creationId xmlns:a16="http://schemas.microsoft.com/office/drawing/2014/main" id="{831416AE-4DE5-4299-BB27-E94CA52894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10199" y="2031497"/>
            <a:ext cx="1212042" cy="533400"/>
          </a:xfrm>
          <a:prstGeom prst="rect">
            <a:avLst/>
          </a:prstGeom>
          <a:solidFill>
            <a:srgbClr val="333399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alt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Right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B981BC1-86D3-4BB8-9F75-A92FCF126E9A}"/>
              </a:ext>
            </a:extLst>
          </p:cNvPr>
          <p:cNvSpPr/>
          <p:nvPr/>
        </p:nvSpPr>
        <p:spPr>
          <a:xfrm>
            <a:off x="6832763" y="1141291"/>
            <a:ext cx="648929" cy="539411"/>
          </a:xfrm>
          <a:prstGeom prst="ellipse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D9250B44-3F7D-41CA-ABAB-AE241C60CC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9749" y="173375"/>
            <a:ext cx="1053525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just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 scanning from left to right. Since, a[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loc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&gt; a[right], increment the value of left</a:t>
            </a: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5" name="Line 38">
            <a:extLst>
              <a:ext uri="{FF2B5EF4-FFF2-40B4-BE49-F238E27FC236}">
                <a16:creationId xmlns:a16="http://schemas.microsoft.com/office/drawing/2014/main" id="{61B617D3-6D04-4E95-91B3-D6CDCE54F6C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96308" y="1802896"/>
            <a:ext cx="0" cy="228600"/>
          </a:xfrm>
          <a:prstGeom prst="line">
            <a:avLst/>
          </a:prstGeom>
          <a:ln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IN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 Box 39">
            <a:extLst>
              <a:ext uri="{FF2B5EF4-FFF2-40B4-BE49-F238E27FC236}">
                <a16:creationId xmlns:a16="http://schemas.microsoft.com/office/drawing/2014/main" id="{B0481BA6-CF2B-42E3-BAA4-0E1D35DD0C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13163" y="2039810"/>
            <a:ext cx="966291" cy="525087"/>
          </a:xfrm>
          <a:prstGeom prst="rect">
            <a:avLst/>
          </a:prstGeom>
          <a:solidFill>
            <a:srgbClr val="333399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alt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Left</a:t>
            </a:r>
          </a:p>
        </p:txBody>
      </p:sp>
      <p:sp>
        <p:nvSpPr>
          <p:cNvPr id="17" name="Rectangle 55">
            <a:extLst>
              <a:ext uri="{FF2B5EF4-FFF2-40B4-BE49-F238E27FC236}">
                <a16:creationId xmlns:a16="http://schemas.microsoft.com/office/drawing/2014/main" id="{3801C72B-087D-450C-ABAF-736CD5F247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1061" y="2755692"/>
            <a:ext cx="932582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just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Now since, a[loc] &lt; a[right],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interchange the values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set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left = 2</a:t>
            </a:r>
          </a:p>
        </p:txBody>
      </p:sp>
      <p:graphicFrame>
        <p:nvGraphicFramePr>
          <p:cNvPr id="18" name="Group 20">
            <a:extLst>
              <a:ext uri="{FF2B5EF4-FFF2-40B4-BE49-F238E27FC236}">
                <a16:creationId xmlns:a16="http://schemas.microsoft.com/office/drawing/2014/main" id="{DAC4B1A3-4B2F-4D91-9470-728015E31E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1750241"/>
              </p:ext>
            </p:extLst>
          </p:nvPr>
        </p:nvGraphicFramePr>
        <p:xfrm>
          <a:off x="4114800" y="3589443"/>
          <a:ext cx="4267200" cy="506412"/>
        </p:xfrm>
        <a:graphic>
          <a:graphicData uri="http://schemas.openxmlformats.org/drawingml/2006/table">
            <a:tbl>
              <a:tblPr/>
              <a:tblGrid>
                <a:gridCol w="711200">
                  <a:extLst>
                    <a:ext uri="{9D8B030D-6E8A-4147-A177-3AD203B41FA5}">
                      <a16:colId xmlns:a16="http://schemas.microsoft.com/office/drawing/2014/main" val="3318428707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496461829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3502700107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1886808425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2573154074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3586341869"/>
                    </a:ext>
                  </a:extLst>
                </a:gridCol>
              </a:tblGrid>
              <a:tr h="506412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</a:t>
                      </a:r>
                      <a:endParaRPr kumimoji="0" lang="en-US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99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kumimoji="0" lang="en-US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99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27</a:t>
                      </a:r>
                      <a:endParaRPr kumimoji="0" lang="en-US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99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  <a:endParaRPr kumimoji="0" lang="en-US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99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36</a:t>
                      </a:r>
                      <a:endParaRPr kumimoji="0" lang="en-US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99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45</a:t>
                      </a:r>
                      <a:endParaRPr kumimoji="0" lang="en-US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99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5402293"/>
                  </a:ext>
                </a:extLst>
              </a:tr>
            </a:tbl>
          </a:graphicData>
        </a:graphic>
      </p:graphicFrame>
      <p:sp>
        <p:nvSpPr>
          <p:cNvPr id="21" name="Line 40">
            <a:extLst>
              <a:ext uri="{FF2B5EF4-FFF2-40B4-BE49-F238E27FC236}">
                <a16:creationId xmlns:a16="http://schemas.microsoft.com/office/drawing/2014/main" id="{9D293E9D-A281-4F26-99C7-4A2C9056636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368620" y="4171689"/>
            <a:ext cx="0" cy="228600"/>
          </a:xfrm>
          <a:prstGeom prst="line">
            <a:avLst/>
          </a:prstGeom>
          <a:ln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IN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 Box 41">
            <a:extLst>
              <a:ext uri="{FF2B5EF4-FFF2-40B4-BE49-F238E27FC236}">
                <a16:creationId xmlns:a16="http://schemas.microsoft.com/office/drawing/2014/main" id="{2426A0BD-6217-4885-87CA-B0E696B465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2599" y="4446650"/>
            <a:ext cx="1212042" cy="533400"/>
          </a:xfrm>
          <a:prstGeom prst="rect">
            <a:avLst/>
          </a:prstGeom>
          <a:solidFill>
            <a:srgbClr val="333399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alt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Right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0206765-1551-44FF-8C4F-79DF3B9CBF8B}"/>
              </a:ext>
            </a:extLst>
          </p:cNvPr>
          <p:cNvSpPr/>
          <p:nvPr/>
        </p:nvSpPr>
        <p:spPr>
          <a:xfrm>
            <a:off x="5567414" y="3556444"/>
            <a:ext cx="648929" cy="539411"/>
          </a:xfrm>
          <a:prstGeom prst="ellipse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Line 38">
            <a:extLst>
              <a:ext uri="{FF2B5EF4-FFF2-40B4-BE49-F238E27FC236}">
                <a16:creationId xmlns:a16="http://schemas.microsoft.com/office/drawing/2014/main" id="{67E3BA68-D2AA-4DB4-909A-CA603DF5D3A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948708" y="4218049"/>
            <a:ext cx="0" cy="228600"/>
          </a:xfrm>
          <a:prstGeom prst="line">
            <a:avLst/>
          </a:prstGeom>
          <a:ln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IN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 Box 39">
            <a:extLst>
              <a:ext uri="{FF2B5EF4-FFF2-40B4-BE49-F238E27FC236}">
                <a16:creationId xmlns:a16="http://schemas.microsoft.com/office/drawing/2014/main" id="{3D741989-7665-459B-AAB4-E44F206B96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65563" y="4454963"/>
            <a:ext cx="966291" cy="525087"/>
          </a:xfrm>
          <a:prstGeom prst="rect">
            <a:avLst/>
          </a:prstGeom>
          <a:solidFill>
            <a:srgbClr val="333399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alt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Left</a:t>
            </a:r>
          </a:p>
        </p:txBody>
      </p:sp>
      <p:sp>
        <p:nvSpPr>
          <p:cNvPr id="27" name="Rectangle 65">
            <a:extLst>
              <a:ext uri="{FF2B5EF4-FFF2-40B4-BE49-F238E27FC236}">
                <a16:creationId xmlns:a16="http://schemas.microsoft.com/office/drawing/2014/main" id="{7315C89C-29FA-431E-8CCE-174818F067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74641" y="4101020"/>
            <a:ext cx="4267191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just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Since, a[loc] &gt; a[right],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interchange the two values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set </a:t>
            </a:r>
            <a:r>
              <a:rPr lang="en-US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right=3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graphicFrame>
        <p:nvGraphicFramePr>
          <p:cNvPr id="28" name="Group 20">
            <a:extLst>
              <a:ext uri="{FF2B5EF4-FFF2-40B4-BE49-F238E27FC236}">
                <a16:creationId xmlns:a16="http://schemas.microsoft.com/office/drawing/2014/main" id="{69FD89F9-1C33-490C-95BE-A909AD4C53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8577540"/>
              </p:ext>
            </p:extLst>
          </p:nvPr>
        </p:nvGraphicFramePr>
        <p:xfrm>
          <a:off x="3761452" y="5152182"/>
          <a:ext cx="4267200" cy="506412"/>
        </p:xfrm>
        <a:graphic>
          <a:graphicData uri="http://schemas.openxmlformats.org/drawingml/2006/table">
            <a:tbl>
              <a:tblPr/>
              <a:tblGrid>
                <a:gridCol w="711200">
                  <a:extLst>
                    <a:ext uri="{9D8B030D-6E8A-4147-A177-3AD203B41FA5}">
                      <a16:colId xmlns:a16="http://schemas.microsoft.com/office/drawing/2014/main" val="3318428707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496461829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3502700107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1886808425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2573154074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3586341869"/>
                    </a:ext>
                  </a:extLst>
                </a:gridCol>
              </a:tblGrid>
              <a:tr h="506412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</a:t>
                      </a:r>
                      <a:endParaRPr kumimoji="0" lang="en-US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99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kumimoji="0" lang="en-US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99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  <a:endParaRPr kumimoji="0" lang="en-US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99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27</a:t>
                      </a:r>
                      <a:endParaRPr kumimoji="0" lang="en-US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99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36</a:t>
                      </a:r>
                      <a:endParaRPr kumimoji="0" lang="en-US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99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9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45</a:t>
                      </a:r>
                      <a:endParaRPr kumimoji="0" lang="en-US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99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5402293"/>
                  </a:ext>
                </a:extLst>
              </a:tr>
            </a:tbl>
          </a:graphicData>
        </a:graphic>
      </p:graphicFrame>
      <p:sp>
        <p:nvSpPr>
          <p:cNvPr id="29" name="Line 38">
            <a:extLst>
              <a:ext uri="{FF2B5EF4-FFF2-40B4-BE49-F238E27FC236}">
                <a16:creationId xmlns:a16="http://schemas.microsoft.com/office/drawing/2014/main" id="{CAAB47BD-264F-4467-A87E-D63B64BE8B5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465563" y="5658594"/>
            <a:ext cx="1347" cy="314353"/>
          </a:xfrm>
          <a:prstGeom prst="line">
            <a:avLst/>
          </a:prstGeom>
          <a:ln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IN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ext Box 39">
            <a:extLst>
              <a:ext uri="{FF2B5EF4-FFF2-40B4-BE49-F238E27FC236}">
                <a16:creationId xmlns:a16="http://schemas.microsoft.com/office/drawing/2014/main" id="{9D095B42-A1D7-4F48-B4CB-D968A538E5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64646" y="6017702"/>
            <a:ext cx="966291" cy="525087"/>
          </a:xfrm>
          <a:prstGeom prst="rect">
            <a:avLst/>
          </a:prstGeom>
          <a:solidFill>
            <a:srgbClr val="333399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alt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Left</a:t>
            </a:r>
          </a:p>
        </p:txBody>
      </p:sp>
      <p:sp>
        <p:nvSpPr>
          <p:cNvPr id="31" name="Line 40">
            <a:extLst>
              <a:ext uri="{FF2B5EF4-FFF2-40B4-BE49-F238E27FC236}">
                <a16:creationId xmlns:a16="http://schemas.microsoft.com/office/drawing/2014/main" id="{E54CD2B7-7726-4205-8D00-A207B753F25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302351" y="5734428"/>
            <a:ext cx="0" cy="228600"/>
          </a:xfrm>
          <a:prstGeom prst="line">
            <a:avLst/>
          </a:prstGeom>
          <a:ln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IN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Text Box 41">
            <a:extLst>
              <a:ext uri="{FF2B5EF4-FFF2-40B4-BE49-F238E27FC236}">
                <a16:creationId xmlns:a16="http://schemas.microsoft.com/office/drawing/2014/main" id="{88EAF27B-C83F-4840-9AFD-73A1DDD7D1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6330" y="6009389"/>
            <a:ext cx="1212042" cy="533400"/>
          </a:xfrm>
          <a:prstGeom prst="rect">
            <a:avLst/>
          </a:prstGeom>
          <a:solidFill>
            <a:srgbClr val="333399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alt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Right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806C7AAB-10FF-447D-8575-3F5EA8FB7203}"/>
              </a:ext>
            </a:extLst>
          </p:cNvPr>
          <p:cNvSpPr/>
          <p:nvPr/>
        </p:nvSpPr>
        <p:spPr>
          <a:xfrm>
            <a:off x="5901387" y="5119183"/>
            <a:ext cx="648929" cy="539411"/>
          </a:xfrm>
          <a:prstGeom prst="ellipse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4" name="Line 38">
            <a:extLst>
              <a:ext uri="{FF2B5EF4-FFF2-40B4-BE49-F238E27FC236}">
                <a16:creationId xmlns:a16="http://schemas.microsoft.com/office/drawing/2014/main" id="{A33868AD-3D0C-4572-B712-121F7E65C51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619309" y="5666907"/>
            <a:ext cx="469949" cy="458440"/>
          </a:xfrm>
          <a:prstGeom prst="line">
            <a:avLst/>
          </a:prstGeom>
          <a:ln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IN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6623DD3D-5D60-4C43-AA3D-DE2DF70DEE7B}"/>
              </a:ext>
            </a:extLst>
          </p:cNvPr>
          <p:cNvSpPr/>
          <p:nvPr/>
        </p:nvSpPr>
        <p:spPr>
          <a:xfrm>
            <a:off x="5909187" y="5127496"/>
            <a:ext cx="648929" cy="539411"/>
          </a:xfrm>
          <a:prstGeom prst="ellipse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E868BAA7-196D-428F-A0AE-559D449C3480}"/>
                  </a:ext>
                </a:extLst>
              </p14:cNvPr>
              <p14:cNvContentPartPr/>
              <p14:nvPr/>
            </p14:nvContentPartPr>
            <p14:xfrm>
              <a:off x="6026613" y="3525027"/>
              <a:ext cx="10080" cy="6156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E868BAA7-196D-428F-A0AE-559D449C3480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6017613" y="3516027"/>
                <a:ext cx="27720" cy="7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19CCFE60-FCEA-4430-BF60-03855771C122}"/>
                  </a:ext>
                </a:extLst>
              </p14:cNvPr>
              <p14:cNvContentPartPr/>
              <p14:nvPr/>
            </p14:nvContentPartPr>
            <p14:xfrm>
              <a:off x="7484613" y="3789987"/>
              <a:ext cx="6840" cy="9432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19CCFE60-FCEA-4430-BF60-03855771C122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7475613" y="3781347"/>
                <a:ext cx="24480" cy="111960"/>
              </a:xfrm>
              <a:prstGeom prst="rect">
                <a:avLst/>
              </a:prstGeom>
            </p:spPr>
          </p:pic>
        </mc:Fallback>
      </mc:AlternateContent>
      <p:grpSp>
        <p:nvGrpSpPr>
          <p:cNvPr id="87" name="Group 86">
            <a:extLst>
              <a:ext uri="{FF2B5EF4-FFF2-40B4-BE49-F238E27FC236}">
                <a16:creationId xmlns:a16="http://schemas.microsoft.com/office/drawing/2014/main" id="{73C8B490-74D5-4CCF-A63C-AF9DD844BAD3}"/>
              </a:ext>
            </a:extLst>
          </p:cNvPr>
          <p:cNvGrpSpPr/>
          <p:nvPr/>
        </p:nvGrpSpPr>
        <p:grpSpPr>
          <a:xfrm>
            <a:off x="5504253" y="5584947"/>
            <a:ext cx="104400" cy="30600"/>
            <a:chOff x="5504253" y="5584947"/>
            <a:chExt cx="104400" cy="30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BFAD4FC9-CA81-47B4-8BD8-DFB941F71ADC}"/>
                    </a:ext>
                  </a:extLst>
                </p14:cNvPr>
                <p14:cNvContentPartPr/>
                <p14:nvPr/>
              </p14:nvContentPartPr>
              <p14:xfrm>
                <a:off x="5504253" y="5584947"/>
                <a:ext cx="19440" cy="1656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BFAD4FC9-CA81-47B4-8BD8-DFB941F71ADC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5495613" y="5576307"/>
                  <a:ext cx="3708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63DD87A0-6AED-4811-A2FC-D4B19D55F555}"/>
                    </a:ext>
                  </a:extLst>
                </p14:cNvPr>
                <p14:cNvContentPartPr/>
                <p14:nvPr/>
              </p14:nvContentPartPr>
              <p14:xfrm>
                <a:off x="5593173" y="5599707"/>
                <a:ext cx="15480" cy="1584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63DD87A0-6AED-4811-A2FC-D4B19D55F555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5584533" y="5590707"/>
                  <a:ext cx="33120" cy="33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C406EFA1-A738-4B25-9094-AF8B6DFFFA72}"/>
                  </a:ext>
                </a:extLst>
              </p14:cNvPr>
              <p14:cNvContentPartPr/>
              <p14:nvPr/>
            </p14:nvContentPartPr>
            <p14:xfrm>
              <a:off x="6335133" y="5539587"/>
              <a:ext cx="27720" cy="20520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C406EFA1-A738-4B25-9094-AF8B6DFFFA72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6326133" y="5530947"/>
                <a:ext cx="45360" cy="38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08802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4.07407E-6 L 0.05313 0.00764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56" y="370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4.44444E-6 L 0.04935 0.00509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61" y="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1.11022E-16 L -0.06224 -0.00995 " pathEditMode="relative" rAng="0" ptsTypes="AA">
                                      <p:cBhvr>
                                        <p:cTn id="57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12" y="-509"/>
                                    </p:animMotion>
                                  </p:childTnLst>
                                </p:cTn>
                              </p:par>
                              <p:par>
                                <p:cTn id="5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1.48148E-6 L -0.04388 -0.02454 " pathEditMode="relative" rAng="0" ptsTypes="AA">
                                      <p:cBhvr>
                                        <p:cTn id="59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01" y="-122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7" grpId="2" animBg="1"/>
      <p:bldP spid="8" grpId="0" animBg="1"/>
      <p:bldP spid="8" grpId="1" animBg="1"/>
      <p:bldP spid="8" grpId="2" animBg="1"/>
      <p:bldP spid="9" grpId="0" animBg="1"/>
      <p:bldP spid="10" grpId="0" animBg="1"/>
      <p:bldP spid="11" grpId="0" animBg="1"/>
      <p:bldP spid="15" grpId="0" animBg="1"/>
      <p:bldP spid="16" grpId="0" animBg="1"/>
      <p:bldP spid="17" grpId="0"/>
      <p:bldP spid="21" grpId="0" animBg="1"/>
      <p:bldP spid="21" grpId="1" animBg="1"/>
      <p:bldP spid="22" grpId="0" animBg="1"/>
      <p:bldP spid="22" grpId="1" animBg="1"/>
      <p:bldP spid="23" grpId="0" animBg="1"/>
      <p:bldP spid="25" grpId="0" animBg="1"/>
      <p:bldP spid="26" grpId="0" animBg="1"/>
      <p:bldP spid="27" grpId="0"/>
      <p:bldP spid="29" grpId="0" animBg="1"/>
      <p:bldP spid="29" grpId="1" animBg="1"/>
      <p:bldP spid="30" grpId="0" animBg="1"/>
      <p:bldP spid="31" grpId="0" animBg="1"/>
      <p:bldP spid="32" grpId="0" animBg="1"/>
      <p:bldP spid="33" grpId="0" animBg="1"/>
      <p:bldP spid="34" grpId="0" animBg="1"/>
      <p:bldP spid="3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12CCD-C953-4D49-9263-23859DEEE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Quick Sort - Algorithm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91002B7-BA05-4718-B216-EBC42363F2FA}"/>
              </a:ext>
            </a:extLst>
          </p:cNvPr>
          <p:cNvSpPr/>
          <p:nvPr/>
        </p:nvSpPr>
        <p:spPr>
          <a:xfrm>
            <a:off x="732502" y="1726768"/>
            <a:ext cx="10623755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/>
            <a:r>
              <a:rPr lang="en-US" altLang="en-US" b="1" dirty="0">
                <a:solidFill>
                  <a:srgbClr val="990000"/>
                </a:solidFill>
                <a:latin typeface="Courier New" panose="02070309020205020404" pitchFamily="49" charset="0"/>
              </a:rPr>
              <a:t>PARTITION ( ARR, BEG, END, LOC)</a:t>
            </a:r>
          </a:p>
          <a:p>
            <a:pPr eaLnBrk="0" hangingPunct="0"/>
            <a:endParaRPr lang="en-US" altLang="en-US" b="1" dirty="0">
              <a:solidFill>
                <a:srgbClr val="990000"/>
              </a:solidFill>
              <a:latin typeface="Courier New" panose="02070309020205020404" pitchFamily="49" charset="0"/>
            </a:endParaRPr>
          </a:p>
          <a:p>
            <a:pPr eaLnBrk="0" hangingPunct="0"/>
            <a:r>
              <a:rPr lang="en-US" altLang="en-US" b="1" dirty="0">
                <a:solidFill>
                  <a:srgbClr val="990000"/>
                </a:solidFill>
                <a:latin typeface="Courier New" panose="02070309020205020404" pitchFamily="49" charset="0"/>
              </a:rPr>
              <a:t>Step 1: [Initialize] SET LEFT = BEG, RIGHT = END, LOC = BEG, FLAG = 0</a:t>
            </a:r>
          </a:p>
          <a:p>
            <a:pPr eaLnBrk="0" hangingPunct="0"/>
            <a:r>
              <a:rPr lang="en-US" altLang="en-US" b="1" dirty="0">
                <a:solidFill>
                  <a:srgbClr val="990000"/>
                </a:solidFill>
                <a:latin typeface="Courier New" panose="02070309020205020404" pitchFamily="49" charset="0"/>
              </a:rPr>
              <a:t>Step 2: Repeat Steps 3 to while FLAG = 0</a:t>
            </a:r>
          </a:p>
          <a:p>
            <a:pPr eaLnBrk="0" hangingPunct="0"/>
            <a:r>
              <a:rPr lang="en-US" altLang="en-US" b="1" dirty="0">
                <a:solidFill>
                  <a:srgbClr val="990000"/>
                </a:solidFill>
                <a:latin typeface="Courier New" panose="02070309020205020404" pitchFamily="49" charset="0"/>
              </a:rPr>
              <a:t>Step 3: 		Repeat while ARR[LOC] &lt;= ARR[RIGHT] AND LOC != RIGHT</a:t>
            </a:r>
          </a:p>
          <a:p>
            <a:pPr eaLnBrk="0" hangingPunct="0"/>
            <a:r>
              <a:rPr lang="en-US" altLang="en-US" b="1" dirty="0">
                <a:solidFill>
                  <a:srgbClr val="990000"/>
                </a:solidFill>
                <a:latin typeface="Courier New" panose="02070309020205020404" pitchFamily="49" charset="0"/>
              </a:rPr>
              <a:t>			SET RIGHT = RIGHT – 1</a:t>
            </a:r>
          </a:p>
          <a:p>
            <a:pPr eaLnBrk="0" hangingPunct="0"/>
            <a:r>
              <a:rPr lang="en-US" altLang="en-US" b="1" dirty="0">
                <a:solidFill>
                  <a:srgbClr val="990000"/>
                </a:solidFill>
                <a:latin typeface="Courier New" panose="02070309020205020404" pitchFamily="49" charset="0"/>
              </a:rPr>
              <a:t>		[END OF LOOP]</a:t>
            </a:r>
          </a:p>
          <a:p>
            <a:pPr eaLnBrk="0" hangingPunct="0"/>
            <a:r>
              <a:rPr lang="en-US" altLang="en-US" b="1" dirty="0">
                <a:solidFill>
                  <a:srgbClr val="990000"/>
                </a:solidFill>
                <a:latin typeface="Courier New" panose="02070309020205020404" pitchFamily="49" charset="0"/>
              </a:rPr>
              <a:t>Step 4: 		IF LOC == RIGHT, then</a:t>
            </a:r>
          </a:p>
          <a:p>
            <a:pPr eaLnBrk="0" hangingPunct="0"/>
            <a:r>
              <a:rPr lang="en-US" altLang="en-US" b="1" dirty="0">
                <a:solidFill>
                  <a:srgbClr val="990000"/>
                </a:solidFill>
                <a:latin typeface="Courier New" panose="02070309020205020404" pitchFamily="49" charset="0"/>
              </a:rPr>
              <a:t>			SET FLAG = 1</a:t>
            </a:r>
          </a:p>
          <a:p>
            <a:pPr eaLnBrk="0" hangingPunct="0"/>
            <a:r>
              <a:rPr lang="en-US" altLang="en-US" b="1" dirty="0">
                <a:solidFill>
                  <a:srgbClr val="990000"/>
                </a:solidFill>
                <a:latin typeface="Courier New" panose="02070309020205020404" pitchFamily="49" charset="0"/>
              </a:rPr>
              <a:t>		ELSE IF ARR[LOC] &gt; ARR[RIGHT], then</a:t>
            </a:r>
          </a:p>
          <a:p>
            <a:pPr eaLnBrk="0" hangingPunct="0"/>
            <a:r>
              <a:rPr lang="en-US" altLang="en-US" b="1" dirty="0">
                <a:solidFill>
                  <a:srgbClr val="990000"/>
                </a:solidFill>
                <a:latin typeface="Courier New" panose="02070309020205020404" pitchFamily="49" charset="0"/>
              </a:rPr>
              <a:t>			SWAP ARR[LOC] with  ARR[RIGHT]</a:t>
            </a:r>
          </a:p>
          <a:p>
            <a:pPr eaLnBrk="0" hangingPunct="0"/>
            <a:r>
              <a:rPr lang="en-US" altLang="en-US" b="1" dirty="0">
                <a:solidFill>
                  <a:srgbClr val="990000"/>
                </a:solidFill>
                <a:latin typeface="Courier New" panose="02070309020205020404" pitchFamily="49" charset="0"/>
              </a:rPr>
              <a:t>			SET LOC = RIGHT</a:t>
            </a:r>
          </a:p>
          <a:p>
            <a:pPr eaLnBrk="0" hangingPunct="0"/>
            <a:r>
              <a:rPr lang="en-US" altLang="en-US" b="1" dirty="0">
                <a:solidFill>
                  <a:srgbClr val="990000"/>
                </a:solidFill>
                <a:latin typeface="Courier New" panose="02070309020205020404" pitchFamily="49" charset="0"/>
              </a:rPr>
              <a:t>		[END OF IF]</a:t>
            </a:r>
            <a:r>
              <a:rPr lang="en-US" altLang="en-US" sz="1200" dirty="0">
                <a:latin typeface="Courier New" panose="02070309020205020404" pitchFamily="49" charset="0"/>
              </a:rPr>
              <a:t>	</a:t>
            </a:r>
          </a:p>
          <a:p>
            <a:pPr eaLnBrk="0" hangingPunct="0"/>
            <a:endParaRPr lang="en-US" altLang="en-US" sz="1200" dirty="0">
              <a:latin typeface="Courier New" panose="02070309020205020404" pitchFamily="49" charset="0"/>
            </a:endParaRPr>
          </a:p>
          <a:p>
            <a:pPr eaLnBrk="0" hangingPunct="0"/>
            <a:endParaRPr lang="en-US" altLang="en-US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90187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63B6B6F-4A37-45A3-815D-F0C47E09810E}"/>
              </a:ext>
            </a:extLst>
          </p:cNvPr>
          <p:cNvSpPr/>
          <p:nvPr/>
        </p:nvSpPr>
        <p:spPr>
          <a:xfrm>
            <a:off x="870155" y="1954271"/>
            <a:ext cx="9896168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/>
            <a:r>
              <a:rPr lang="en-US" altLang="en-US" b="1" dirty="0">
                <a:solidFill>
                  <a:srgbClr val="990000"/>
                </a:solidFill>
                <a:latin typeface="Courier New" panose="02070309020205020404" pitchFamily="49" charset="0"/>
              </a:rPr>
              <a:t>Step 5:		IF FLAG = 0, then</a:t>
            </a:r>
          </a:p>
          <a:p>
            <a:pPr eaLnBrk="0" hangingPunct="0"/>
            <a:r>
              <a:rPr lang="en-US" altLang="en-US" b="1" dirty="0">
                <a:solidFill>
                  <a:srgbClr val="990000"/>
                </a:solidFill>
                <a:latin typeface="Courier New" panose="02070309020205020404" pitchFamily="49" charset="0"/>
              </a:rPr>
              <a:t>			Repeat while ARR[LOC] &gt;= ARR[LEFT] AND LOC != LEFT</a:t>
            </a:r>
          </a:p>
          <a:p>
            <a:pPr eaLnBrk="0" hangingPunct="0"/>
            <a:r>
              <a:rPr lang="en-US" altLang="en-US" b="1" dirty="0">
                <a:solidFill>
                  <a:srgbClr val="990000"/>
                </a:solidFill>
                <a:latin typeface="Courier New" panose="02070309020205020404" pitchFamily="49" charset="0"/>
              </a:rPr>
              <a:t>			SET LEFT = LEFT + 1</a:t>
            </a:r>
          </a:p>
          <a:p>
            <a:pPr eaLnBrk="0" hangingPunct="0"/>
            <a:r>
              <a:rPr lang="en-US" altLang="en-US" b="1" dirty="0">
                <a:solidFill>
                  <a:srgbClr val="990000"/>
                </a:solidFill>
                <a:latin typeface="Courier New" panose="02070309020205020404" pitchFamily="49" charset="0"/>
              </a:rPr>
              <a:t>			[END OF LOOP]</a:t>
            </a:r>
          </a:p>
          <a:p>
            <a:pPr eaLnBrk="0" hangingPunct="0"/>
            <a:r>
              <a:rPr lang="en-US" altLang="en-US" b="1" dirty="0">
                <a:solidFill>
                  <a:srgbClr val="990000"/>
                </a:solidFill>
                <a:latin typeface="Courier New" panose="02070309020205020404" pitchFamily="49" charset="0"/>
              </a:rPr>
              <a:t>Step 6: 			IF LOC == LEFT, then</a:t>
            </a:r>
          </a:p>
          <a:p>
            <a:pPr eaLnBrk="0" hangingPunct="0"/>
            <a:r>
              <a:rPr lang="en-US" altLang="en-US" b="1" dirty="0">
                <a:solidFill>
                  <a:srgbClr val="990000"/>
                </a:solidFill>
                <a:latin typeface="Courier New" panose="02070309020205020404" pitchFamily="49" charset="0"/>
              </a:rPr>
              <a:t>				SET FLAG = 1</a:t>
            </a:r>
          </a:p>
          <a:p>
            <a:pPr eaLnBrk="0" hangingPunct="0"/>
            <a:r>
              <a:rPr lang="en-US" altLang="en-US" b="1" dirty="0">
                <a:solidFill>
                  <a:srgbClr val="990000"/>
                </a:solidFill>
                <a:latin typeface="Courier New" panose="02070309020205020404" pitchFamily="49" charset="0"/>
              </a:rPr>
              <a:t>			ELSE IF ARR[LOC] &lt; ARR[LEFT], then</a:t>
            </a:r>
          </a:p>
          <a:p>
            <a:pPr eaLnBrk="0" hangingPunct="0"/>
            <a:r>
              <a:rPr lang="en-US" altLang="en-US" b="1" dirty="0">
                <a:solidFill>
                  <a:srgbClr val="990000"/>
                </a:solidFill>
                <a:latin typeface="Courier New" panose="02070309020205020404" pitchFamily="49" charset="0"/>
              </a:rPr>
              <a:t>			SWAP ARR[LOC] with  ARR[LEFT]</a:t>
            </a:r>
          </a:p>
          <a:p>
            <a:pPr eaLnBrk="0" hangingPunct="0"/>
            <a:r>
              <a:rPr lang="en-US" altLang="en-US" b="1" dirty="0">
                <a:solidFill>
                  <a:srgbClr val="990000"/>
                </a:solidFill>
                <a:latin typeface="Courier New" panose="02070309020205020404" pitchFamily="49" charset="0"/>
              </a:rPr>
              <a:t>			SET LOC = LEFT</a:t>
            </a:r>
          </a:p>
          <a:p>
            <a:pPr eaLnBrk="0" hangingPunct="0"/>
            <a:r>
              <a:rPr lang="en-US" altLang="en-US" b="1" dirty="0">
                <a:solidFill>
                  <a:srgbClr val="990000"/>
                </a:solidFill>
                <a:latin typeface="Courier New" panose="02070309020205020404" pitchFamily="49" charset="0"/>
              </a:rPr>
              <a:t>			[END OF IF]</a:t>
            </a:r>
          </a:p>
          <a:p>
            <a:pPr eaLnBrk="0" hangingPunct="0"/>
            <a:r>
              <a:rPr lang="en-US" altLang="en-US" b="1" dirty="0">
                <a:solidFill>
                  <a:srgbClr val="990000"/>
                </a:solidFill>
                <a:latin typeface="Courier New" panose="02070309020205020404" pitchFamily="49" charset="0"/>
              </a:rPr>
              <a:t>		[END OF IF]</a:t>
            </a:r>
          </a:p>
          <a:p>
            <a:pPr eaLnBrk="0" hangingPunct="0"/>
            <a:r>
              <a:rPr lang="en-US" altLang="en-US" b="1" dirty="0">
                <a:solidFill>
                  <a:srgbClr val="990000"/>
                </a:solidFill>
                <a:latin typeface="Courier New" panose="02070309020205020404" pitchFamily="49" charset="0"/>
              </a:rPr>
              <a:t>Step 7: [END OF LOOP]</a:t>
            </a:r>
          </a:p>
          <a:p>
            <a:pPr eaLnBrk="0" hangingPunct="0"/>
            <a:r>
              <a:rPr lang="en-US" altLang="en-US" b="1" dirty="0">
                <a:solidFill>
                  <a:srgbClr val="990000"/>
                </a:solidFill>
                <a:latin typeface="Courier New" panose="02070309020205020404" pitchFamily="49" charset="0"/>
              </a:rPr>
              <a:t>Step 8: END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3AB86E2-81F8-4566-9879-A2761955F926}"/>
              </a:ext>
            </a:extLst>
          </p:cNvPr>
          <p:cNvSpPr txBox="1">
            <a:spLocks/>
          </p:cNvSpPr>
          <p:nvPr/>
        </p:nvSpPr>
        <p:spPr>
          <a:xfrm>
            <a:off x="625521" y="24961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Quick Sort - Algorithm</a:t>
            </a:r>
          </a:p>
        </p:txBody>
      </p:sp>
    </p:spTree>
    <p:extLst>
      <p:ext uri="{BB962C8B-B14F-4D97-AF65-F5344CB8AC3E}">
        <p14:creationId xmlns:p14="http://schemas.microsoft.com/office/powerpoint/2010/main" val="33512071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03CB4CB-AD88-451C-ABA2-CD77B4361799}"/>
              </a:ext>
            </a:extLst>
          </p:cNvPr>
          <p:cNvSpPr txBox="1">
            <a:spLocks/>
          </p:cNvSpPr>
          <p:nvPr/>
        </p:nvSpPr>
        <p:spPr>
          <a:xfrm>
            <a:off x="762000" y="4270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/>
              <a:t>Quick Sort - Algorithm</a:t>
            </a:r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D419491-306D-4E9E-8270-FFAEFC731922}"/>
              </a:ext>
            </a:extLst>
          </p:cNvPr>
          <p:cNvSpPr/>
          <p:nvPr/>
        </p:nvSpPr>
        <p:spPr>
          <a:xfrm>
            <a:off x="762000" y="1832385"/>
            <a:ext cx="839674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/>
            <a:r>
              <a:rPr lang="en-US" altLang="en-US" b="1" dirty="0">
                <a:solidFill>
                  <a:srgbClr val="990000"/>
                </a:solidFill>
                <a:latin typeface="Courier New" panose="02070309020205020404" pitchFamily="49" charset="0"/>
              </a:rPr>
              <a:t>QUICK_SORT ( ARR, BEG, END)</a:t>
            </a:r>
          </a:p>
          <a:p>
            <a:pPr eaLnBrk="0" hangingPunct="0"/>
            <a:endParaRPr lang="en-US" altLang="en-US" b="1" dirty="0">
              <a:solidFill>
                <a:srgbClr val="990000"/>
              </a:solidFill>
              <a:latin typeface="Courier New" panose="02070309020205020404" pitchFamily="49" charset="0"/>
            </a:endParaRPr>
          </a:p>
          <a:p>
            <a:pPr eaLnBrk="0" hangingPunct="0"/>
            <a:r>
              <a:rPr lang="en-US" altLang="en-US" b="1" dirty="0">
                <a:solidFill>
                  <a:srgbClr val="990000"/>
                </a:solidFill>
                <a:latin typeface="Courier New" panose="02070309020205020404" pitchFamily="49" charset="0"/>
              </a:rPr>
              <a:t>Step 1: IF (BEG &lt; END), then</a:t>
            </a:r>
          </a:p>
          <a:p>
            <a:pPr eaLnBrk="0" hangingPunct="0"/>
            <a:r>
              <a:rPr lang="en-US" altLang="en-US" b="1" dirty="0">
                <a:solidFill>
                  <a:srgbClr val="990000"/>
                </a:solidFill>
                <a:latin typeface="Courier New" panose="02070309020205020404" pitchFamily="49" charset="0"/>
              </a:rPr>
              <a:t>		CALL PARTITION ( ARR, BEG, END, LOC)</a:t>
            </a:r>
          </a:p>
          <a:p>
            <a:pPr eaLnBrk="0" hangingPunct="0"/>
            <a:r>
              <a:rPr lang="en-US" altLang="en-US" b="1" dirty="0">
                <a:solidFill>
                  <a:srgbClr val="990000"/>
                </a:solidFill>
                <a:latin typeface="Courier New" panose="02070309020205020404" pitchFamily="49" charset="0"/>
              </a:rPr>
              <a:t>		CALL QUICKSORT(ARR, BEG, LOC – 1)</a:t>
            </a:r>
          </a:p>
          <a:p>
            <a:pPr eaLnBrk="0" hangingPunct="0"/>
            <a:r>
              <a:rPr lang="en-US" altLang="en-US" b="1" dirty="0">
                <a:solidFill>
                  <a:srgbClr val="990000"/>
                </a:solidFill>
                <a:latin typeface="Courier New" panose="02070309020205020404" pitchFamily="49" charset="0"/>
              </a:rPr>
              <a:t>		CALL QUICKSORT(ARR, LOC + 1, END)</a:t>
            </a:r>
          </a:p>
          <a:p>
            <a:pPr eaLnBrk="0" hangingPunct="0"/>
            <a:r>
              <a:rPr lang="en-US" altLang="en-US" b="1" dirty="0">
                <a:solidFill>
                  <a:srgbClr val="990000"/>
                </a:solidFill>
                <a:latin typeface="Courier New" panose="02070309020205020404" pitchFamily="49" charset="0"/>
              </a:rPr>
              <a:t>	[END OF IF]</a:t>
            </a:r>
          </a:p>
          <a:p>
            <a:pPr eaLnBrk="0" hangingPunct="0"/>
            <a:r>
              <a:rPr lang="en-US" altLang="en-US" b="1" dirty="0">
                <a:solidFill>
                  <a:srgbClr val="990000"/>
                </a:solidFill>
                <a:latin typeface="Courier New" panose="02070309020205020404" pitchFamily="49" charset="0"/>
              </a:rPr>
              <a:t>Step 2: END</a:t>
            </a:r>
          </a:p>
        </p:txBody>
      </p:sp>
    </p:spTree>
    <p:extLst>
      <p:ext uri="{BB962C8B-B14F-4D97-AF65-F5344CB8AC3E}">
        <p14:creationId xmlns:p14="http://schemas.microsoft.com/office/powerpoint/2010/main" val="4747020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N" altLang="en-US"/>
              <a:t>Merge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63736" y="1781175"/>
            <a:ext cx="9790064" cy="5076825"/>
          </a:xfrm>
        </p:spPr>
        <p:txBody>
          <a:bodyPr/>
          <a:lstStyle/>
          <a:p>
            <a:pPr eaLnBrk="1" hangingPunct="1">
              <a:defRPr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Merge sort takes advantage of the ease of merging already sorted lists into a new sorted list.</a:t>
            </a:r>
          </a:p>
          <a:p>
            <a:pPr eaLnBrk="1" hangingPunct="1">
              <a:defRPr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a divide and conquer algorithm. It can be easily parallelized. It takes advantage of the fact if numbers are already sorted.</a:t>
            </a:r>
          </a:p>
          <a:p>
            <a:pPr eaLnBrk="1" hangingPunct="1">
              <a:defRPr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works better because it deals with smaller lists instead of the full list.</a:t>
            </a:r>
          </a:p>
          <a:p>
            <a:pPr eaLnBrk="1" hangingPunct="1">
              <a:defRPr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Its best, worst and average case running time is O(n log n). It is better than previously discussed algorithms.</a:t>
            </a:r>
          </a:p>
          <a:p>
            <a:pPr marL="0" indent="0">
              <a:buNone/>
              <a:defRPr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36968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8" name="Picture 5" descr="Image result for merge sor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083" y="352465"/>
            <a:ext cx="7267575" cy="60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810175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 noChangeArrowheads="1"/>
          </p:cNvSpPr>
          <p:nvPr>
            <p:ph type="title"/>
          </p:nvPr>
        </p:nvSpPr>
        <p:spPr>
          <a:xfrm>
            <a:off x="469710" y="0"/>
            <a:ext cx="10515600" cy="1325563"/>
          </a:xfrm>
        </p:spPr>
        <p:txBody>
          <a:bodyPr/>
          <a:lstStyle/>
          <a:p>
            <a:pPr eaLnBrk="1" hangingPunct="1"/>
            <a:r>
              <a:rPr lang="en-I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236" y="1243467"/>
            <a:ext cx="7457004" cy="4371065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  <a:defRPr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MERGE-SORT(A)</a:t>
            </a:r>
          </a:p>
          <a:p>
            <a:pPr marL="0" indent="0">
              <a:buNone/>
              <a:defRPr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1: If length[A] = = 1 then</a:t>
            </a:r>
          </a:p>
          <a:p>
            <a:pPr marL="0" indent="0">
              <a:buNone/>
              <a:defRPr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Return A</a:t>
            </a:r>
          </a:p>
          <a:p>
            <a:pPr marL="0" indent="0">
              <a:buNone/>
              <a:defRPr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Else</a:t>
            </a:r>
          </a:p>
          <a:p>
            <a:pPr marL="0" indent="0">
              <a:buNone/>
              <a:defRPr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q=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(Length[A]/2)</a:t>
            </a:r>
          </a:p>
          <a:p>
            <a:pPr marL="0" indent="0">
              <a:buNone/>
              <a:defRPr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Create arrays L[1..q] and R[q+1..length[A]]</a:t>
            </a:r>
          </a:p>
          <a:p>
            <a:pPr marL="0" indent="0">
              <a:buNone/>
              <a:defRPr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copy A[1..q] to L</a:t>
            </a:r>
          </a:p>
          <a:p>
            <a:pPr marL="0" indent="0">
              <a:buNone/>
              <a:defRPr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copy A[q+1.. length[A]] to R</a:t>
            </a:r>
          </a:p>
          <a:p>
            <a:pPr marL="0" indent="0">
              <a:buNone/>
              <a:defRPr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LS=MERGE-SORT(L)</a:t>
            </a:r>
          </a:p>
          <a:p>
            <a:pPr marL="0" indent="0">
              <a:buNone/>
              <a:defRPr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RS=MERGE-SORT(R)</a:t>
            </a:r>
          </a:p>
          <a:p>
            <a:pPr marL="0" indent="0">
              <a:buNone/>
              <a:defRPr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Return Merge(LS, RS)</a:t>
            </a:r>
          </a:p>
          <a:p>
            <a:pPr marL="0" indent="0">
              <a:buNone/>
              <a:defRPr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EndIf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  <a:defRPr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2: Exit</a:t>
            </a:r>
          </a:p>
          <a:p>
            <a:pPr marL="0" indent="0">
              <a:buNone/>
              <a:defRPr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  <a:defRPr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2902" name="Ink 32901"/>
              <p14:cNvContentPartPr/>
              <p14:nvPr/>
            </p14:nvContentPartPr>
            <p14:xfrm>
              <a:off x="-914459" y="6291747"/>
              <a:ext cx="360" cy="360"/>
            </p14:xfrm>
          </p:contentPart>
        </mc:Choice>
        <mc:Fallback xmlns="">
          <p:pic>
            <p:nvPicPr>
              <p:cNvPr id="32902" name="Ink 32901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-917699" y="6288507"/>
                <a:ext cx="6840" cy="6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898185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1019885" y="729445"/>
            <a:ext cx="9707254" cy="54939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Merge(L,R)</a:t>
            </a:r>
          </a:p>
          <a:p>
            <a:pPr marL="0" indent="0">
              <a:buNone/>
            </a:pPr>
            <a:r>
              <a:rPr lang="en-I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1: Create array B of length[L] + length[R]</a:t>
            </a:r>
          </a:p>
          <a:p>
            <a:pPr marL="0" indent="0">
              <a:buNone/>
            </a:pPr>
            <a:r>
              <a:rPr lang="en-I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2: Set </a:t>
            </a:r>
            <a:r>
              <a:rPr lang="en-IN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=1, j=1</a:t>
            </a:r>
          </a:p>
          <a:p>
            <a:pPr marL="0" indent="0">
              <a:buNone/>
            </a:pPr>
            <a:r>
              <a:rPr lang="en-I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3: For k= 1 to length[B] do</a:t>
            </a:r>
          </a:p>
          <a:p>
            <a:pPr marL="0" indent="0">
              <a:buNone/>
            </a:pPr>
            <a:r>
              <a:rPr lang="en-I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If j&gt; length[R] or  ( </a:t>
            </a:r>
            <a:r>
              <a:rPr lang="en-IN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&lt;=length[L] and L[</a:t>
            </a:r>
            <a:r>
              <a:rPr lang="en-IN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]&lt;=R[j] ) then</a:t>
            </a:r>
          </a:p>
          <a:p>
            <a:pPr marL="0" indent="0">
              <a:buNone/>
            </a:pPr>
            <a:r>
              <a:rPr lang="en-I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B[k]=L[</a:t>
            </a:r>
            <a:r>
              <a:rPr lang="en-IN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 marL="0" indent="0">
              <a:buNone/>
            </a:pPr>
            <a:r>
              <a:rPr lang="en-I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IN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=i+1</a:t>
            </a:r>
          </a:p>
          <a:p>
            <a:pPr marL="0" indent="0">
              <a:buNone/>
            </a:pPr>
            <a:r>
              <a:rPr lang="en-I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Else</a:t>
            </a:r>
          </a:p>
          <a:p>
            <a:pPr marL="0" indent="0">
              <a:buNone/>
            </a:pPr>
            <a:r>
              <a:rPr lang="en-I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B[k]=R[j]</a:t>
            </a:r>
          </a:p>
          <a:p>
            <a:pPr marL="0" indent="0">
              <a:buNone/>
            </a:pPr>
            <a:r>
              <a:rPr lang="en-I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j=j+1</a:t>
            </a:r>
          </a:p>
          <a:p>
            <a:pPr marL="0" indent="0">
              <a:buNone/>
            </a:pPr>
            <a:r>
              <a:rPr lang="en-I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4: Return B</a:t>
            </a:r>
          </a:p>
          <a:p>
            <a:pPr marL="0" indent="0">
              <a:buNone/>
            </a:pPr>
            <a:r>
              <a:rPr lang="en-I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the end of each iteration of for loop in step 3 the sub array B[1..k] contains smallest k elements k elements from L and R in sorted order</a:t>
            </a:r>
          </a:p>
          <a:p>
            <a:pPr marL="0" indent="0">
              <a:buNone/>
            </a:pPr>
            <a:endParaRPr lang="en-IN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7439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800">
                <a:latin typeface="Times New Roman" panose="02020603050405020304" pitchFamily="18" charset="0"/>
                <a:cs typeface="Times New Roman" panose="02020603050405020304" pitchFamily="18" charset="0"/>
              </a:rPr>
              <a:t>Bucket Sort</a:t>
            </a:r>
            <a:endParaRPr lang="en-IN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works by partitioning data into a number of buckets. Each bucket is then sorted individually, either using a different sorting, or recursively applying bucket sorting.</a:t>
            </a:r>
          </a:p>
          <a:p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 complexity is O(</a:t>
            </a:r>
            <a:r>
              <a:rPr lang="en-I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n+k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and worst  case is O(n</a:t>
            </a:r>
            <a:r>
              <a:rPr lang="en-IN" sz="3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where k is the number of bits used to represent numbers and n is the number of buckets.</a:t>
            </a:r>
          </a:p>
        </p:txBody>
      </p:sp>
    </p:spTree>
    <p:extLst>
      <p:ext uri="{BB962C8B-B14F-4D97-AF65-F5344CB8AC3E}">
        <p14:creationId xmlns:p14="http://schemas.microsoft.com/office/powerpoint/2010/main" val="1117043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Bucket Sort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up an array of initially empty buckets.</a:t>
            </a:r>
          </a:p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Scatter: Go over the original array, putting each object in its bucket.</a:t>
            </a:r>
          </a:p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Sort each non-empty bucket.</a:t>
            </a:r>
          </a:p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Gather: Visit the buckets in order and put all elements back into the original array.</a:t>
            </a:r>
          </a:p>
        </p:txBody>
      </p:sp>
    </p:spTree>
    <p:extLst>
      <p:ext uri="{BB962C8B-B14F-4D97-AF65-F5344CB8AC3E}">
        <p14:creationId xmlns:p14="http://schemas.microsoft.com/office/powerpoint/2010/main" val="3681771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6F6FE-270B-43CB-A962-716DE1290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493" y="-45440"/>
            <a:ext cx="10515600" cy="914062"/>
          </a:xfrm>
        </p:spPr>
        <p:txBody>
          <a:bodyPr>
            <a:normAutofit/>
          </a:bodyPr>
          <a:lstStyle/>
          <a:p>
            <a:pPr algn="ctr"/>
            <a:r>
              <a:rPr lang="en-US" altLang="en-US" dirty="0"/>
              <a:t>Bucket sort: example</a:t>
            </a:r>
            <a:endParaRPr lang="en-IN" dirty="0"/>
          </a:p>
        </p:txBody>
      </p:sp>
      <p:pic>
        <p:nvPicPr>
          <p:cNvPr id="2050" name="Picture 2" descr="https://upload.wikimedia.org/wikipedia/commons/6/61/Bucket_sort_1.png">
            <a:extLst>
              <a:ext uri="{FF2B5EF4-FFF2-40B4-BE49-F238E27FC236}">
                <a16:creationId xmlns:a16="http://schemas.microsoft.com/office/drawing/2014/main" id="{69C10872-05FD-48A6-AB70-AFD55603F63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1356"/>
          <a:stretch/>
        </p:blipFill>
        <p:spPr bwMode="auto">
          <a:xfrm>
            <a:off x="2308052" y="953540"/>
            <a:ext cx="7575899" cy="914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s://upload.wikimedia.org/wikipedia/commons/6/61/Bucket_sort_1.png">
            <a:extLst>
              <a:ext uri="{FF2B5EF4-FFF2-40B4-BE49-F238E27FC236}">
                <a16:creationId xmlns:a16="http://schemas.microsoft.com/office/drawing/2014/main" id="{05FAB455-C523-4665-9EBB-9DE20D1B3C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073"/>
          <a:stretch/>
        </p:blipFill>
        <p:spPr bwMode="auto">
          <a:xfrm>
            <a:off x="2323420" y="1601536"/>
            <a:ext cx="7575899" cy="2550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elated image">
            <a:extLst>
              <a:ext uri="{FF2B5EF4-FFF2-40B4-BE49-F238E27FC236}">
                <a16:creationId xmlns:a16="http://schemas.microsoft.com/office/drawing/2014/main" id="{9C43677C-EE41-43A0-A831-2274D392B12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933"/>
          <a:stretch/>
        </p:blipFill>
        <p:spPr bwMode="auto">
          <a:xfrm>
            <a:off x="2434895" y="4152115"/>
            <a:ext cx="7322209" cy="2705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1502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826" name="Rectangle 2">
            <a:extLst>
              <a:ext uri="{FF2B5EF4-FFF2-40B4-BE49-F238E27FC236}">
                <a16:creationId xmlns:a16="http://schemas.microsoft.com/office/drawing/2014/main" id="{A511AC0D-24CF-4D4A-BAA2-6C2254A621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502022" y="85395"/>
            <a:ext cx="7886700" cy="623887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Bucket sort: example</a:t>
            </a:r>
          </a:p>
        </p:txBody>
      </p:sp>
      <p:sp>
        <p:nvSpPr>
          <p:cNvPr id="126" name="Slide Number Placeholder 4">
            <a:extLst>
              <a:ext uri="{FF2B5EF4-FFF2-40B4-BE49-F238E27FC236}">
                <a16:creationId xmlns:a16="http://schemas.microsoft.com/office/drawing/2014/main" id="{8019A57B-DDF7-415E-B44F-0700872F2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662322" y="6319044"/>
            <a:ext cx="2057400" cy="365125"/>
          </a:xfrm>
        </p:spPr>
        <p:txBody>
          <a:bodyPr/>
          <a:lstStyle/>
          <a:p>
            <a:fld id="{293837AA-D4B9-4A9C-992A-5024BBEFE565}" type="slidenum">
              <a:rPr lang="es-ES" altLang="en-US"/>
              <a:pPr/>
              <a:t>5</a:t>
            </a:fld>
            <a:endParaRPr lang="es-ES" altLang="en-US"/>
          </a:p>
        </p:txBody>
      </p:sp>
      <p:graphicFrame>
        <p:nvGraphicFramePr>
          <p:cNvPr id="333998" name="Group 174">
            <a:extLst>
              <a:ext uri="{FF2B5EF4-FFF2-40B4-BE49-F238E27FC236}">
                <a16:creationId xmlns:a16="http://schemas.microsoft.com/office/drawing/2014/main" id="{65D2D24B-3475-41EB-86E6-4821962D79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2588674"/>
              </p:ext>
            </p:extLst>
          </p:nvPr>
        </p:nvGraphicFramePr>
        <p:xfrm>
          <a:off x="1352549" y="1155829"/>
          <a:ext cx="762000" cy="5181600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:a16="http://schemas.microsoft.com/office/drawing/2014/main" val="837578448"/>
                    </a:ext>
                  </a:extLst>
                </a:gridCol>
              </a:tblGrid>
              <a:tr h="457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 (Hebrew)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 (Hebrew)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 (Hebrew)" charset="0"/>
                        </a:defRPr>
                      </a:lvl3pPr>
                      <a:lvl4pPr marL="13335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 (Hebrew)" charset="0"/>
                        </a:defRPr>
                      </a:lvl4pPr>
                      <a:lvl5pPr marL="1752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 (Hebrew)" charset="0"/>
                        </a:defRPr>
                      </a:lvl5pPr>
                      <a:lvl6pPr marL="2209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 (Hebrew)" charset="0"/>
                        </a:defRPr>
                      </a:lvl6pPr>
                      <a:lvl7pPr marL="2667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 (Hebrew)" charset="0"/>
                        </a:defRPr>
                      </a:lvl7pPr>
                      <a:lvl8pPr marL="3124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 (Hebrew)" charset="0"/>
                        </a:defRPr>
                      </a:lvl8pPr>
                      <a:lvl9pPr marL="3581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 (Hebrew)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 (Hebrew)" charset="0"/>
                        </a:rPr>
                        <a:t>.78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7246196"/>
                  </a:ext>
                </a:extLst>
              </a:tr>
              <a:tr h="4730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 (Hebrew)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 (Hebrew)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 (Hebrew)" charset="0"/>
                        </a:defRPr>
                      </a:lvl3pPr>
                      <a:lvl4pPr marL="13335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 (Hebrew)" charset="0"/>
                        </a:defRPr>
                      </a:lvl4pPr>
                      <a:lvl5pPr marL="1752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 (Hebrew)" charset="0"/>
                        </a:defRPr>
                      </a:lvl5pPr>
                      <a:lvl6pPr marL="2209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 (Hebrew)" charset="0"/>
                        </a:defRPr>
                      </a:lvl6pPr>
                      <a:lvl7pPr marL="2667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 (Hebrew)" charset="0"/>
                        </a:defRPr>
                      </a:lvl7pPr>
                      <a:lvl8pPr marL="3124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 (Hebrew)" charset="0"/>
                        </a:defRPr>
                      </a:lvl8pPr>
                      <a:lvl9pPr marL="3581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 (Hebrew)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 (Hebrew)" charset="0"/>
                        </a:rPr>
                        <a:t>.17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3831718"/>
                  </a:ext>
                </a:extLst>
              </a:tr>
              <a:tr h="4889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 (Hebrew)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 (Hebrew)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 (Hebrew)" charset="0"/>
                        </a:defRPr>
                      </a:lvl3pPr>
                      <a:lvl4pPr marL="13335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 (Hebrew)" charset="0"/>
                        </a:defRPr>
                      </a:lvl4pPr>
                      <a:lvl5pPr marL="1752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 (Hebrew)" charset="0"/>
                        </a:defRPr>
                      </a:lvl5pPr>
                      <a:lvl6pPr marL="2209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 (Hebrew)" charset="0"/>
                        </a:defRPr>
                      </a:lvl6pPr>
                      <a:lvl7pPr marL="2667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 (Hebrew)" charset="0"/>
                        </a:defRPr>
                      </a:lvl7pPr>
                      <a:lvl8pPr marL="3124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 (Hebrew)" charset="0"/>
                        </a:defRPr>
                      </a:lvl8pPr>
                      <a:lvl9pPr marL="3581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 (Hebrew)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 (Hebrew)" charset="0"/>
                        </a:rPr>
                        <a:t>.39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9537846"/>
                  </a:ext>
                </a:extLst>
              </a:tr>
              <a:tr h="5048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 (Hebrew)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 (Hebrew)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 (Hebrew)" charset="0"/>
                        </a:defRPr>
                      </a:lvl3pPr>
                      <a:lvl4pPr marL="13335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 (Hebrew)" charset="0"/>
                        </a:defRPr>
                      </a:lvl4pPr>
                      <a:lvl5pPr marL="1752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 (Hebrew)" charset="0"/>
                        </a:defRPr>
                      </a:lvl5pPr>
                      <a:lvl6pPr marL="2209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 (Hebrew)" charset="0"/>
                        </a:defRPr>
                      </a:lvl6pPr>
                      <a:lvl7pPr marL="2667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 (Hebrew)" charset="0"/>
                        </a:defRPr>
                      </a:lvl7pPr>
                      <a:lvl8pPr marL="3124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 (Hebrew)" charset="0"/>
                        </a:defRPr>
                      </a:lvl8pPr>
                      <a:lvl9pPr marL="3581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 (Hebrew)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 (Hebrew)" charset="0"/>
                        </a:rPr>
                        <a:t>.26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8383198"/>
                  </a:ext>
                </a:extLst>
              </a:tr>
              <a:tr h="4445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 (Hebrew)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 (Hebrew)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 (Hebrew)" charset="0"/>
                        </a:defRPr>
                      </a:lvl3pPr>
                      <a:lvl4pPr marL="13335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 (Hebrew)" charset="0"/>
                        </a:defRPr>
                      </a:lvl4pPr>
                      <a:lvl5pPr marL="1752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 (Hebrew)" charset="0"/>
                        </a:defRPr>
                      </a:lvl5pPr>
                      <a:lvl6pPr marL="2209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 (Hebrew)" charset="0"/>
                        </a:defRPr>
                      </a:lvl6pPr>
                      <a:lvl7pPr marL="2667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 (Hebrew)" charset="0"/>
                        </a:defRPr>
                      </a:lvl7pPr>
                      <a:lvl8pPr marL="3124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 (Hebrew)" charset="0"/>
                        </a:defRPr>
                      </a:lvl8pPr>
                      <a:lvl9pPr marL="3581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 (Hebrew)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 (Hebrew)" charset="0"/>
                        </a:rPr>
                        <a:t>.72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4232849"/>
                  </a:ext>
                </a:extLst>
              </a:tr>
              <a:tr h="4603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 (Hebrew)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 (Hebrew)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 (Hebrew)" charset="0"/>
                        </a:defRPr>
                      </a:lvl3pPr>
                      <a:lvl4pPr marL="13335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 (Hebrew)" charset="0"/>
                        </a:defRPr>
                      </a:lvl4pPr>
                      <a:lvl5pPr marL="1752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 (Hebrew)" charset="0"/>
                        </a:defRPr>
                      </a:lvl5pPr>
                      <a:lvl6pPr marL="2209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 (Hebrew)" charset="0"/>
                        </a:defRPr>
                      </a:lvl6pPr>
                      <a:lvl7pPr marL="2667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 (Hebrew)" charset="0"/>
                        </a:defRPr>
                      </a:lvl7pPr>
                      <a:lvl8pPr marL="3124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 (Hebrew)" charset="0"/>
                        </a:defRPr>
                      </a:lvl8pPr>
                      <a:lvl9pPr marL="3581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 (Hebrew)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 (Hebrew)" charset="0"/>
                        </a:rPr>
                        <a:t>.94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89616993"/>
                  </a:ext>
                </a:extLst>
              </a:tr>
              <a:tr h="4762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 (Hebrew)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 (Hebrew)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 (Hebrew)" charset="0"/>
                        </a:defRPr>
                      </a:lvl3pPr>
                      <a:lvl4pPr marL="13335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 (Hebrew)" charset="0"/>
                        </a:defRPr>
                      </a:lvl4pPr>
                      <a:lvl5pPr marL="1752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 (Hebrew)" charset="0"/>
                        </a:defRPr>
                      </a:lvl5pPr>
                      <a:lvl6pPr marL="2209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 (Hebrew)" charset="0"/>
                        </a:defRPr>
                      </a:lvl6pPr>
                      <a:lvl7pPr marL="2667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 (Hebrew)" charset="0"/>
                        </a:defRPr>
                      </a:lvl7pPr>
                      <a:lvl8pPr marL="3124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 (Hebrew)" charset="0"/>
                        </a:defRPr>
                      </a:lvl8pPr>
                      <a:lvl9pPr marL="3581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 (Hebrew)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 (Hebrew)" charset="0"/>
                        </a:rPr>
                        <a:t>. 21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3579660"/>
                  </a:ext>
                </a:extLst>
              </a:tr>
              <a:tr h="4762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 (Hebrew)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 (Hebrew)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 (Hebrew)" charset="0"/>
                        </a:defRPr>
                      </a:lvl3pPr>
                      <a:lvl4pPr marL="13335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 (Hebrew)" charset="0"/>
                        </a:defRPr>
                      </a:lvl4pPr>
                      <a:lvl5pPr marL="1752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 (Hebrew)" charset="0"/>
                        </a:defRPr>
                      </a:lvl5pPr>
                      <a:lvl6pPr marL="2209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 (Hebrew)" charset="0"/>
                        </a:defRPr>
                      </a:lvl6pPr>
                      <a:lvl7pPr marL="2667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 (Hebrew)" charset="0"/>
                        </a:defRPr>
                      </a:lvl7pPr>
                      <a:lvl8pPr marL="3124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 (Hebrew)" charset="0"/>
                        </a:defRPr>
                      </a:lvl8pPr>
                      <a:lvl9pPr marL="3581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 (Hebrew)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 (Hebrew)" charset="0"/>
                        </a:rPr>
                        <a:t>.12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0656865"/>
                  </a:ext>
                </a:extLst>
              </a:tr>
              <a:tr h="4762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 (Hebrew)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 (Hebrew)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 (Hebrew)" charset="0"/>
                        </a:defRPr>
                      </a:lvl3pPr>
                      <a:lvl4pPr marL="13335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 (Hebrew)" charset="0"/>
                        </a:defRPr>
                      </a:lvl4pPr>
                      <a:lvl5pPr marL="1752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 (Hebrew)" charset="0"/>
                        </a:defRPr>
                      </a:lvl5pPr>
                      <a:lvl6pPr marL="2209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 (Hebrew)" charset="0"/>
                        </a:defRPr>
                      </a:lvl6pPr>
                      <a:lvl7pPr marL="2667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 (Hebrew)" charset="0"/>
                        </a:defRPr>
                      </a:lvl7pPr>
                      <a:lvl8pPr marL="3124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 (Hebrew)" charset="0"/>
                        </a:defRPr>
                      </a:lvl8pPr>
                      <a:lvl9pPr marL="3581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 (Hebrew)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 (Hebrew)" charset="0"/>
                        </a:rPr>
                        <a:t>.23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8035125"/>
                  </a:ext>
                </a:extLst>
              </a:tr>
              <a:tr h="4762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 (Hebrew)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 (Hebrew)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 (Hebrew)" charset="0"/>
                        </a:defRPr>
                      </a:lvl3pPr>
                      <a:lvl4pPr marL="13335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 (Hebrew)" charset="0"/>
                        </a:defRPr>
                      </a:lvl4pPr>
                      <a:lvl5pPr marL="1752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 (Hebrew)" charset="0"/>
                        </a:defRPr>
                      </a:lvl5pPr>
                      <a:lvl6pPr marL="2209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 (Hebrew)" charset="0"/>
                        </a:defRPr>
                      </a:lvl6pPr>
                      <a:lvl7pPr marL="2667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 (Hebrew)" charset="0"/>
                        </a:defRPr>
                      </a:lvl7pPr>
                      <a:lvl8pPr marL="3124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 (Hebrew)" charset="0"/>
                        </a:defRPr>
                      </a:lvl8pPr>
                      <a:lvl9pPr marL="3581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 (Hebrew)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 (Hebrew)" charset="0"/>
                        </a:rPr>
                        <a:t>.68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781269"/>
                  </a:ext>
                </a:extLst>
              </a:tr>
            </a:tbl>
          </a:graphicData>
        </a:graphic>
      </p:graphicFrame>
      <p:sp>
        <p:nvSpPr>
          <p:cNvPr id="333874" name="Rectangle 50">
            <a:extLst>
              <a:ext uri="{FF2B5EF4-FFF2-40B4-BE49-F238E27FC236}">
                <a16:creationId xmlns:a16="http://schemas.microsoft.com/office/drawing/2014/main" id="{6FDC7EDD-A4A2-4250-A024-EBCF1A1D83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71949" y="4854707"/>
            <a:ext cx="6096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 marL="13335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 marL="1752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2209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2667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3124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35814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algn="ctr">
              <a:buFontTx/>
              <a:buNone/>
            </a:pPr>
            <a:r>
              <a:rPr lang="en-US" altLang="en-US">
                <a:solidFill>
                  <a:schemeClr val="tx2"/>
                </a:solidFill>
              </a:rPr>
              <a:t>7</a:t>
            </a:r>
          </a:p>
        </p:txBody>
      </p:sp>
      <p:sp>
        <p:nvSpPr>
          <p:cNvPr id="333871" name="Rectangle 47">
            <a:extLst>
              <a:ext uri="{FF2B5EF4-FFF2-40B4-BE49-F238E27FC236}">
                <a16:creationId xmlns:a16="http://schemas.microsoft.com/office/drawing/2014/main" id="{2FC1449A-0FF1-4E59-ACFE-897EE2393A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71949" y="4337182"/>
            <a:ext cx="6096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 marL="13335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 marL="1752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2209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2667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3124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35814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algn="ctr">
              <a:buFontTx/>
              <a:buNone/>
            </a:pPr>
            <a:r>
              <a:rPr lang="en-US" altLang="en-US">
                <a:solidFill>
                  <a:schemeClr val="tx2"/>
                </a:solidFill>
              </a:rPr>
              <a:t>6</a:t>
            </a:r>
          </a:p>
        </p:txBody>
      </p:sp>
      <p:sp>
        <p:nvSpPr>
          <p:cNvPr id="333868" name="Rectangle 44">
            <a:extLst>
              <a:ext uri="{FF2B5EF4-FFF2-40B4-BE49-F238E27FC236}">
                <a16:creationId xmlns:a16="http://schemas.microsoft.com/office/drawing/2014/main" id="{A7805CB2-9D63-40E1-B56F-0B813BBC56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71949" y="5372232"/>
            <a:ext cx="6096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 marL="13335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 marL="1752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2209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2667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3124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35814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algn="ctr">
              <a:buFontTx/>
              <a:buNone/>
            </a:pPr>
            <a:r>
              <a:rPr lang="en-US" altLang="en-US">
                <a:solidFill>
                  <a:schemeClr val="tx2"/>
                </a:solidFill>
              </a:rPr>
              <a:t>8</a:t>
            </a:r>
          </a:p>
        </p:txBody>
      </p:sp>
      <p:sp>
        <p:nvSpPr>
          <p:cNvPr id="333850" name="Rectangle 26">
            <a:extLst>
              <a:ext uri="{FF2B5EF4-FFF2-40B4-BE49-F238E27FC236}">
                <a16:creationId xmlns:a16="http://schemas.microsoft.com/office/drawing/2014/main" id="{1D09039C-4FBF-4246-8C89-3399C0BE41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71949" y="5889757"/>
            <a:ext cx="6096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 marL="13335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 marL="1752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2209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2667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3124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35814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algn="ctr">
              <a:buFontTx/>
              <a:buNone/>
            </a:pPr>
            <a:r>
              <a:rPr lang="en-US" altLang="en-US">
                <a:solidFill>
                  <a:schemeClr val="tx2"/>
                </a:solidFill>
              </a:rPr>
              <a:t>9</a:t>
            </a:r>
          </a:p>
        </p:txBody>
      </p:sp>
      <p:sp>
        <p:nvSpPr>
          <p:cNvPr id="333851" name="Rectangle 27">
            <a:extLst>
              <a:ext uri="{FF2B5EF4-FFF2-40B4-BE49-F238E27FC236}">
                <a16:creationId xmlns:a16="http://schemas.microsoft.com/office/drawing/2014/main" id="{F5C6183D-7DE3-4149-9C83-BFFBDFA762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71949" y="3819657"/>
            <a:ext cx="6096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 marL="13335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 marL="1752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2209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2667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3124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35814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algn="ctr">
              <a:buFontTx/>
              <a:buNone/>
            </a:pPr>
            <a:r>
              <a:rPr lang="en-US" altLang="en-US">
                <a:solidFill>
                  <a:schemeClr val="tx2"/>
                </a:solidFill>
              </a:rPr>
              <a:t>5</a:t>
            </a:r>
          </a:p>
        </p:txBody>
      </p:sp>
      <p:sp>
        <p:nvSpPr>
          <p:cNvPr id="333852" name="Rectangle 28">
            <a:extLst>
              <a:ext uri="{FF2B5EF4-FFF2-40B4-BE49-F238E27FC236}">
                <a16:creationId xmlns:a16="http://schemas.microsoft.com/office/drawing/2014/main" id="{4290619E-0A1C-44AA-A21F-51B548D57F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71949" y="3302132"/>
            <a:ext cx="6096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 marL="13335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 marL="1752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2209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2667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3124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35814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algn="ctr">
              <a:buFontTx/>
              <a:buNone/>
            </a:pPr>
            <a:r>
              <a:rPr lang="en-US" altLang="en-US">
                <a:solidFill>
                  <a:schemeClr val="tx2"/>
                </a:solidFill>
              </a:rPr>
              <a:t>4</a:t>
            </a:r>
          </a:p>
        </p:txBody>
      </p:sp>
      <p:sp>
        <p:nvSpPr>
          <p:cNvPr id="333853" name="Rectangle 29">
            <a:extLst>
              <a:ext uri="{FF2B5EF4-FFF2-40B4-BE49-F238E27FC236}">
                <a16:creationId xmlns:a16="http://schemas.microsoft.com/office/drawing/2014/main" id="{2C70A4B3-5348-4092-AE64-88227B732C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71949" y="2784607"/>
            <a:ext cx="6096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 marL="13335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 marL="1752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2209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2667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3124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35814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algn="ctr">
              <a:buFontTx/>
              <a:buNone/>
            </a:pPr>
            <a:r>
              <a:rPr lang="en-US" altLang="en-US">
                <a:solidFill>
                  <a:schemeClr val="tx2"/>
                </a:solidFill>
              </a:rPr>
              <a:t>3</a:t>
            </a:r>
          </a:p>
        </p:txBody>
      </p:sp>
      <p:sp>
        <p:nvSpPr>
          <p:cNvPr id="333854" name="Rectangle 30">
            <a:extLst>
              <a:ext uri="{FF2B5EF4-FFF2-40B4-BE49-F238E27FC236}">
                <a16:creationId xmlns:a16="http://schemas.microsoft.com/office/drawing/2014/main" id="{F95B0387-FB61-4A32-BE55-7DE7FF21B9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71949" y="2267082"/>
            <a:ext cx="6096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 marL="13335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 marL="1752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2209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2667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3124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35814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algn="ctr">
              <a:buFontTx/>
              <a:buNone/>
            </a:pPr>
            <a:r>
              <a:rPr lang="en-US" altLang="en-US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333855" name="Rectangle 31">
            <a:extLst>
              <a:ext uri="{FF2B5EF4-FFF2-40B4-BE49-F238E27FC236}">
                <a16:creationId xmlns:a16="http://schemas.microsoft.com/office/drawing/2014/main" id="{F1CE14FA-2911-4208-87AF-03121E0F97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71949" y="1749557"/>
            <a:ext cx="6096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 marL="13335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 marL="1752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2209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2667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3124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35814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algn="ctr">
              <a:buFontTx/>
              <a:buNone/>
            </a:pPr>
            <a:r>
              <a:rPr lang="en-US" altLang="en-US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333856" name="Rectangle 32">
            <a:extLst>
              <a:ext uri="{FF2B5EF4-FFF2-40B4-BE49-F238E27FC236}">
                <a16:creationId xmlns:a16="http://schemas.microsoft.com/office/drawing/2014/main" id="{AE07642E-3D21-4D4F-A857-24DE37FA58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71949" y="1232032"/>
            <a:ext cx="6096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 marL="13335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 marL="1752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2209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2667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3124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35814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algn="ctr">
              <a:buFontTx/>
              <a:buNone/>
            </a:pPr>
            <a:r>
              <a:rPr lang="en-US" altLang="en-US">
                <a:solidFill>
                  <a:schemeClr val="tx2"/>
                </a:solidFill>
              </a:rPr>
              <a:t>0</a:t>
            </a:r>
          </a:p>
        </p:txBody>
      </p:sp>
      <p:sp>
        <p:nvSpPr>
          <p:cNvPr id="333857" name="Line 33">
            <a:extLst>
              <a:ext uri="{FF2B5EF4-FFF2-40B4-BE49-F238E27FC236}">
                <a16:creationId xmlns:a16="http://schemas.microsoft.com/office/drawing/2014/main" id="{83807D32-112C-4DDA-A9DD-DE04599057AF}"/>
              </a:ext>
            </a:extLst>
          </p:cNvPr>
          <p:cNvSpPr>
            <a:spLocks noChangeShapeType="1"/>
          </p:cNvSpPr>
          <p:nvPr/>
        </p:nvSpPr>
        <p:spPr bwMode="auto">
          <a:xfrm>
            <a:off x="4171949" y="1232029"/>
            <a:ext cx="6096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33858" name="Line 34">
            <a:extLst>
              <a:ext uri="{FF2B5EF4-FFF2-40B4-BE49-F238E27FC236}">
                <a16:creationId xmlns:a16="http://schemas.microsoft.com/office/drawing/2014/main" id="{8877468A-1E2A-4EF8-9833-2B990A75E405}"/>
              </a:ext>
            </a:extLst>
          </p:cNvPr>
          <p:cNvSpPr>
            <a:spLocks noChangeShapeType="1"/>
          </p:cNvSpPr>
          <p:nvPr/>
        </p:nvSpPr>
        <p:spPr bwMode="auto">
          <a:xfrm>
            <a:off x="4171949" y="1749554"/>
            <a:ext cx="60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33859" name="Line 35">
            <a:extLst>
              <a:ext uri="{FF2B5EF4-FFF2-40B4-BE49-F238E27FC236}">
                <a16:creationId xmlns:a16="http://schemas.microsoft.com/office/drawing/2014/main" id="{2CD83A24-C341-45FC-936F-EA1CED7FD368}"/>
              </a:ext>
            </a:extLst>
          </p:cNvPr>
          <p:cNvSpPr>
            <a:spLocks noChangeShapeType="1"/>
          </p:cNvSpPr>
          <p:nvPr/>
        </p:nvSpPr>
        <p:spPr bwMode="auto">
          <a:xfrm>
            <a:off x="4171949" y="2267079"/>
            <a:ext cx="60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33860" name="Line 36">
            <a:extLst>
              <a:ext uri="{FF2B5EF4-FFF2-40B4-BE49-F238E27FC236}">
                <a16:creationId xmlns:a16="http://schemas.microsoft.com/office/drawing/2014/main" id="{EBA217A1-431D-4788-AEB9-42155CEA9C60}"/>
              </a:ext>
            </a:extLst>
          </p:cNvPr>
          <p:cNvSpPr>
            <a:spLocks noChangeShapeType="1"/>
          </p:cNvSpPr>
          <p:nvPr/>
        </p:nvSpPr>
        <p:spPr bwMode="auto">
          <a:xfrm>
            <a:off x="4171949" y="2784604"/>
            <a:ext cx="60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33861" name="Line 37">
            <a:extLst>
              <a:ext uri="{FF2B5EF4-FFF2-40B4-BE49-F238E27FC236}">
                <a16:creationId xmlns:a16="http://schemas.microsoft.com/office/drawing/2014/main" id="{E8C87DCF-3780-46E9-BB21-B7BA2095CBA3}"/>
              </a:ext>
            </a:extLst>
          </p:cNvPr>
          <p:cNvSpPr>
            <a:spLocks noChangeShapeType="1"/>
          </p:cNvSpPr>
          <p:nvPr/>
        </p:nvSpPr>
        <p:spPr bwMode="auto">
          <a:xfrm>
            <a:off x="4171949" y="3302129"/>
            <a:ext cx="60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33862" name="Line 38">
            <a:extLst>
              <a:ext uri="{FF2B5EF4-FFF2-40B4-BE49-F238E27FC236}">
                <a16:creationId xmlns:a16="http://schemas.microsoft.com/office/drawing/2014/main" id="{CED54B42-8A78-475B-967E-A298F04160FD}"/>
              </a:ext>
            </a:extLst>
          </p:cNvPr>
          <p:cNvSpPr>
            <a:spLocks noChangeShapeType="1"/>
          </p:cNvSpPr>
          <p:nvPr/>
        </p:nvSpPr>
        <p:spPr bwMode="auto">
          <a:xfrm>
            <a:off x="4171949" y="3819654"/>
            <a:ext cx="60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33863" name="Line 39">
            <a:extLst>
              <a:ext uri="{FF2B5EF4-FFF2-40B4-BE49-F238E27FC236}">
                <a16:creationId xmlns:a16="http://schemas.microsoft.com/office/drawing/2014/main" id="{44E6E16A-CF7C-4795-9D25-726AED9FB394}"/>
              </a:ext>
            </a:extLst>
          </p:cNvPr>
          <p:cNvSpPr>
            <a:spLocks noChangeShapeType="1"/>
          </p:cNvSpPr>
          <p:nvPr/>
        </p:nvSpPr>
        <p:spPr bwMode="auto">
          <a:xfrm>
            <a:off x="4171949" y="4337179"/>
            <a:ext cx="60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33864" name="Line 40">
            <a:extLst>
              <a:ext uri="{FF2B5EF4-FFF2-40B4-BE49-F238E27FC236}">
                <a16:creationId xmlns:a16="http://schemas.microsoft.com/office/drawing/2014/main" id="{D1C26327-6AD3-4C87-84BB-84C9B64F9155}"/>
              </a:ext>
            </a:extLst>
          </p:cNvPr>
          <p:cNvSpPr>
            <a:spLocks noChangeShapeType="1"/>
          </p:cNvSpPr>
          <p:nvPr/>
        </p:nvSpPr>
        <p:spPr bwMode="auto">
          <a:xfrm>
            <a:off x="4171949" y="6407279"/>
            <a:ext cx="6096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33865" name="Line 41">
            <a:extLst>
              <a:ext uri="{FF2B5EF4-FFF2-40B4-BE49-F238E27FC236}">
                <a16:creationId xmlns:a16="http://schemas.microsoft.com/office/drawing/2014/main" id="{206AA705-1318-4BAF-BC3D-54C642B751B6}"/>
              </a:ext>
            </a:extLst>
          </p:cNvPr>
          <p:cNvSpPr>
            <a:spLocks noChangeShapeType="1"/>
          </p:cNvSpPr>
          <p:nvPr/>
        </p:nvSpPr>
        <p:spPr bwMode="auto">
          <a:xfrm>
            <a:off x="4171949" y="1232029"/>
            <a:ext cx="0" cy="517525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33866" name="Line 42">
            <a:extLst>
              <a:ext uri="{FF2B5EF4-FFF2-40B4-BE49-F238E27FC236}">
                <a16:creationId xmlns:a16="http://schemas.microsoft.com/office/drawing/2014/main" id="{CB916DA1-9F0E-46AA-9D70-4567D4BDFAE4}"/>
              </a:ext>
            </a:extLst>
          </p:cNvPr>
          <p:cNvSpPr>
            <a:spLocks noChangeShapeType="1"/>
          </p:cNvSpPr>
          <p:nvPr/>
        </p:nvSpPr>
        <p:spPr bwMode="auto">
          <a:xfrm>
            <a:off x="4781549" y="1232032"/>
            <a:ext cx="0" cy="5175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33867" name="Line 43">
            <a:extLst>
              <a:ext uri="{FF2B5EF4-FFF2-40B4-BE49-F238E27FC236}">
                <a16:creationId xmlns:a16="http://schemas.microsoft.com/office/drawing/2014/main" id="{2F1B092F-4197-49C6-A5CA-6F36E7E87F7E}"/>
              </a:ext>
            </a:extLst>
          </p:cNvPr>
          <p:cNvSpPr>
            <a:spLocks noChangeShapeType="1"/>
          </p:cNvSpPr>
          <p:nvPr/>
        </p:nvSpPr>
        <p:spPr bwMode="auto">
          <a:xfrm>
            <a:off x="4781549" y="1749557"/>
            <a:ext cx="0" cy="4657725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33869" name="Line 45">
            <a:extLst>
              <a:ext uri="{FF2B5EF4-FFF2-40B4-BE49-F238E27FC236}">
                <a16:creationId xmlns:a16="http://schemas.microsoft.com/office/drawing/2014/main" id="{F1D10275-5DA0-4031-87F9-46115D8B2E20}"/>
              </a:ext>
            </a:extLst>
          </p:cNvPr>
          <p:cNvSpPr>
            <a:spLocks noChangeShapeType="1"/>
          </p:cNvSpPr>
          <p:nvPr/>
        </p:nvSpPr>
        <p:spPr bwMode="auto">
          <a:xfrm>
            <a:off x="4171949" y="5889754"/>
            <a:ext cx="60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33872" name="Line 48">
            <a:extLst>
              <a:ext uri="{FF2B5EF4-FFF2-40B4-BE49-F238E27FC236}">
                <a16:creationId xmlns:a16="http://schemas.microsoft.com/office/drawing/2014/main" id="{65B112CA-6F6B-45F8-A3E9-D85C449EAEC8}"/>
              </a:ext>
            </a:extLst>
          </p:cNvPr>
          <p:cNvSpPr>
            <a:spLocks noChangeShapeType="1"/>
          </p:cNvSpPr>
          <p:nvPr/>
        </p:nvSpPr>
        <p:spPr bwMode="auto">
          <a:xfrm>
            <a:off x="4171949" y="4854704"/>
            <a:ext cx="60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33875" name="Line 51">
            <a:extLst>
              <a:ext uri="{FF2B5EF4-FFF2-40B4-BE49-F238E27FC236}">
                <a16:creationId xmlns:a16="http://schemas.microsoft.com/office/drawing/2014/main" id="{75A40A91-25C7-4DD2-96F0-8B83CCD97038}"/>
              </a:ext>
            </a:extLst>
          </p:cNvPr>
          <p:cNvSpPr>
            <a:spLocks noChangeShapeType="1"/>
          </p:cNvSpPr>
          <p:nvPr/>
        </p:nvSpPr>
        <p:spPr bwMode="auto">
          <a:xfrm>
            <a:off x="4171949" y="5372229"/>
            <a:ext cx="60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33892" name="Rectangle 68">
            <a:extLst>
              <a:ext uri="{FF2B5EF4-FFF2-40B4-BE49-F238E27FC236}">
                <a16:creationId xmlns:a16="http://schemas.microsoft.com/office/drawing/2014/main" id="{008027CC-8208-46CB-A80C-4C012A3F4F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3549" y="1765432"/>
            <a:ext cx="6096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 marL="13335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 marL="1752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2209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2667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3124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35814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>
              <a:buFontTx/>
              <a:buNone/>
            </a:pPr>
            <a:r>
              <a:rPr lang="en-US" altLang="en-US" sz="2400" dirty="0"/>
              <a:t>.12</a:t>
            </a:r>
          </a:p>
        </p:txBody>
      </p:sp>
      <p:sp>
        <p:nvSpPr>
          <p:cNvPr id="333891" name="Rectangle 67">
            <a:extLst>
              <a:ext uri="{FF2B5EF4-FFF2-40B4-BE49-F238E27FC236}">
                <a16:creationId xmlns:a16="http://schemas.microsoft.com/office/drawing/2014/main" id="{95F7C301-53F8-4D81-B7BF-4014445051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3949" y="1765432"/>
            <a:ext cx="6096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 marL="13335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 marL="1752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2209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2667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3124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35814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>
              <a:buFontTx/>
              <a:buNone/>
            </a:pPr>
            <a:r>
              <a:rPr lang="en-US" altLang="en-US" sz="2400" dirty="0"/>
              <a:t>.17</a:t>
            </a:r>
          </a:p>
        </p:txBody>
      </p:sp>
      <p:sp>
        <p:nvSpPr>
          <p:cNvPr id="333894" name="Line 70">
            <a:extLst>
              <a:ext uri="{FF2B5EF4-FFF2-40B4-BE49-F238E27FC236}">
                <a16:creationId xmlns:a16="http://schemas.microsoft.com/office/drawing/2014/main" id="{C98E39A1-ABB1-49F6-AC68-3E7FC1D255EB}"/>
              </a:ext>
            </a:extLst>
          </p:cNvPr>
          <p:cNvSpPr>
            <a:spLocks noChangeShapeType="1"/>
          </p:cNvSpPr>
          <p:nvPr/>
        </p:nvSpPr>
        <p:spPr bwMode="auto">
          <a:xfrm>
            <a:off x="4933949" y="1765429"/>
            <a:ext cx="12192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33895" name="Line 71">
            <a:extLst>
              <a:ext uri="{FF2B5EF4-FFF2-40B4-BE49-F238E27FC236}">
                <a16:creationId xmlns:a16="http://schemas.microsoft.com/office/drawing/2014/main" id="{88625E52-6CCD-4227-8E3A-4C5F58A8C778}"/>
              </a:ext>
            </a:extLst>
          </p:cNvPr>
          <p:cNvSpPr>
            <a:spLocks noChangeShapeType="1"/>
          </p:cNvSpPr>
          <p:nvPr/>
        </p:nvSpPr>
        <p:spPr bwMode="auto">
          <a:xfrm>
            <a:off x="4933949" y="2221042"/>
            <a:ext cx="12192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33896" name="Line 72">
            <a:extLst>
              <a:ext uri="{FF2B5EF4-FFF2-40B4-BE49-F238E27FC236}">
                <a16:creationId xmlns:a16="http://schemas.microsoft.com/office/drawing/2014/main" id="{FB2B1BCF-A83F-4F81-9BDC-364C49A165AC}"/>
              </a:ext>
            </a:extLst>
          </p:cNvPr>
          <p:cNvSpPr>
            <a:spLocks noChangeShapeType="1"/>
          </p:cNvSpPr>
          <p:nvPr/>
        </p:nvSpPr>
        <p:spPr bwMode="auto">
          <a:xfrm>
            <a:off x="4933949" y="1765432"/>
            <a:ext cx="0" cy="455613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33897" name="Line 73">
            <a:extLst>
              <a:ext uri="{FF2B5EF4-FFF2-40B4-BE49-F238E27FC236}">
                <a16:creationId xmlns:a16="http://schemas.microsoft.com/office/drawing/2014/main" id="{0C8849E5-D8DD-457B-A80F-786BA10EE50F}"/>
              </a:ext>
            </a:extLst>
          </p:cNvPr>
          <p:cNvSpPr>
            <a:spLocks noChangeShapeType="1"/>
          </p:cNvSpPr>
          <p:nvPr/>
        </p:nvSpPr>
        <p:spPr bwMode="auto">
          <a:xfrm>
            <a:off x="5543549" y="1765432"/>
            <a:ext cx="0" cy="4556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33899" name="Line 75">
            <a:extLst>
              <a:ext uri="{FF2B5EF4-FFF2-40B4-BE49-F238E27FC236}">
                <a16:creationId xmlns:a16="http://schemas.microsoft.com/office/drawing/2014/main" id="{E395E30F-AEAE-4CAF-8E11-4A482FB85FC0}"/>
              </a:ext>
            </a:extLst>
          </p:cNvPr>
          <p:cNvSpPr>
            <a:spLocks noChangeShapeType="1"/>
          </p:cNvSpPr>
          <p:nvPr/>
        </p:nvSpPr>
        <p:spPr bwMode="auto">
          <a:xfrm>
            <a:off x="6153149" y="1765432"/>
            <a:ext cx="0" cy="4556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33906" name="Rectangle 82">
            <a:extLst>
              <a:ext uri="{FF2B5EF4-FFF2-40B4-BE49-F238E27FC236}">
                <a16:creationId xmlns:a16="http://schemas.microsoft.com/office/drawing/2014/main" id="{83F14B56-132C-4CF6-93D8-B8DC15D98C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1899" y="2298832"/>
            <a:ext cx="60325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 marL="13335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 marL="1752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2209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2667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3124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35814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>
              <a:buFontTx/>
              <a:buNone/>
            </a:pPr>
            <a:r>
              <a:rPr lang="en-US" altLang="en-US" sz="2400" dirty="0"/>
              <a:t>.23</a:t>
            </a:r>
          </a:p>
        </p:txBody>
      </p:sp>
      <p:sp>
        <p:nvSpPr>
          <p:cNvPr id="333907" name="Rectangle 83">
            <a:extLst>
              <a:ext uri="{FF2B5EF4-FFF2-40B4-BE49-F238E27FC236}">
                <a16:creationId xmlns:a16="http://schemas.microsoft.com/office/drawing/2014/main" id="{BBD08F72-69BB-4138-932A-5DC00CA8F6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2927" y="2298832"/>
            <a:ext cx="688975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 marL="13335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 marL="1752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2209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2667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3124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35814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>
              <a:buFontTx/>
              <a:buNone/>
            </a:pPr>
            <a:r>
              <a:rPr lang="en-US" altLang="en-US" sz="2400" dirty="0"/>
              <a:t>.21</a:t>
            </a:r>
          </a:p>
        </p:txBody>
      </p:sp>
      <p:sp>
        <p:nvSpPr>
          <p:cNvPr id="333908" name="Rectangle 84">
            <a:extLst>
              <a:ext uri="{FF2B5EF4-FFF2-40B4-BE49-F238E27FC236}">
                <a16:creationId xmlns:a16="http://schemas.microsoft.com/office/drawing/2014/main" id="{6AF423DC-D5FC-4887-A869-1FE118980C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3952" y="2298832"/>
            <a:ext cx="688975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 marL="13335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 marL="1752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2209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2667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3124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35814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>
              <a:buFontTx/>
              <a:buNone/>
            </a:pPr>
            <a:r>
              <a:rPr lang="en-US" altLang="en-US" sz="2400" dirty="0"/>
              <a:t>.26</a:t>
            </a:r>
          </a:p>
        </p:txBody>
      </p:sp>
      <p:sp>
        <p:nvSpPr>
          <p:cNvPr id="333909" name="Line 85">
            <a:extLst>
              <a:ext uri="{FF2B5EF4-FFF2-40B4-BE49-F238E27FC236}">
                <a16:creationId xmlns:a16="http://schemas.microsoft.com/office/drawing/2014/main" id="{4A680D04-E755-497A-BFAF-11AC06E0CC46}"/>
              </a:ext>
            </a:extLst>
          </p:cNvPr>
          <p:cNvSpPr>
            <a:spLocks noChangeShapeType="1"/>
          </p:cNvSpPr>
          <p:nvPr/>
        </p:nvSpPr>
        <p:spPr bwMode="auto">
          <a:xfrm>
            <a:off x="4933949" y="2298829"/>
            <a:ext cx="19812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33910" name="Line 86">
            <a:extLst>
              <a:ext uri="{FF2B5EF4-FFF2-40B4-BE49-F238E27FC236}">
                <a16:creationId xmlns:a16="http://schemas.microsoft.com/office/drawing/2014/main" id="{DE50588A-A6B6-4561-9739-E023B374AB2E}"/>
              </a:ext>
            </a:extLst>
          </p:cNvPr>
          <p:cNvSpPr>
            <a:spLocks noChangeShapeType="1"/>
          </p:cNvSpPr>
          <p:nvPr/>
        </p:nvSpPr>
        <p:spPr bwMode="auto">
          <a:xfrm>
            <a:off x="4933949" y="2754442"/>
            <a:ext cx="19812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33911" name="Line 87">
            <a:extLst>
              <a:ext uri="{FF2B5EF4-FFF2-40B4-BE49-F238E27FC236}">
                <a16:creationId xmlns:a16="http://schemas.microsoft.com/office/drawing/2014/main" id="{30DA821E-1168-4054-A32D-C4568B6EDB97}"/>
              </a:ext>
            </a:extLst>
          </p:cNvPr>
          <p:cNvSpPr>
            <a:spLocks noChangeShapeType="1"/>
          </p:cNvSpPr>
          <p:nvPr/>
        </p:nvSpPr>
        <p:spPr bwMode="auto">
          <a:xfrm>
            <a:off x="4933949" y="2298832"/>
            <a:ext cx="0" cy="455613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33912" name="Line 88">
            <a:extLst>
              <a:ext uri="{FF2B5EF4-FFF2-40B4-BE49-F238E27FC236}">
                <a16:creationId xmlns:a16="http://schemas.microsoft.com/office/drawing/2014/main" id="{CA4F9E8B-D978-47E1-9E03-F95EF6C83BBA}"/>
              </a:ext>
            </a:extLst>
          </p:cNvPr>
          <p:cNvSpPr>
            <a:spLocks noChangeShapeType="1"/>
          </p:cNvSpPr>
          <p:nvPr/>
        </p:nvSpPr>
        <p:spPr bwMode="auto">
          <a:xfrm>
            <a:off x="5622924" y="2298832"/>
            <a:ext cx="0" cy="4556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33913" name="Line 89">
            <a:extLst>
              <a:ext uri="{FF2B5EF4-FFF2-40B4-BE49-F238E27FC236}">
                <a16:creationId xmlns:a16="http://schemas.microsoft.com/office/drawing/2014/main" id="{8133C54B-7637-4AD3-8937-6766CF7335D3}"/>
              </a:ext>
            </a:extLst>
          </p:cNvPr>
          <p:cNvSpPr>
            <a:spLocks noChangeShapeType="1"/>
          </p:cNvSpPr>
          <p:nvPr/>
        </p:nvSpPr>
        <p:spPr bwMode="auto">
          <a:xfrm>
            <a:off x="6311899" y="2298832"/>
            <a:ext cx="0" cy="4556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33914" name="Line 90">
            <a:extLst>
              <a:ext uri="{FF2B5EF4-FFF2-40B4-BE49-F238E27FC236}">
                <a16:creationId xmlns:a16="http://schemas.microsoft.com/office/drawing/2014/main" id="{8B624B0E-88E5-4826-A784-64D094786B87}"/>
              </a:ext>
            </a:extLst>
          </p:cNvPr>
          <p:cNvSpPr>
            <a:spLocks noChangeShapeType="1"/>
          </p:cNvSpPr>
          <p:nvPr/>
        </p:nvSpPr>
        <p:spPr bwMode="auto">
          <a:xfrm>
            <a:off x="6915149" y="2298829"/>
            <a:ext cx="0" cy="4556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33920" name="Rectangle 96">
            <a:extLst>
              <a:ext uri="{FF2B5EF4-FFF2-40B4-BE49-F238E27FC236}">
                <a16:creationId xmlns:a16="http://schemas.microsoft.com/office/drawing/2014/main" id="{822E7EE8-7EB9-474E-BB94-0F03BFE81F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3949" y="2832232"/>
            <a:ext cx="6096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 marL="13335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 marL="1752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2209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2667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3124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35814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>
              <a:buFontTx/>
              <a:buNone/>
            </a:pPr>
            <a:r>
              <a:rPr lang="en-US" altLang="en-US" sz="2400" dirty="0"/>
              <a:t>.39</a:t>
            </a:r>
          </a:p>
        </p:txBody>
      </p:sp>
      <p:sp>
        <p:nvSpPr>
          <p:cNvPr id="333921" name="Line 97">
            <a:extLst>
              <a:ext uri="{FF2B5EF4-FFF2-40B4-BE49-F238E27FC236}">
                <a16:creationId xmlns:a16="http://schemas.microsoft.com/office/drawing/2014/main" id="{FF51DC50-7BC1-4D97-A365-A90EEB8B7A1A}"/>
              </a:ext>
            </a:extLst>
          </p:cNvPr>
          <p:cNvSpPr>
            <a:spLocks noChangeShapeType="1"/>
          </p:cNvSpPr>
          <p:nvPr/>
        </p:nvSpPr>
        <p:spPr bwMode="auto">
          <a:xfrm>
            <a:off x="4933949" y="2832229"/>
            <a:ext cx="6096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33922" name="Line 98">
            <a:extLst>
              <a:ext uri="{FF2B5EF4-FFF2-40B4-BE49-F238E27FC236}">
                <a16:creationId xmlns:a16="http://schemas.microsoft.com/office/drawing/2014/main" id="{C8058AED-A1F3-4C77-B063-99866061269F}"/>
              </a:ext>
            </a:extLst>
          </p:cNvPr>
          <p:cNvSpPr>
            <a:spLocks noChangeShapeType="1"/>
          </p:cNvSpPr>
          <p:nvPr/>
        </p:nvSpPr>
        <p:spPr bwMode="auto">
          <a:xfrm>
            <a:off x="4933949" y="3287842"/>
            <a:ext cx="6096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33923" name="Line 99">
            <a:extLst>
              <a:ext uri="{FF2B5EF4-FFF2-40B4-BE49-F238E27FC236}">
                <a16:creationId xmlns:a16="http://schemas.microsoft.com/office/drawing/2014/main" id="{46DC060F-93CB-4F4C-A849-ABFF5E9DA4C4}"/>
              </a:ext>
            </a:extLst>
          </p:cNvPr>
          <p:cNvSpPr>
            <a:spLocks noChangeShapeType="1"/>
          </p:cNvSpPr>
          <p:nvPr/>
        </p:nvSpPr>
        <p:spPr bwMode="auto">
          <a:xfrm>
            <a:off x="4933949" y="2832232"/>
            <a:ext cx="0" cy="455613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33926" name="Line 102">
            <a:extLst>
              <a:ext uri="{FF2B5EF4-FFF2-40B4-BE49-F238E27FC236}">
                <a16:creationId xmlns:a16="http://schemas.microsoft.com/office/drawing/2014/main" id="{39BA075C-BABA-4F16-9ACF-46C1D3E72831}"/>
              </a:ext>
            </a:extLst>
          </p:cNvPr>
          <p:cNvSpPr>
            <a:spLocks noChangeShapeType="1"/>
          </p:cNvSpPr>
          <p:nvPr/>
        </p:nvSpPr>
        <p:spPr bwMode="auto">
          <a:xfrm>
            <a:off x="5543549" y="2832232"/>
            <a:ext cx="0" cy="4556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33930" name="Rectangle 106">
            <a:extLst>
              <a:ext uri="{FF2B5EF4-FFF2-40B4-BE49-F238E27FC236}">
                <a16:creationId xmlns:a16="http://schemas.microsoft.com/office/drawing/2014/main" id="{AC3AC36E-3EC3-46F8-9CCB-8DDD8971E7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7749" y="4356232"/>
            <a:ext cx="6096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 marL="13335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 marL="1752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2209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2667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3124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35814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>
              <a:buFontTx/>
              <a:buNone/>
            </a:pPr>
            <a:r>
              <a:rPr lang="en-US" altLang="en-US" sz="2400" dirty="0"/>
              <a:t>.68</a:t>
            </a:r>
          </a:p>
        </p:txBody>
      </p:sp>
      <p:sp>
        <p:nvSpPr>
          <p:cNvPr id="333931" name="Line 107">
            <a:extLst>
              <a:ext uri="{FF2B5EF4-FFF2-40B4-BE49-F238E27FC236}">
                <a16:creationId xmlns:a16="http://schemas.microsoft.com/office/drawing/2014/main" id="{E8014E9C-D54A-44FB-81C7-849A01D83750}"/>
              </a:ext>
            </a:extLst>
          </p:cNvPr>
          <p:cNvSpPr>
            <a:spLocks noChangeShapeType="1"/>
          </p:cNvSpPr>
          <p:nvPr/>
        </p:nvSpPr>
        <p:spPr bwMode="auto">
          <a:xfrm>
            <a:off x="4857749" y="4356229"/>
            <a:ext cx="6096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33932" name="Line 108">
            <a:extLst>
              <a:ext uri="{FF2B5EF4-FFF2-40B4-BE49-F238E27FC236}">
                <a16:creationId xmlns:a16="http://schemas.microsoft.com/office/drawing/2014/main" id="{F64234AD-53C8-415B-A12D-337F65B444D4}"/>
              </a:ext>
            </a:extLst>
          </p:cNvPr>
          <p:cNvSpPr>
            <a:spLocks noChangeShapeType="1"/>
          </p:cNvSpPr>
          <p:nvPr/>
        </p:nvSpPr>
        <p:spPr bwMode="auto">
          <a:xfrm>
            <a:off x="4857749" y="4811842"/>
            <a:ext cx="6096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33933" name="Line 109">
            <a:extLst>
              <a:ext uri="{FF2B5EF4-FFF2-40B4-BE49-F238E27FC236}">
                <a16:creationId xmlns:a16="http://schemas.microsoft.com/office/drawing/2014/main" id="{DAABF50D-1358-4CD8-A29D-DABD84ADAD8B}"/>
              </a:ext>
            </a:extLst>
          </p:cNvPr>
          <p:cNvSpPr>
            <a:spLocks noChangeShapeType="1"/>
          </p:cNvSpPr>
          <p:nvPr/>
        </p:nvSpPr>
        <p:spPr bwMode="auto">
          <a:xfrm>
            <a:off x="4857749" y="4356232"/>
            <a:ext cx="0" cy="455613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33936" name="Line 112">
            <a:extLst>
              <a:ext uri="{FF2B5EF4-FFF2-40B4-BE49-F238E27FC236}">
                <a16:creationId xmlns:a16="http://schemas.microsoft.com/office/drawing/2014/main" id="{7440104C-70D0-4341-80A3-15D7ACF28990}"/>
              </a:ext>
            </a:extLst>
          </p:cNvPr>
          <p:cNvSpPr>
            <a:spLocks noChangeShapeType="1"/>
          </p:cNvSpPr>
          <p:nvPr/>
        </p:nvSpPr>
        <p:spPr bwMode="auto">
          <a:xfrm>
            <a:off x="5467349" y="4356232"/>
            <a:ext cx="0" cy="4556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33939" name="Rectangle 115">
            <a:extLst>
              <a:ext uri="{FF2B5EF4-FFF2-40B4-BE49-F238E27FC236}">
                <a16:creationId xmlns:a16="http://schemas.microsoft.com/office/drawing/2014/main" id="{6D057467-A79A-4AF4-B725-8F27363F4C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7349" y="4889632"/>
            <a:ext cx="6096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 marL="13335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 marL="1752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2209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2667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3124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35814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>
              <a:buFontTx/>
              <a:buNone/>
            </a:pPr>
            <a:r>
              <a:rPr lang="en-US" altLang="en-US" sz="2400" dirty="0"/>
              <a:t>.72</a:t>
            </a:r>
          </a:p>
        </p:txBody>
      </p:sp>
      <p:sp>
        <p:nvSpPr>
          <p:cNvPr id="333940" name="Rectangle 116">
            <a:extLst>
              <a:ext uri="{FF2B5EF4-FFF2-40B4-BE49-F238E27FC236}">
                <a16:creationId xmlns:a16="http://schemas.microsoft.com/office/drawing/2014/main" id="{1D4A8642-EB2D-4BB9-B8DE-D5C002D4A8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7749" y="4889632"/>
            <a:ext cx="6096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 marL="13335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 marL="1752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2209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2667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3124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35814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>
              <a:buFontTx/>
              <a:buNone/>
            </a:pPr>
            <a:r>
              <a:rPr lang="en-US" altLang="en-US" sz="2400" dirty="0"/>
              <a:t>.78</a:t>
            </a:r>
          </a:p>
        </p:txBody>
      </p:sp>
      <p:sp>
        <p:nvSpPr>
          <p:cNvPr id="333941" name="Line 117">
            <a:extLst>
              <a:ext uri="{FF2B5EF4-FFF2-40B4-BE49-F238E27FC236}">
                <a16:creationId xmlns:a16="http://schemas.microsoft.com/office/drawing/2014/main" id="{3FF712D5-6CAC-45CE-B96E-D1AFBEB544E4}"/>
              </a:ext>
            </a:extLst>
          </p:cNvPr>
          <p:cNvSpPr>
            <a:spLocks noChangeShapeType="1"/>
          </p:cNvSpPr>
          <p:nvPr/>
        </p:nvSpPr>
        <p:spPr bwMode="auto">
          <a:xfrm>
            <a:off x="4857749" y="4889629"/>
            <a:ext cx="12192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33942" name="Line 118">
            <a:extLst>
              <a:ext uri="{FF2B5EF4-FFF2-40B4-BE49-F238E27FC236}">
                <a16:creationId xmlns:a16="http://schemas.microsoft.com/office/drawing/2014/main" id="{D8E8543A-23DC-44D0-BE55-57724CC88E60}"/>
              </a:ext>
            </a:extLst>
          </p:cNvPr>
          <p:cNvSpPr>
            <a:spLocks noChangeShapeType="1"/>
          </p:cNvSpPr>
          <p:nvPr/>
        </p:nvSpPr>
        <p:spPr bwMode="auto">
          <a:xfrm>
            <a:off x="4857749" y="5345242"/>
            <a:ext cx="12192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33943" name="Line 119">
            <a:extLst>
              <a:ext uri="{FF2B5EF4-FFF2-40B4-BE49-F238E27FC236}">
                <a16:creationId xmlns:a16="http://schemas.microsoft.com/office/drawing/2014/main" id="{1D27625E-FEDC-4058-99FC-6DDAA941E8F0}"/>
              </a:ext>
            </a:extLst>
          </p:cNvPr>
          <p:cNvSpPr>
            <a:spLocks noChangeShapeType="1"/>
          </p:cNvSpPr>
          <p:nvPr/>
        </p:nvSpPr>
        <p:spPr bwMode="auto">
          <a:xfrm>
            <a:off x="4857749" y="4889632"/>
            <a:ext cx="0" cy="455613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33944" name="Line 120">
            <a:extLst>
              <a:ext uri="{FF2B5EF4-FFF2-40B4-BE49-F238E27FC236}">
                <a16:creationId xmlns:a16="http://schemas.microsoft.com/office/drawing/2014/main" id="{46BFF7C7-979E-4A0F-8D3F-7FD761C90149}"/>
              </a:ext>
            </a:extLst>
          </p:cNvPr>
          <p:cNvSpPr>
            <a:spLocks noChangeShapeType="1"/>
          </p:cNvSpPr>
          <p:nvPr/>
        </p:nvSpPr>
        <p:spPr bwMode="auto">
          <a:xfrm>
            <a:off x="5467349" y="4889632"/>
            <a:ext cx="0" cy="4556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33946" name="Line 122">
            <a:extLst>
              <a:ext uri="{FF2B5EF4-FFF2-40B4-BE49-F238E27FC236}">
                <a16:creationId xmlns:a16="http://schemas.microsoft.com/office/drawing/2014/main" id="{EA127AD3-9CC7-4752-AEE7-E3EFBE749064}"/>
              </a:ext>
            </a:extLst>
          </p:cNvPr>
          <p:cNvSpPr>
            <a:spLocks noChangeShapeType="1"/>
          </p:cNvSpPr>
          <p:nvPr/>
        </p:nvSpPr>
        <p:spPr bwMode="auto">
          <a:xfrm>
            <a:off x="6076949" y="4889632"/>
            <a:ext cx="0" cy="4556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33950" name="Rectangle 126">
            <a:extLst>
              <a:ext uri="{FF2B5EF4-FFF2-40B4-BE49-F238E27FC236}">
                <a16:creationId xmlns:a16="http://schemas.microsoft.com/office/drawing/2014/main" id="{C5493DDA-6C11-4B83-B5FF-B402DAABE5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7749" y="5956432"/>
            <a:ext cx="6096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 marL="13335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 marL="1752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2209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2667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3124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35814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>
              <a:buFontTx/>
              <a:buNone/>
            </a:pPr>
            <a:r>
              <a:rPr lang="en-US" altLang="en-US" sz="2400" dirty="0"/>
              <a:t>.94</a:t>
            </a:r>
          </a:p>
        </p:txBody>
      </p:sp>
      <p:sp>
        <p:nvSpPr>
          <p:cNvPr id="333951" name="Line 127">
            <a:extLst>
              <a:ext uri="{FF2B5EF4-FFF2-40B4-BE49-F238E27FC236}">
                <a16:creationId xmlns:a16="http://schemas.microsoft.com/office/drawing/2014/main" id="{22608EFD-8826-46F0-B826-F02C82798C6A}"/>
              </a:ext>
            </a:extLst>
          </p:cNvPr>
          <p:cNvSpPr>
            <a:spLocks noChangeShapeType="1"/>
          </p:cNvSpPr>
          <p:nvPr/>
        </p:nvSpPr>
        <p:spPr bwMode="auto">
          <a:xfrm>
            <a:off x="4857749" y="5956429"/>
            <a:ext cx="6096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33952" name="Line 128">
            <a:extLst>
              <a:ext uri="{FF2B5EF4-FFF2-40B4-BE49-F238E27FC236}">
                <a16:creationId xmlns:a16="http://schemas.microsoft.com/office/drawing/2014/main" id="{C5835328-1203-4362-83AE-82CF077940D3}"/>
              </a:ext>
            </a:extLst>
          </p:cNvPr>
          <p:cNvSpPr>
            <a:spLocks noChangeShapeType="1"/>
          </p:cNvSpPr>
          <p:nvPr/>
        </p:nvSpPr>
        <p:spPr bwMode="auto">
          <a:xfrm>
            <a:off x="4857749" y="6412042"/>
            <a:ext cx="6096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33953" name="Line 129">
            <a:extLst>
              <a:ext uri="{FF2B5EF4-FFF2-40B4-BE49-F238E27FC236}">
                <a16:creationId xmlns:a16="http://schemas.microsoft.com/office/drawing/2014/main" id="{B9774C8D-54CC-4B6A-94E7-820049976E17}"/>
              </a:ext>
            </a:extLst>
          </p:cNvPr>
          <p:cNvSpPr>
            <a:spLocks noChangeShapeType="1"/>
          </p:cNvSpPr>
          <p:nvPr/>
        </p:nvSpPr>
        <p:spPr bwMode="auto">
          <a:xfrm>
            <a:off x="4857749" y="5956432"/>
            <a:ext cx="0" cy="455613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33956" name="Line 132">
            <a:extLst>
              <a:ext uri="{FF2B5EF4-FFF2-40B4-BE49-F238E27FC236}">
                <a16:creationId xmlns:a16="http://schemas.microsoft.com/office/drawing/2014/main" id="{3FBEE261-85E5-4A76-8E51-9725A179D906}"/>
              </a:ext>
            </a:extLst>
          </p:cNvPr>
          <p:cNvSpPr>
            <a:spLocks noChangeShapeType="1"/>
          </p:cNvSpPr>
          <p:nvPr/>
        </p:nvSpPr>
        <p:spPr bwMode="auto">
          <a:xfrm>
            <a:off x="5467349" y="5956432"/>
            <a:ext cx="0" cy="4556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grpSp>
        <p:nvGrpSpPr>
          <p:cNvPr id="334034" name="Group 210">
            <a:extLst>
              <a:ext uri="{FF2B5EF4-FFF2-40B4-BE49-F238E27FC236}">
                <a16:creationId xmlns:a16="http://schemas.microsoft.com/office/drawing/2014/main" id="{898FCBC5-2870-403A-84B2-F5386A6E472C}"/>
              </a:ext>
            </a:extLst>
          </p:cNvPr>
          <p:cNvGrpSpPr>
            <a:grpSpLocks/>
          </p:cNvGrpSpPr>
          <p:nvPr/>
        </p:nvGrpSpPr>
        <p:grpSpPr bwMode="auto">
          <a:xfrm>
            <a:off x="8972549" y="1232029"/>
            <a:ext cx="2133600" cy="5175250"/>
            <a:chOff x="3888" y="768"/>
            <a:chExt cx="1344" cy="3260"/>
          </a:xfrm>
        </p:grpSpPr>
        <p:sp>
          <p:nvSpPr>
            <p:cNvPr id="334000" name="Rectangle 176">
              <a:extLst>
                <a:ext uri="{FF2B5EF4-FFF2-40B4-BE49-F238E27FC236}">
                  <a16:creationId xmlns:a16="http://schemas.microsoft.com/office/drawing/2014/main" id="{5F4992B0-41CE-4B90-9E8D-5FF0DEBD8F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2" y="2724"/>
              <a:ext cx="480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 marL="13335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 marL="1752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22098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2667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3124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35814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/>
                <a:t>.68</a:t>
              </a:r>
            </a:p>
          </p:txBody>
        </p:sp>
        <p:sp>
          <p:nvSpPr>
            <p:cNvPr id="334001" name="Rectangle 177">
              <a:extLst>
                <a:ext uri="{FF2B5EF4-FFF2-40B4-BE49-F238E27FC236}">
                  <a16:creationId xmlns:a16="http://schemas.microsoft.com/office/drawing/2014/main" id="{ACC9DA56-6A33-45E7-8E85-7C84E4A4C1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2" y="3050"/>
              <a:ext cx="480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 marL="13335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 marL="1752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22098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2667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3124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35814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/>
                <a:t>.72</a:t>
              </a:r>
            </a:p>
          </p:txBody>
        </p:sp>
        <p:sp>
          <p:nvSpPr>
            <p:cNvPr id="334002" name="Rectangle 178">
              <a:extLst>
                <a:ext uri="{FF2B5EF4-FFF2-40B4-BE49-F238E27FC236}">
                  <a16:creationId xmlns:a16="http://schemas.microsoft.com/office/drawing/2014/main" id="{3D7E121C-C7E5-4787-B2FE-1BEDE10FC9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2" y="3376"/>
              <a:ext cx="480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 marL="13335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 marL="1752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22098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2667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3124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35814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/>
                <a:t>.78</a:t>
              </a:r>
            </a:p>
          </p:txBody>
        </p:sp>
        <p:sp>
          <p:nvSpPr>
            <p:cNvPr id="334003" name="Rectangle 179">
              <a:extLst>
                <a:ext uri="{FF2B5EF4-FFF2-40B4-BE49-F238E27FC236}">
                  <a16:creationId xmlns:a16="http://schemas.microsoft.com/office/drawing/2014/main" id="{AB874C72-2E1F-4D48-B292-1FCD921B88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2" y="3702"/>
              <a:ext cx="480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 marL="13335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 marL="1752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22098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2667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3124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35814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/>
                <a:t>.94</a:t>
              </a:r>
            </a:p>
          </p:txBody>
        </p:sp>
        <p:sp>
          <p:nvSpPr>
            <p:cNvPr id="334004" name="Rectangle 180">
              <a:extLst>
                <a:ext uri="{FF2B5EF4-FFF2-40B4-BE49-F238E27FC236}">
                  <a16:creationId xmlns:a16="http://schemas.microsoft.com/office/drawing/2014/main" id="{AFA459FC-AE59-449E-9F7F-1AC0204806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2" y="2398"/>
              <a:ext cx="480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 marL="13335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 marL="1752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22098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2667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3124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35814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/>
                <a:t>.39</a:t>
              </a:r>
            </a:p>
          </p:txBody>
        </p:sp>
        <p:sp>
          <p:nvSpPr>
            <p:cNvPr id="334005" name="Rectangle 181">
              <a:extLst>
                <a:ext uri="{FF2B5EF4-FFF2-40B4-BE49-F238E27FC236}">
                  <a16:creationId xmlns:a16="http://schemas.microsoft.com/office/drawing/2014/main" id="{9AE70CF0-17FD-4931-BF0B-766B75FF01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2" y="2072"/>
              <a:ext cx="480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 marL="13335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 marL="1752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22098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2667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3124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35814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/>
                <a:t>.26</a:t>
              </a:r>
            </a:p>
          </p:txBody>
        </p:sp>
        <p:sp>
          <p:nvSpPr>
            <p:cNvPr id="334006" name="Rectangle 182">
              <a:extLst>
                <a:ext uri="{FF2B5EF4-FFF2-40B4-BE49-F238E27FC236}">
                  <a16:creationId xmlns:a16="http://schemas.microsoft.com/office/drawing/2014/main" id="{DF5DE005-CF0A-4062-AB7A-02FA91889A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2" y="1746"/>
              <a:ext cx="480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 marL="13335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 marL="1752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22098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2667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3124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35814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/>
                <a:t>.23</a:t>
              </a:r>
            </a:p>
          </p:txBody>
        </p:sp>
        <p:sp>
          <p:nvSpPr>
            <p:cNvPr id="334007" name="Rectangle 183">
              <a:extLst>
                <a:ext uri="{FF2B5EF4-FFF2-40B4-BE49-F238E27FC236}">
                  <a16:creationId xmlns:a16="http://schemas.microsoft.com/office/drawing/2014/main" id="{57EB2642-6975-477D-B8AF-EE4625A62B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2" y="1420"/>
              <a:ext cx="480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 marL="13335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 marL="1752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22098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2667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3124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35814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/>
                <a:t>.21</a:t>
              </a:r>
            </a:p>
          </p:txBody>
        </p:sp>
        <p:sp>
          <p:nvSpPr>
            <p:cNvPr id="334008" name="Rectangle 184">
              <a:extLst>
                <a:ext uri="{FF2B5EF4-FFF2-40B4-BE49-F238E27FC236}">
                  <a16:creationId xmlns:a16="http://schemas.microsoft.com/office/drawing/2014/main" id="{8BBCBCD5-66BE-4A96-8B9B-5997AD0502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2" y="1094"/>
              <a:ext cx="480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 marL="13335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 marL="1752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22098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2667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3124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35814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/>
                <a:t>.17</a:t>
              </a:r>
            </a:p>
          </p:txBody>
        </p:sp>
        <p:sp>
          <p:nvSpPr>
            <p:cNvPr id="334009" name="Rectangle 185">
              <a:extLst>
                <a:ext uri="{FF2B5EF4-FFF2-40B4-BE49-F238E27FC236}">
                  <a16:creationId xmlns:a16="http://schemas.microsoft.com/office/drawing/2014/main" id="{8D3016AE-C1E6-4B86-AB56-231B1439FD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2" y="768"/>
              <a:ext cx="480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 marL="13335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 marL="1752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22098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2667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3124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35814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en-US"/>
                <a:t>.12</a:t>
              </a:r>
            </a:p>
          </p:txBody>
        </p:sp>
        <p:sp>
          <p:nvSpPr>
            <p:cNvPr id="334010" name="Line 186">
              <a:extLst>
                <a:ext uri="{FF2B5EF4-FFF2-40B4-BE49-F238E27FC236}">
                  <a16:creationId xmlns:a16="http://schemas.microsoft.com/office/drawing/2014/main" id="{F42754B8-506A-4266-B744-BC44C6D223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52" y="768"/>
              <a:ext cx="48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34011" name="Line 187">
              <a:extLst>
                <a:ext uri="{FF2B5EF4-FFF2-40B4-BE49-F238E27FC236}">
                  <a16:creationId xmlns:a16="http://schemas.microsoft.com/office/drawing/2014/main" id="{D102A0CD-24AB-4395-B715-B3803EE3CF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52" y="1094"/>
              <a:ext cx="4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34012" name="Line 188">
              <a:extLst>
                <a:ext uri="{FF2B5EF4-FFF2-40B4-BE49-F238E27FC236}">
                  <a16:creationId xmlns:a16="http://schemas.microsoft.com/office/drawing/2014/main" id="{0DEDE128-D5B5-4C12-8B0D-E158715076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52" y="1420"/>
              <a:ext cx="4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34013" name="Line 189">
              <a:extLst>
                <a:ext uri="{FF2B5EF4-FFF2-40B4-BE49-F238E27FC236}">
                  <a16:creationId xmlns:a16="http://schemas.microsoft.com/office/drawing/2014/main" id="{56D32C57-BDFB-44F4-9195-F1C4E251C6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52" y="1746"/>
              <a:ext cx="4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34014" name="Line 190">
              <a:extLst>
                <a:ext uri="{FF2B5EF4-FFF2-40B4-BE49-F238E27FC236}">
                  <a16:creationId xmlns:a16="http://schemas.microsoft.com/office/drawing/2014/main" id="{245B1C1D-33C8-4173-948B-47D78A8E7C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52" y="2072"/>
              <a:ext cx="4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34015" name="Line 191">
              <a:extLst>
                <a:ext uri="{FF2B5EF4-FFF2-40B4-BE49-F238E27FC236}">
                  <a16:creationId xmlns:a16="http://schemas.microsoft.com/office/drawing/2014/main" id="{003A81C4-2FAA-4B13-BE51-E9BE7070D5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52" y="2398"/>
              <a:ext cx="4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34016" name="Line 192">
              <a:extLst>
                <a:ext uri="{FF2B5EF4-FFF2-40B4-BE49-F238E27FC236}">
                  <a16:creationId xmlns:a16="http://schemas.microsoft.com/office/drawing/2014/main" id="{A6C9BCB0-3878-448A-BE12-54A5E4FE70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52" y="2724"/>
              <a:ext cx="4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34017" name="Line 193">
              <a:extLst>
                <a:ext uri="{FF2B5EF4-FFF2-40B4-BE49-F238E27FC236}">
                  <a16:creationId xmlns:a16="http://schemas.microsoft.com/office/drawing/2014/main" id="{0B070F1F-81D9-43DE-B342-B6201A5B5B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52" y="4028"/>
              <a:ext cx="48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34018" name="Line 194">
              <a:extLst>
                <a:ext uri="{FF2B5EF4-FFF2-40B4-BE49-F238E27FC236}">
                  <a16:creationId xmlns:a16="http://schemas.microsoft.com/office/drawing/2014/main" id="{4E05C0A6-FBD1-4864-8666-AFAFF51B57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52" y="768"/>
              <a:ext cx="0" cy="326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34019" name="Line 195">
              <a:extLst>
                <a:ext uri="{FF2B5EF4-FFF2-40B4-BE49-F238E27FC236}">
                  <a16:creationId xmlns:a16="http://schemas.microsoft.com/office/drawing/2014/main" id="{9C846F9D-4638-48F5-977D-B084494CF6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32" y="768"/>
              <a:ext cx="0" cy="32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34020" name="Line 196">
              <a:extLst>
                <a:ext uri="{FF2B5EF4-FFF2-40B4-BE49-F238E27FC236}">
                  <a16:creationId xmlns:a16="http://schemas.microsoft.com/office/drawing/2014/main" id="{BF921B98-F368-423A-A980-CDF3ED688E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32" y="1094"/>
              <a:ext cx="0" cy="2934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34021" name="Line 197">
              <a:extLst>
                <a:ext uri="{FF2B5EF4-FFF2-40B4-BE49-F238E27FC236}">
                  <a16:creationId xmlns:a16="http://schemas.microsoft.com/office/drawing/2014/main" id="{63784F14-F57D-42F8-8D92-0755D7D931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52" y="3702"/>
              <a:ext cx="4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34022" name="Line 198">
              <a:extLst>
                <a:ext uri="{FF2B5EF4-FFF2-40B4-BE49-F238E27FC236}">
                  <a16:creationId xmlns:a16="http://schemas.microsoft.com/office/drawing/2014/main" id="{727C6FD4-0373-48D4-A422-97A5708BB5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52" y="3376"/>
              <a:ext cx="4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34023" name="Line 199">
              <a:extLst>
                <a:ext uri="{FF2B5EF4-FFF2-40B4-BE49-F238E27FC236}">
                  <a16:creationId xmlns:a16="http://schemas.microsoft.com/office/drawing/2014/main" id="{51AA85D4-8BD2-4ACE-BB4C-A1075C68FC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52" y="3050"/>
              <a:ext cx="4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34024" name="Line 200">
              <a:extLst>
                <a:ext uri="{FF2B5EF4-FFF2-40B4-BE49-F238E27FC236}">
                  <a16:creationId xmlns:a16="http://schemas.microsoft.com/office/drawing/2014/main" id="{109AA1AF-110F-41A7-8D5C-73C0DE29B6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2400"/>
              <a:ext cx="624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334025" name="Line 201">
            <a:extLst>
              <a:ext uri="{FF2B5EF4-FFF2-40B4-BE49-F238E27FC236}">
                <a16:creationId xmlns:a16="http://schemas.microsoft.com/office/drawing/2014/main" id="{DF645D10-7E70-4CF4-8D62-8013BD2AC48C}"/>
              </a:ext>
            </a:extLst>
          </p:cNvPr>
          <p:cNvSpPr>
            <a:spLocks noChangeShapeType="1"/>
          </p:cNvSpPr>
          <p:nvPr/>
        </p:nvSpPr>
        <p:spPr bwMode="auto">
          <a:xfrm>
            <a:off x="2114549" y="1460629"/>
            <a:ext cx="1981200" cy="365760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34026" name="Line 202">
            <a:extLst>
              <a:ext uri="{FF2B5EF4-FFF2-40B4-BE49-F238E27FC236}">
                <a16:creationId xmlns:a16="http://schemas.microsoft.com/office/drawing/2014/main" id="{A3A2D92F-098D-4C2F-B122-98148C20869C}"/>
              </a:ext>
            </a:extLst>
          </p:cNvPr>
          <p:cNvSpPr>
            <a:spLocks noChangeShapeType="1"/>
          </p:cNvSpPr>
          <p:nvPr/>
        </p:nvSpPr>
        <p:spPr bwMode="auto">
          <a:xfrm>
            <a:off x="2190749" y="1994029"/>
            <a:ext cx="19050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34027" name="Line 203">
            <a:extLst>
              <a:ext uri="{FF2B5EF4-FFF2-40B4-BE49-F238E27FC236}">
                <a16:creationId xmlns:a16="http://schemas.microsoft.com/office/drawing/2014/main" id="{080F53AB-A932-4CC5-8798-91C04A94AC95}"/>
              </a:ext>
            </a:extLst>
          </p:cNvPr>
          <p:cNvSpPr>
            <a:spLocks noChangeShapeType="1"/>
          </p:cNvSpPr>
          <p:nvPr/>
        </p:nvSpPr>
        <p:spPr bwMode="auto">
          <a:xfrm>
            <a:off x="2114549" y="2451229"/>
            <a:ext cx="1905000" cy="60960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34028" name="Line 204">
            <a:extLst>
              <a:ext uri="{FF2B5EF4-FFF2-40B4-BE49-F238E27FC236}">
                <a16:creationId xmlns:a16="http://schemas.microsoft.com/office/drawing/2014/main" id="{81FBB6FA-2D27-40BA-94A4-3C282231456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14549" y="2527429"/>
            <a:ext cx="1905000" cy="45720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34029" name="Line 205">
            <a:extLst>
              <a:ext uri="{FF2B5EF4-FFF2-40B4-BE49-F238E27FC236}">
                <a16:creationId xmlns:a16="http://schemas.microsoft.com/office/drawing/2014/main" id="{46B4B362-4120-4FAC-8EBC-5D43FC1E916A}"/>
              </a:ext>
            </a:extLst>
          </p:cNvPr>
          <p:cNvSpPr>
            <a:spLocks noChangeShapeType="1"/>
          </p:cNvSpPr>
          <p:nvPr/>
        </p:nvSpPr>
        <p:spPr bwMode="auto">
          <a:xfrm>
            <a:off x="2114549" y="3518029"/>
            <a:ext cx="1981200" cy="160020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34030" name="Line 206">
            <a:extLst>
              <a:ext uri="{FF2B5EF4-FFF2-40B4-BE49-F238E27FC236}">
                <a16:creationId xmlns:a16="http://schemas.microsoft.com/office/drawing/2014/main" id="{ACAF4504-A8AE-4491-BA25-EF8AFCD9F42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90749" y="2527429"/>
            <a:ext cx="1828800" cy="205740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34031" name="Line 207">
            <a:extLst>
              <a:ext uri="{FF2B5EF4-FFF2-40B4-BE49-F238E27FC236}">
                <a16:creationId xmlns:a16="http://schemas.microsoft.com/office/drawing/2014/main" id="{B5135784-58BA-46EB-9616-DB994F2093F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90749" y="2070229"/>
            <a:ext cx="1905000" cy="304800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34032" name="Line 208">
            <a:extLst>
              <a:ext uri="{FF2B5EF4-FFF2-40B4-BE49-F238E27FC236}">
                <a16:creationId xmlns:a16="http://schemas.microsoft.com/office/drawing/2014/main" id="{E3AD2ED6-E5D0-4E23-A7F2-C908AF08484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90749" y="2603629"/>
            <a:ext cx="1905000" cy="304800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34033" name="Line 209">
            <a:extLst>
              <a:ext uri="{FF2B5EF4-FFF2-40B4-BE49-F238E27FC236}">
                <a16:creationId xmlns:a16="http://schemas.microsoft.com/office/drawing/2014/main" id="{8593F680-C06C-4BDA-B4C0-52A7DD51E52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90749" y="4584829"/>
            <a:ext cx="1905000" cy="160020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03" name="Line 205">
            <a:extLst>
              <a:ext uri="{FF2B5EF4-FFF2-40B4-BE49-F238E27FC236}">
                <a16:creationId xmlns:a16="http://schemas.microsoft.com/office/drawing/2014/main" id="{0067C4A6-6313-4E26-8DD5-C6A192966B9E}"/>
              </a:ext>
            </a:extLst>
          </p:cNvPr>
          <p:cNvSpPr>
            <a:spLocks noChangeShapeType="1"/>
          </p:cNvSpPr>
          <p:nvPr/>
        </p:nvSpPr>
        <p:spPr bwMode="auto">
          <a:xfrm>
            <a:off x="2114549" y="4051429"/>
            <a:ext cx="1981200" cy="213360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04" name="Rectangle 50">
            <a:extLst>
              <a:ext uri="{FF2B5EF4-FFF2-40B4-BE49-F238E27FC236}">
                <a16:creationId xmlns:a16="http://schemas.microsoft.com/office/drawing/2014/main" id="{B2446207-BE19-4D36-8240-E00F8014A8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0572" y="4956970"/>
            <a:ext cx="6096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 marL="13335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 marL="1752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2209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2667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3124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35814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algn="ctr">
              <a:buFontTx/>
              <a:buNone/>
            </a:pPr>
            <a:r>
              <a:rPr lang="en-US" altLang="en-US">
                <a:solidFill>
                  <a:schemeClr val="tx2"/>
                </a:solidFill>
              </a:rPr>
              <a:t>7</a:t>
            </a:r>
          </a:p>
        </p:txBody>
      </p:sp>
      <p:sp>
        <p:nvSpPr>
          <p:cNvPr id="105" name="Rectangle 47">
            <a:extLst>
              <a:ext uri="{FF2B5EF4-FFF2-40B4-BE49-F238E27FC236}">
                <a16:creationId xmlns:a16="http://schemas.microsoft.com/office/drawing/2014/main" id="{1FBE117C-5B86-4999-B779-19B5FFA66F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0572" y="4439445"/>
            <a:ext cx="6096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 marL="13335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 marL="1752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2209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2667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3124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35814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algn="ctr">
              <a:buFontTx/>
              <a:buNone/>
            </a:pPr>
            <a:r>
              <a:rPr lang="en-US" altLang="en-US">
                <a:solidFill>
                  <a:schemeClr val="tx2"/>
                </a:solidFill>
              </a:rPr>
              <a:t>6</a:t>
            </a:r>
          </a:p>
        </p:txBody>
      </p:sp>
      <p:sp>
        <p:nvSpPr>
          <p:cNvPr id="106" name="Rectangle 44">
            <a:extLst>
              <a:ext uri="{FF2B5EF4-FFF2-40B4-BE49-F238E27FC236}">
                <a16:creationId xmlns:a16="http://schemas.microsoft.com/office/drawing/2014/main" id="{5C57B96C-4D63-418C-8DB4-3AB0759114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0572" y="5474495"/>
            <a:ext cx="6096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 marL="13335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 marL="1752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2209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2667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3124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35814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algn="ctr">
              <a:buFontTx/>
              <a:buNone/>
            </a:pPr>
            <a:r>
              <a:rPr lang="en-US" altLang="en-US">
                <a:solidFill>
                  <a:schemeClr val="tx2"/>
                </a:solidFill>
              </a:rPr>
              <a:t>8</a:t>
            </a:r>
          </a:p>
        </p:txBody>
      </p:sp>
      <p:sp>
        <p:nvSpPr>
          <p:cNvPr id="107" name="Rectangle 26">
            <a:extLst>
              <a:ext uri="{FF2B5EF4-FFF2-40B4-BE49-F238E27FC236}">
                <a16:creationId xmlns:a16="http://schemas.microsoft.com/office/drawing/2014/main" id="{802DCE83-E567-4541-904A-E8E497DFE5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0572" y="5992020"/>
            <a:ext cx="6096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 marL="13335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 marL="1752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2209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2667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3124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35814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algn="ctr">
              <a:buFontTx/>
              <a:buNone/>
            </a:pPr>
            <a:r>
              <a:rPr lang="en-US" altLang="en-US">
                <a:solidFill>
                  <a:schemeClr val="tx2"/>
                </a:solidFill>
              </a:rPr>
              <a:t>9</a:t>
            </a:r>
          </a:p>
        </p:txBody>
      </p:sp>
      <p:sp>
        <p:nvSpPr>
          <p:cNvPr id="108" name="Rectangle 27">
            <a:extLst>
              <a:ext uri="{FF2B5EF4-FFF2-40B4-BE49-F238E27FC236}">
                <a16:creationId xmlns:a16="http://schemas.microsoft.com/office/drawing/2014/main" id="{BB1EA140-8E9D-457D-8A0E-0A1A9FA41D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0572" y="3921920"/>
            <a:ext cx="6096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 marL="13335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 marL="1752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2209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2667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3124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35814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algn="ctr">
              <a:buFontTx/>
              <a:buNone/>
            </a:pPr>
            <a:r>
              <a:rPr lang="en-US" altLang="en-US">
                <a:solidFill>
                  <a:schemeClr val="tx2"/>
                </a:solidFill>
              </a:rPr>
              <a:t>5</a:t>
            </a:r>
          </a:p>
        </p:txBody>
      </p:sp>
      <p:sp>
        <p:nvSpPr>
          <p:cNvPr id="109" name="Rectangle 28">
            <a:extLst>
              <a:ext uri="{FF2B5EF4-FFF2-40B4-BE49-F238E27FC236}">
                <a16:creationId xmlns:a16="http://schemas.microsoft.com/office/drawing/2014/main" id="{2E4B9D98-F311-4020-B34D-66F4159889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0572" y="3404395"/>
            <a:ext cx="6096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 marL="13335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 marL="1752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2209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2667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3124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35814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algn="ctr">
              <a:buFontTx/>
              <a:buNone/>
            </a:pPr>
            <a:r>
              <a:rPr lang="en-US" altLang="en-US">
                <a:solidFill>
                  <a:schemeClr val="tx2"/>
                </a:solidFill>
              </a:rPr>
              <a:t>4</a:t>
            </a:r>
          </a:p>
        </p:txBody>
      </p:sp>
      <p:sp>
        <p:nvSpPr>
          <p:cNvPr id="110" name="Rectangle 29">
            <a:extLst>
              <a:ext uri="{FF2B5EF4-FFF2-40B4-BE49-F238E27FC236}">
                <a16:creationId xmlns:a16="http://schemas.microsoft.com/office/drawing/2014/main" id="{46A47CA4-6B16-4509-BD3E-01C336ACA7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0572" y="2886870"/>
            <a:ext cx="6096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 marL="13335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 marL="1752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2209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2667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3124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35814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algn="ctr">
              <a:buFontTx/>
              <a:buNone/>
            </a:pPr>
            <a:r>
              <a:rPr lang="en-US" altLang="en-US">
                <a:solidFill>
                  <a:schemeClr val="tx2"/>
                </a:solidFill>
              </a:rPr>
              <a:t>3</a:t>
            </a:r>
          </a:p>
        </p:txBody>
      </p:sp>
      <p:sp>
        <p:nvSpPr>
          <p:cNvPr id="111" name="Rectangle 30">
            <a:extLst>
              <a:ext uri="{FF2B5EF4-FFF2-40B4-BE49-F238E27FC236}">
                <a16:creationId xmlns:a16="http://schemas.microsoft.com/office/drawing/2014/main" id="{DB605C65-9B4D-434A-AAE8-AE7AEB12E6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0572" y="2369345"/>
            <a:ext cx="6096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 marL="13335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 marL="1752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2209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2667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3124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35814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algn="ctr">
              <a:buFontTx/>
              <a:buNone/>
            </a:pPr>
            <a:r>
              <a:rPr lang="en-US" altLang="en-US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112" name="Rectangle 31">
            <a:extLst>
              <a:ext uri="{FF2B5EF4-FFF2-40B4-BE49-F238E27FC236}">
                <a16:creationId xmlns:a16="http://schemas.microsoft.com/office/drawing/2014/main" id="{DCBFEA15-D899-4DAC-91F9-B1779B51B3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0572" y="1851820"/>
            <a:ext cx="6096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 marL="13335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 marL="1752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2209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2667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3124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35814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algn="ctr">
              <a:buFontTx/>
              <a:buNone/>
            </a:pPr>
            <a:r>
              <a:rPr lang="en-US" altLang="en-US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113" name="Rectangle 32">
            <a:extLst>
              <a:ext uri="{FF2B5EF4-FFF2-40B4-BE49-F238E27FC236}">
                <a16:creationId xmlns:a16="http://schemas.microsoft.com/office/drawing/2014/main" id="{8E91D26C-5B37-42B5-8496-A0BD5CE410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0572" y="1334295"/>
            <a:ext cx="6096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 marL="13335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 marL="1752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2209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2667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3124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35814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algn="ctr">
              <a:buFontTx/>
              <a:buNone/>
            </a:pPr>
            <a:r>
              <a:rPr lang="en-US" altLang="en-US">
                <a:solidFill>
                  <a:schemeClr val="tx2"/>
                </a:solidFill>
              </a:rPr>
              <a:t>0</a:t>
            </a:r>
          </a:p>
        </p:txBody>
      </p:sp>
      <p:sp>
        <p:nvSpPr>
          <p:cNvPr id="114" name="Line 33">
            <a:extLst>
              <a:ext uri="{FF2B5EF4-FFF2-40B4-BE49-F238E27FC236}">
                <a16:creationId xmlns:a16="http://schemas.microsoft.com/office/drawing/2014/main" id="{79B26913-27E6-4C32-B18F-1E074FE61D12}"/>
              </a:ext>
            </a:extLst>
          </p:cNvPr>
          <p:cNvSpPr>
            <a:spLocks noChangeShapeType="1"/>
          </p:cNvSpPr>
          <p:nvPr/>
        </p:nvSpPr>
        <p:spPr bwMode="auto">
          <a:xfrm>
            <a:off x="7140572" y="1334292"/>
            <a:ext cx="6096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5" name="Line 34">
            <a:extLst>
              <a:ext uri="{FF2B5EF4-FFF2-40B4-BE49-F238E27FC236}">
                <a16:creationId xmlns:a16="http://schemas.microsoft.com/office/drawing/2014/main" id="{F62AEFE6-0186-4E85-9A56-70FFBB4789BE}"/>
              </a:ext>
            </a:extLst>
          </p:cNvPr>
          <p:cNvSpPr>
            <a:spLocks noChangeShapeType="1"/>
          </p:cNvSpPr>
          <p:nvPr/>
        </p:nvSpPr>
        <p:spPr bwMode="auto">
          <a:xfrm>
            <a:off x="7140572" y="1851817"/>
            <a:ext cx="60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6" name="Line 35">
            <a:extLst>
              <a:ext uri="{FF2B5EF4-FFF2-40B4-BE49-F238E27FC236}">
                <a16:creationId xmlns:a16="http://schemas.microsoft.com/office/drawing/2014/main" id="{B7674629-CD1B-43E1-9D0C-4D3EA8930555}"/>
              </a:ext>
            </a:extLst>
          </p:cNvPr>
          <p:cNvSpPr>
            <a:spLocks noChangeShapeType="1"/>
          </p:cNvSpPr>
          <p:nvPr/>
        </p:nvSpPr>
        <p:spPr bwMode="auto">
          <a:xfrm>
            <a:off x="7140572" y="2369342"/>
            <a:ext cx="60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7" name="Line 36">
            <a:extLst>
              <a:ext uri="{FF2B5EF4-FFF2-40B4-BE49-F238E27FC236}">
                <a16:creationId xmlns:a16="http://schemas.microsoft.com/office/drawing/2014/main" id="{4DA49476-19C4-4864-A96F-DE216E1B5997}"/>
              </a:ext>
            </a:extLst>
          </p:cNvPr>
          <p:cNvSpPr>
            <a:spLocks noChangeShapeType="1"/>
          </p:cNvSpPr>
          <p:nvPr/>
        </p:nvSpPr>
        <p:spPr bwMode="auto">
          <a:xfrm>
            <a:off x="7140572" y="2886867"/>
            <a:ext cx="60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8" name="Line 37">
            <a:extLst>
              <a:ext uri="{FF2B5EF4-FFF2-40B4-BE49-F238E27FC236}">
                <a16:creationId xmlns:a16="http://schemas.microsoft.com/office/drawing/2014/main" id="{0F6439BB-3165-486E-B6A3-8D9A765EBF1E}"/>
              </a:ext>
            </a:extLst>
          </p:cNvPr>
          <p:cNvSpPr>
            <a:spLocks noChangeShapeType="1"/>
          </p:cNvSpPr>
          <p:nvPr/>
        </p:nvSpPr>
        <p:spPr bwMode="auto">
          <a:xfrm>
            <a:off x="7140572" y="3404392"/>
            <a:ext cx="60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9" name="Line 38">
            <a:extLst>
              <a:ext uri="{FF2B5EF4-FFF2-40B4-BE49-F238E27FC236}">
                <a16:creationId xmlns:a16="http://schemas.microsoft.com/office/drawing/2014/main" id="{40EB1E69-96DF-4438-B1AC-D8401172AA22}"/>
              </a:ext>
            </a:extLst>
          </p:cNvPr>
          <p:cNvSpPr>
            <a:spLocks noChangeShapeType="1"/>
          </p:cNvSpPr>
          <p:nvPr/>
        </p:nvSpPr>
        <p:spPr bwMode="auto">
          <a:xfrm>
            <a:off x="7140572" y="3921917"/>
            <a:ext cx="60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20" name="Line 39">
            <a:extLst>
              <a:ext uri="{FF2B5EF4-FFF2-40B4-BE49-F238E27FC236}">
                <a16:creationId xmlns:a16="http://schemas.microsoft.com/office/drawing/2014/main" id="{49A10A78-9615-4A8C-B958-04813781C920}"/>
              </a:ext>
            </a:extLst>
          </p:cNvPr>
          <p:cNvSpPr>
            <a:spLocks noChangeShapeType="1"/>
          </p:cNvSpPr>
          <p:nvPr/>
        </p:nvSpPr>
        <p:spPr bwMode="auto">
          <a:xfrm>
            <a:off x="7140572" y="4439442"/>
            <a:ext cx="60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21" name="Line 40">
            <a:extLst>
              <a:ext uri="{FF2B5EF4-FFF2-40B4-BE49-F238E27FC236}">
                <a16:creationId xmlns:a16="http://schemas.microsoft.com/office/drawing/2014/main" id="{A0118DD3-2A1C-4521-8A26-2630C1502370}"/>
              </a:ext>
            </a:extLst>
          </p:cNvPr>
          <p:cNvSpPr>
            <a:spLocks noChangeShapeType="1"/>
          </p:cNvSpPr>
          <p:nvPr/>
        </p:nvSpPr>
        <p:spPr bwMode="auto">
          <a:xfrm>
            <a:off x="7140572" y="6509542"/>
            <a:ext cx="6096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22" name="Line 41">
            <a:extLst>
              <a:ext uri="{FF2B5EF4-FFF2-40B4-BE49-F238E27FC236}">
                <a16:creationId xmlns:a16="http://schemas.microsoft.com/office/drawing/2014/main" id="{5C4584FF-8FE7-41BE-BC9E-32933CD11757}"/>
              </a:ext>
            </a:extLst>
          </p:cNvPr>
          <p:cNvSpPr>
            <a:spLocks noChangeShapeType="1"/>
          </p:cNvSpPr>
          <p:nvPr/>
        </p:nvSpPr>
        <p:spPr bwMode="auto">
          <a:xfrm>
            <a:off x="7140572" y="1334292"/>
            <a:ext cx="0" cy="517525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dirty="0"/>
          </a:p>
        </p:txBody>
      </p:sp>
      <p:sp>
        <p:nvSpPr>
          <p:cNvPr id="123" name="Line 42">
            <a:extLst>
              <a:ext uri="{FF2B5EF4-FFF2-40B4-BE49-F238E27FC236}">
                <a16:creationId xmlns:a16="http://schemas.microsoft.com/office/drawing/2014/main" id="{CEBA2B6F-2EA7-40C7-9063-08AC407D668E}"/>
              </a:ext>
            </a:extLst>
          </p:cNvPr>
          <p:cNvSpPr>
            <a:spLocks noChangeShapeType="1"/>
          </p:cNvSpPr>
          <p:nvPr/>
        </p:nvSpPr>
        <p:spPr bwMode="auto">
          <a:xfrm>
            <a:off x="7750172" y="1334295"/>
            <a:ext cx="0" cy="5175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24" name="Line 43">
            <a:extLst>
              <a:ext uri="{FF2B5EF4-FFF2-40B4-BE49-F238E27FC236}">
                <a16:creationId xmlns:a16="http://schemas.microsoft.com/office/drawing/2014/main" id="{CE7FCEB3-4006-41F3-AFA8-F0835F2B727F}"/>
              </a:ext>
            </a:extLst>
          </p:cNvPr>
          <p:cNvSpPr>
            <a:spLocks noChangeShapeType="1"/>
          </p:cNvSpPr>
          <p:nvPr/>
        </p:nvSpPr>
        <p:spPr bwMode="auto">
          <a:xfrm>
            <a:off x="7750172" y="1851820"/>
            <a:ext cx="0" cy="4657725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27" name="Line 45">
            <a:extLst>
              <a:ext uri="{FF2B5EF4-FFF2-40B4-BE49-F238E27FC236}">
                <a16:creationId xmlns:a16="http://schemas.microsoft.com/office/drawing/2014/main" id="{605BA5B8-907B-4873-82A4-77EFEA571FF3}"/>
              </a:ext>
            </a:extLst>
          </p:cNvPr>
          <p:cNvSpPr>
            <a:spLocks noChangeShapeType="1"/>
          </p:cNvSpPr>
          <p:nvPr/>
        </p:nvSpPr>
        <p:spPr bwMode="auto">
          <a:xfrm>
            <a:off x="7140572" y="5992017"/>
            <a:ext cx="60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28" name="Line 48">
            <a:extLst>
              <a:ext uri="{FF2B5EF4-FFF2-40B4-BE49-F238E27FC236}">
                <a16:creationId xmlns:a16="http://schemas.microsoft.com/office/drawing/2014/main" id="{DF4600A5-26A1-4ED2-850C-7567FD4E9BA9}"/>
              </a:ext>
            </a:extLst>
          </p:cNvPr>
          <p:cNvSpPr>
            <a:spLocks noChangeShapeType="1"/>
          </p:cNvSpPr>
          <p:nvPr/>
        </p:nvSpPr>
        <p:spPr bwMode="auto">
          <a:xfrm>
            <a:off x="7140572" y="4956967"/>
            <a:ext cx="60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29" name="Line 51">
            <a:extLst>
              <a:ext uri="{FF2B5EF4-FFF2-40B4-BE49-F238E27FC236}">
                <a16:creationId xmlns:a16="http://schemas.microsoft.com/office/drawing/2014/main" id="{D63BF93B-F1F8-49CE-9388-8CD11F6C5623}"/>
              </a:ext>
            </a:extLst>
          </p:cNvPr>
          <p:cNvSpPr>
            <a:spLocks noChangeShapeType="1"/>
          </p:cNvSpPr>
          <p:nvPr/>
        </p:nvSpPr>
        <p:spPr bwMode="auto">
          <a:xfrm>
            <a:off x="7140572" y="5474492"/>
            <a:ext cx="60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30" name="Rectangle 68">
            <a:extLst>
              <a:ext uri="{FF2B5EF4-FFF2-40B4-BE49-F238E27FC236}">
                <a16:creationId xmlns:a16="http://schemas.microsoft.com/office/drawing/2014/main" id="{B7BB12DB-B37F-4E3A-BD29-2D520D312C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12172" y="1867695"/>
            <a:ext cx="6096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 marL="13335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 marL="1752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2209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2667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3124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35814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>
              <a:buFontTx/>
              <a:buNone/>
            </a:pPr>
            <a:r>
              <a:rPr lang="en-US" altLang="en-US" sz="2400" dirty="0"/>
              <a:t>.17</a:t>
            </a:r>
          </a:p>
        </p:txBody>
      </p:sp>
      <p:sp>
        <p:nvSpPr>
          <p:cNvPr id="131" name="Rectangle 67">
            <a:extLst>
              <a:ext uri="{FF2B5EF4-FFF2-40B4-BE49-F238E27FC236}">
                <a16:creationId xmlns:a16="http://schemas.microsoft.com/office/drawing/2014/main" id="{B6362CF9-F0B8-4343-B8FB-3E3DEFFBEE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02572" y="1867695"/>
            <a:ext cx="6096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 marL="13335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 marL="1752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2209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2667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3124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35814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>
              <a:buFontTx/>
              <a:buNone/>
            </a:pPr>
            <a:r>
              <a:rPr lang="en-US" altLang="en-US" sz="2400" dirty="0"/>
              <a:t>.12</a:t>
            </a:r>
          </a:p>
        </p:txBody>
      </p:sp>
      <p:sp>
        <p:nvSpPr>
          <p:cNvPr id="132" name="Line 70">
            <a:extLst>
              <a:ext uri="{FF2B5EF4-FFF2-40B4-BE49-F238E27FC236}">
                <a16:creationId xmlns:a16="http://schemas.microsoft.com/office/drawing/2014/main" id="{17C56D0A-4B47-4C97-8C96-241793FE7082}"/>
              </a:ext>
            </a:extLst>
          </p:cNvPr>
          <p:cNvSpPr>
            <a:spLocks noChangeShapeType="1"/>
          </p:cNvSpPr>
          <p:nvPr/>
        </p:nvSpPr>
        <p:spPr bwMode="auto">
          <a:xfrm>
            <a:off x="7902572" y="1867692"/>
            <a:ext cx="12192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33" name="Line 71">
            <a:extLst>
              <a:ext uri="{FF2B5EF4-FFF2-40B4-BE49-F238E27FC236}">
                <a16:creationId xmlns:a16="http://schemas.microsoft.com/office/drawing/2014/main" id="{4EB02BC2-E30E-442C-BB7C-ADF6B37078C0}"/>
              </a:ext>
            </a:extLst>
          </p:cNvPr>
          <p:cNvSpPr>
            <a:spLocks noChangeShapeType="1"/>
          </p:cNvSpPr>
          <p:nvPr/>
        </p:nvSpPr>
        <p:spPr bwMode="auto">
          <a:xfrm>
            <a:off x="7902572" y="2323305"/>
            <a:ext cx="12192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34" name="Line 72">
            <a:extLst>
              <a:ext uri="{FF2B5EF4-FFF2-40B4-BE49-F238E27FC236}">
                <a16:creationId xmlns:a16="http://schemas.microsoft.com/office/drawing/2014/main" id="{EB2D7DFE-1031-4A79-940E-6CE5F4A3652E}"/>
              </a:ext>
            </a:extLst>
          </p:cNvPr>
          <p:cNvSpPr>
            <a:spLocks noChangeShapeType="1"/>
          </p:cNvSpPr>
          <p:nvPr/>
        </p:nvSpPr>
        <p:spPr bwMode="auto">
          <a:xfrm>
            <a:off x="7902572" y="1867695"/>
            <a:ext cx="0" cy="455613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35" name="Line 73">
            <a:extLst>
              <a:ext uri="{FF2B5EF4-FFF2-40B4-BE49-F238E27FC236}">
                <a16:creationId xmlns:a16="http://schemas.microsoft.com/office/drawing/2014/main" id="{237F9294-D1E5-493F-97A7-CBBC56A05BE0}"/>
              </a:ext>
            </a:extLst>
          </p:cNvPr>
          <p:cNvSpPr>
            <a:spLocks noChangeShapeType="1"/>
          </p:cNvSpPr>
          <p:nvPr/>
        </p:nvSpPr>
        <p:spPr bwMode="auto">
          <a:xfrm>
            <a:off x="8512172" y="1867695"/>
            <a:ext cx="0" cy="4556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36" name="Line 75">
            <a:extLst>
              <a:ext uri="{FF2B5EF4-FFF2-40B4-BE49-F238E27FC236}">
                <a16:creationId xmlns:a16="http://schemas.microsoft.com/office/drawing/2014/main" id="{7B12B126-AAB5-4351-AA83-933682AC9097}"/>
              </a:ext>
            </a:extLst>
          </p:cNvPr>
          <p:cNvSpPr>
            <a:spLocks noChangeShapeType="1"/>
          </p:cNvSpPr>
          <p:nvPr/>
        </p:nvSpPr>
        <p:spPr bwMode="auto">
          <a:xfrm>
            <a:off x="9121772" y="1867695"/>
            <a:ext cx="0" cy="4556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37" name="Rectangle 82">
            <a:extLst>
              <a:ext uri="{FF2B5EF4-FFF2-40B4-BE49-F238E27FC236}">
                <a16:creationId xmlns:a16="http://schemas.microsoft.com/office/drawing/2014/main" id="{D4FD522D-4F74-4FBB-93B9-FDAA6336CF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80522" y="2401095"/>
            <a:ext cx="60325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 marL="13335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 marL="1752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2209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2667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3124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35814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>
              <a:buFontTx/>
              <a:buNone/>
            </a:pPr>
            <a:r>
              <a:rPr lang="en-US" altLang="en-US" sz="2400" dirty="0"/>
              <a:t>.26</a:t>
            </a:r>
          </a:p>
        </p:txBody>
      </p:sp>
      <p:sp>
        <p:nvSpPr>
          <p:cNvPr id="138" name="Rectangle 83">
            <a:extLst>
              <a:ext uri="{FF2B5EF4-FFF2-40B4-BE49-F238E27FC236}">
                <a16:creationId xmlns:a16="http://schemas.microsoft.com/office/drawing/2014/main" id="{DE32472F-4FC1-432C-82F9-CD2E728BCC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91550" y="2401095"/>
            <a:ext cx="688975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 marL="13335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 marL="1752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2209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2667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3124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35814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>
              <a:buFontTx/>
              <a:buNone/>
            </a:pPr>
            <a:r>
              <a:rPr lang="en-US" altLang="en-US" sz="2400" dirty="0"/>
              <a:t>.23</a:t>
            </a:r>
          </a:p>
        </p:txBody>
      </p:sp>
      <p:sp>
        <p:nvSpPr>
          <p:cNvPr id="139" name="Rectangle 84">
            <a:extLst>
              <a:ext uri="{FF2B5EF4-FFF2-40B4-BE49-F238E27FC236}">
                <a16:creationId xmlns:a16="http://schemas.microsoft.com/office/drawing/2014/main" id="{762C3AAE-B573-4A8E-970D-FC4F1B5033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02575" y="2401095"/>
            <a:ext cx="688975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 marL="13335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 marL="1752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2209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2667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3124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35814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>
              <a:buFontTx/>
              <a:buNone/>
            </a:pPr>
            <a:r>
              <a:rPr lang="en-US" altLang="en-US" sz="2400" dirty="0"/>
              <a:t>.21</a:t>
            </a:r>
          </a:p>
        </p:txBody>
      </p:sp>
      <p:sp>
        <p:nvSpPr>
          <p:cNvPr id="140" name="Line 85">
            <a:extLst>
              <a:ext uri="{FF2B5EF4-FFF2-40B4-BE49-F238E27FC236}">
                <a16:creationId xmlns:a16="http://schemas.microsoft.com/office/drawing/2014/main" id="{C53C0362-365D-4935-A7F2-9912529289A3}"/>
              </a:ext>
            </a:extLst>
          </p:cNvPr>
          <p:cNvSpPr>
            <a:spLocks noChangeShapeType="1"/>
          </p:cNvSpPr>
          <p:nvPr/>
        </p:nvSpPr>
        <p:spPr bwMode="auto">
          <a:xfrm>
            <a:off x="7902572" y="2401092"/>
            <a:ext cx="19812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41" name="Line 86">
            <a:extLst>
              <a:ext uri="{FF2B5EF4-FFF2-40B4-BE49-F238E27FC236}">
                <a16:creationId xmlns:a16="http://schemas.microsoft.com/office/drawing/2014/main" id="{3B5C751C-8057-4335-8CB1-8302EE7B6198}"/>
              </a:ext>
            </a:extLst>
          </p:cNvPr>
          <p:cNvSpPr>
            <a:spLocks noChangeShapeType="1"/>
          </p:cNvSpPr>
          <p:nvPr/>
        </p:nvSpPr>
        <p:spPr bwMode="auto">
          <a:xfrm>
            <a:off x="7902572" y="2856705"/>
            <a:ext cx="19812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42" name="Line 87">
            <a:extLst>
              <a:ext uri="{FF2B5EF4-FFF2-40B4-BE49-F238E27FC236}">
                <a16:creationId xmlns:a16="http://schemas.microsoft.com/office/drawing/2014/main" id="{DCB0AA95-E738-46D4-96AF-F8068F0F98A8}"/>
              </a:ext>
            </a:extLst>
          </p:cNvPr>
          <p:cNvSpPr>
            <a:spLocks noChangeShapeType="1"/>
          </p:cNvSpPr>
          <p:nvPr/>
        </p:nvSpPr>
        <p:spPr bwMode="auto">
          <a:xfrm>
            <a:off x="7902572" y="2401095"/>
            <a:ext cx="0" cy="455613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43" name="Line 88">
            <a:extLst>
              <a:ext uri="{FF2B5EF4-FFF2-40B4-BE49-F238E27FC236}">
                <a16:creationId xmlns:a16="http://schemas.microsoft.com/office/drawing/2014/main" id="{494A0681-E910-47F5-86CD-5C444A0B99D8}"/>
              </a:ext>
            </a:extLst>
          </p:cNvPr>
          <p:cNvSpPr>
            <a:spLocks noChangeShapeType="1"/>
          </p:cNvSpPr>
          <p:nvPr/>
        </p:nvSpPr>
        <p:spPr bwMode="auto">
          <a:xfrm>
            <a:off x="8591547" y="2401095"/>
            <a:ext cx="0" cy="4556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44" name="Line 89">
            <a:extLst>
              <a:ext uri="{FF2B5EF4-FFF2-40B4-BE49-F238E27FC236}">
                <a16:creationId xmlns:a16="http://schemas.microsoft.com/office/drawing/2014/main" id="{FA0DC964-9803-4F0F-A5FD-62A2FA161805}"/>
              </a:ext>
            </a:extLst>
          </p:cNvPr>
          <p:cNvSpPr>
            <a:spLocks noChangeShapeType="1"/>
          </p:cNvSpPr>
          <p:nvPr/>
        </p:nvSpPr>
        <p:spPr bwMode="auto">
          <a:xfrm>
            <a:off x="9280522" y="2401095"/>
            <a:ext cx="0" cy="4556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45" name="Line 90">
            <a:extLst>
              <a:ext uri="{FF2B5EF4-FFF2-40B4-BE49-F238E27FC236}">
                <a16:creationId xmlns:a16="http://schemas.microsoft.com/office/drawing/2014/main" id="{8E350C7D-56BB-4119-9A7D-75DC592FB232}"/>
              </a:ext>
            </a:extLst>
          </p:cNvPr>
          <p:cNvSpPr>
            <a:spLocks noChangeShapeType="1"/>
          </p:cNvSpPr>
          <p:nvPr/>
        </p:nvSpPr>
        <p:spPr bwMode="auto">
          <a:xfrm>
            <a:off x="9883772" y="2401095"/>
            <a:ext cx="0" cy="4556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46" name="Rectangle 96">
            <a:extLst>
              <a:ext uri="{FF2B5EF4-FFF2-40B4-BE49-F238E27FC236}">
                <a16:creationId xmlns:a16="http://schemas.microsoft.com/office/drawing/2014/main" id="{680553E9-7D00-4427-9661-979C80D348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02572" y="2934495"/>
            <a:ext cx="6096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 marL="13335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 marL="1752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2209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2667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3124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35814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>
              <a:buFontTx/>
              <a:buNone/>
            </a:pPr>
            <a:r>
              <a:rPr lang="en-US" altLang="en-US" sz="2400" dirty="0"/>
              <a:t>.39</a:t>
            </a:r>
          </a:p>
        </p:txBody>
      </p:sp>
      <p:sp>
        <p:nvSpPr>
          <p:cNvPr id="147" name="Line 97">
            <a:extLst>
              <a:ext uri="{FF2B5EF4-FFF2-40B4-BE49-F238E27FC236}">
                <a16:creationId xmlns:a16="http://schemas.microsoft.com/office/drawing/2014/main" id="{E7BD7D5D-9782-4698-9DBF-107C4C757042}"/>
              </a:ext>
            </a:extLst>
          </p:cNvPr>
          <p:cNvSpPr>
            <a:spLocks noChangeShapeType="1"/>
          </p:cNvSpPr>
          <p:nvPr/>
        </p:nvSpPr>
        <p:spPr bwMode="auto">
          <a:xfrm>
            <a:off x="7902572" y="2934492"/>
            <a:ext cx="6096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48" name="Line 98">
            <a:extLst>
              <a:ext uri="{FF2B5EF4-FFF2-40B4-BE49-F238E27FC236}">
                <a16:creationId xmlns:a16="http://schemas.microsoft.com/office/drawing/2014/main" id="{ABB816F5-0264-407D-9BDC-BAD4558BD6CD}"/>
              </a:ext>
            </a:extLst>
          </p:cNvPr>
          <p:cNvSpPr>
            <a:spLocks noChangeShapeType="1"/>
          </p:cNvSpPr>
          <p:nvPr/>
        </p:nvSpPr>
        <p:spPr bwMode="auto">
          <a:xfrm>
            <a:off x="7902572" y="3390105"/>
            <a:ext cx="6096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49" name="Line 99">
            <a:extLst>
              <a:ext uri="{FF2B5EF4-FFF2-40B4-BE49-F238E27FC236}">
                <a16:creationId xmlns:a16="http://schemas.microsoft.com/office/drawing/2014/main" id="{14FFD9DA-3FE6-455D-AA1D-7986ABA097FB}"/>
              </a:ext>
            </a:extLst>
          </p:cNvPr>
          <p:cNvSpPr>
            <a:spLocks noChangeShapeType="1"/>
          </p:cNvSpPr>
          <p:nvPr/>
        </p:nvSpPr>
        <p:spPr bwMode="auto">
          <a:xfrm>
            <a:off x="7902572" y="2934495"/>
            <a:ext cx="0" cy="455613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50" name="Line 102">
            <a:extLst>
              <a:ext uri="{FF2B5EF4-FFF2-40B4-BE49-F238E27FC236}">
                <a16:creationId xmlns:a16="http://schemas.microsoft.com/office/drawing/2014/main" id="{F522EE26-584B-4D71-BCDB-997C4FEA783D}"/>
              </a:ext>
            </a:extLst>
          </p:cNvPr>
          <p:cNvSpPr>
            <a:spLocks noChangeShapeType="1"/>
          </p:cNvSpPr>
          <p:nvPr/>
        </p:nvSpPr>
        <p:spPr bwMode="auto">
          <a:xfrm>
            <a:off x="8512172" y="2934495"/>
            <a:ext cx="0" cy="4556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51" name="Rectangle 106">
            <a:extLst>
              <a:ext uri="{FF2B5EF4-FFF2-40B4-BE49-F238E27FC236}">
                <a16:creationId xmlns:a16="http://schemas.microsoft.com/office/drawing/2014/main" id="{F8E8FA44-ABEC-4D1E-A24B-44F7E92BB2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6372" y="4458495"/>
            <a:ext cx="6096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 marL="13335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 marL="1752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2209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2667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3124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35814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>
              <a:buFontTx/>
              <a:buNone/>
            </a:pPr>
            <a:r>
              <a:rPr lang="en-US" altLang="en-US" sz="2400" dirty="0"/>
              <a:t>.68</a:t>
            </a:r>
          </a:p>
        </p:txBody>
      </p:sp>
      <p:sp>
        <p:nvSpPr>
          <p:cNvPr id="152" name="Line 107">
            <a:extLst>
              <a:ext uri="{FF2B5EF4-FFF2-40B4-BE49-F238E27FC236}">
                <a16:creationId xmlns:a16="http://schemas.microsoft.com/office/drawing/2014/main" id="{5EAD5599-8180-4407-B819-102DD493F7EB}"/>
              </a:ext>
            </a:extLst>
          </p:cNvPr>
          <p:cNvSpPr>
            <a:spLocks noChangeShapeType="1"/>
          </p:cNvSpPr>
          <p:nvPr/>
        </p:nvSpPr>
        <p:spPr bwMode="auto">
          <a:xfrm>
            <a:off x="7826372" y="4458492"/>
            <a:ext cx="6096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53" name="Line 108">
            <a:extLst>
              <a:ext uri="{FF2B5EF4-FFF2-40B4-BE49-F238E27FC236}">
                <a16:creationId xmlns:a16="http://schemas.microsoft.com/office/drawing/2014/main" id="{932710B9-9FFB-4B95-AE4F-CEB26B397339}"/>
              </a:ext>
            </a:extLst>
          </p:cNvPr>
          <p:cNvSpPr>
            <a:spLocks noChangeShapeType="1"/>
          </p:cNvSpPr>
          <p:nvPr/>
        </p:nvSpPr>
        <p:spPr bwMode="auto">
          <a:xfrm>
            <a:off x="7826372" y="4914105"/>
            <a:ext cx="6096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54" name="Line 109">
            <a:extLst>
              <a:ext uri="{FF2B5EF4-FFF2-40B4-BE49-F238E27FC236}">
                <a16:creationId xmlns:a16="http://schemas.microsoft.com/office/drawing/2014/main" id="{2CE40205-B6EF-4DD9-B66A-BC06033D4984}"/>
              </a:ext>
            </a:extLst>
          </p:cNvPr>
          <p:cNvSpPr>
            <a:spLocks noChangeShapeType="1"/>
          </p:cNvSpPr>
          <p:nvPr/>
        </p:nvSpPr>
        <p:spPr bwMode="auto">
          <a:xfrm>
            <a:off x="7826372" y="4458495"/>
            <a:ext cx="0" cy="455613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55" name="Line 112">
            <a:extLst>
              <a:ext uri="{FF2B5EF4-FFF2-40B4-BE49-F238E27FC236}">
                <a16:creationId xmlns:a16="http://schemas.microsoft.com/office/drawing/2014/main" id="{088BAEEC-DABF-4863-8D5C-D4837778470C}"/>
              </a:ext>
            </a:extLst>
          </p:cNvPr>
          <p:cNvSpPr>
            <a:spLocks noChangeShapeType="1"/>
          </p:cNvSpPr>
          <p:nvPr/>
        </p:nvSpPr>
        <p:spPr bwMode="auto">
          <a:xfrm>
            <a:off x="8435972" y="4458495"/>
            <a:ext cx="0" cy="4556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56" name="Rectangle 115">
            <a:extLst>
              <a:ext uri="{FF2B5EF4-FFF2-40B4-BE49-F238E27FC236}">
                <a16:creationId xmlns:a16="http://schemas.microsoft.com/office/drawing/2014/main" id="{2B58E1B7-21EE-4AE3-A269-4E000DB0C3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35972" y="4991895"/>
            <a:ext cx="6096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 marL="13335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 marL="1752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2209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2667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3124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35814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>
              <a:buFontTx/>
              <a:buNone/>
            </a:pPr>
            <a:r>
              <a:rPr lang="en-US" altLang="en-US" sz="2400" dirty="0"/>
              <a:t>.78</a:t>
            </a:r>
          </a:p>
        </p:txBody>
      </p:sp>
      <p:sp>
        <p:nvSpPr>
          <p:cNvPr id="157" name="Rectangle 116">
            <a:extLst>
              <a:ext uri="{FF2B5EF4-FFF2-40B4-BE49-F238E27FC236}">
                <a16:creationId xmlns:a16="http://schemas.microsoft.com/office/drawing/2014/main" id="{BD639029-9898-4EE9-9BF8-B711FBA765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6372" y="4991895"/>
            <a:ext cx="6096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 marL="13335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 marL="1752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2209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2667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3124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35814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>
              <a:buFontTx/>
              <a:buNone/>
            </a:pPr>
            <a:r>
              <a:rPr lang="en-US" altLang="en-US" sz="2400" dirty="0"/>
              <a:t>.72</a:t>
            </a:r>
          </a:p>
        </p:txBody>
      </p:sp>
      <p:sp>
        <p:nvSpPr>
          <p:cNvPr id="158" name="Line 117">
            <a:extLst>
              <a:ext uri="{FF2B5EF4-FFF2-40B4-BE49-F238E27FC236}">
                <a16:creationId xmlns:a16="http://schemas.microsoft.com/office/drawing/2014/main" id="{D30FE8B6-9B8B-4D3A-99AB-F93146F1AAF3}"/>
              </a:ext>
            </a:extLst>
          </p:cNvPr>
          <p:cNvSpPr>
            <a:spLocks noChangeShapeType="1"/>
          </p:cNvSpPr>
          <p:nvPr/>
        </p:nvSpPr>
        <p:spPr bwMode="auto">
          <a:xfrm>
            <a:off x="7826372" y="4991892"/>
            <a:ext cx="12192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59" name="Line 118">
            <a:extLst>
              <a:ext uri="{FF2B5EF4-FFF2-40B4-BE49-F238E27FC236}">
                <a16:creationId xmlns:a16="http://schemas.microsoft.com/office/drawing/2014/main" id="{C69152B1-1C7F-4038-BD66-9006B8A028D4}"/>
              </a:ext>
            </a:extLst>
          </p:cNvPr>
          <p:cNvSpPr>
            <a:spLocks noChangeShapeType="1"/>
          </p:cNvSpPr>
          <p:nvPr/>
        </p:nvSpPr>
        <p:spPr bwMode="auto">
          <a:xfrm>
            <a:off x="7826372" y="5447505"/>
            <a:ext cx="12192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60" name="Line 119">
            <a:extLst>
              <a:ext uri="{FF2B5EF4-FFF2-40B4-BE49-F238E27FC236}">
                <a16:creationId xmlns:a16="http://schemas.microsoft.com/office/drawing/2014/main" id="{2D7191DB-4CBD-4568-9420-B6FF179D5D81}"/>
              </a:ext>
            </a:extLst>
          </p:cNvPr>
          <p:cNvSpPr>
            <a:spLocks noChangeShapeType="1"/>
          </p:cNvSpPr>
          <p:nvPr/>
        </p:nvSpPr>
        <p:spPr bwMode="auto">
          <a:xfrm>
            <a:off x="7826372" y="4991895"/>
            <a:ext cx="0" cy="455613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61" name="Line 120">
            <a:extLst>
              <a:ext uri="{FF2B5EF4-FFF2-40B4-BE49-F238E27FC236}">
                <a16:creationId xmlns:a16="http://schemas.microsoft.com/office/drawing/2014/main" id="{0BBBB131-5F37-43FA-A083-53A7E4454A8A}"/>
              </a:ext>
            </a:extLst>
          </p:cNvPr>
          <p:cNvSpPr>
            <a:spLocks noChangeShapeType="1"/>
          </p:cNvSpPr>
          <p:nvPr/>
        </p:nvSpPr>
        <p:spPr bwMode="auto">
          <a:xfrm>
            <a:off x="8435972" y="4991895"/>
            <a:ext cx="0" cy="4556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62" name="Line 122">
            <a:extLst>
              <a:ext uri="{FF2B5EF4-FFF2-40B4-BE49-F238E27FC236}">
                <a16:creationId xmlns:a16="http://schemas.microsoft.com/office/drawing/2014/main" id="{2DC0C58C-9039-455A-94B0-7ACBE1E802F6}"/>
              </a:ext>
            </a:extLst>
          </p:cNvPr>
          <p:cNvSpPr>
            <a:spLocks noChangeShapeType="1"/>
          </p:cNvSpPr>
          <p:nvPr/>
        </p:nvSpPr>
        <p:spPr bwMode="auto">
          <a:xfrm>
            <a:off x="9045572" y="4991895"/>
            <a:ext cx="0" cy="4556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63" name="Rectangle 126">
            <a:extLst>
              <a:ext uri="{FF2B5EF4-FFF2-40B4-BE49-F238E27FC236}">
                <a16:creationId xmlns:a16="http://schemas.microsoft.com/office/drawing/2014/main" id="{139CBD95-AB49-49E3-B6E9-D6B2F286A9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6372" y="6058695"/>
            <a:ext cx="6096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 marL="13335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 marL="1752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2209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2667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3124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35814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>
              <a:buFontTx/>
              <a:buNone/>
            </a:pPr>
            <a:r>
              <a:rPr lang="en-US" altLang="en-US" sz="2400" dirty="0"/>
              <a:t>.94</a:t>
            </a:r>
          </a:p>
        </p:txBody>
      </p:sp>
      <p:sp>
        <p:nvSpPr>
          <p:cNvPr id="164" name="Line 127">
            <a:extLst>
              <a:ext uri="{FF2B5EF4-FFF2-40B4-BE49-F238E27FC236}">
                <a16:creationId xmlns:a16="http://schemas.microsoft.com/office/drawing/2014/main" id="{180F49A4-E8A7-4085-9B10-DC9D979E95BD}"/>
              </a:ext>
            </a:extLst>
          </p:cNvPr>
          <p:cNvSpPr>
            <a:spLocks noChangeShapeType="1"/>
          </p:cNvSpPr>
          <p:nvPr/>
        </p:nvSpPr>
        <p:spPr bwMode="auto">
          <a:xfrm>
            <a:off x="7826372" y="6058692"/>
            <a:ext cx="6096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65" name="Line 128">
            <a:extLst>
              <a:ext uri="{FF2B5EF4-FFF2-40B4-BE49-F238E27FC236}">
                <a16:creationId xmlns:a16="http://schemas.microsoft.com/office/drawing/2014/main" id="{D2F0281D-D471-4C26-AE49-07C3C62832EB}"/>
              </a:ext>
            </a:extLst>
          </p:cNvPr>
          <p:cNvSpPr>
            <a:spLocks noChangeShapeType="1"/>
          </p:cNvSpPr>
          <p:nvPr/>
        </p:nvSpPr>
        <p:spPr bwMode="auto">
          <a:xfrm>
            <a:off x="7826372" y="6514305"/>
            <a:ext cx="6096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66" name="Line 129">
            <a:extLst>
              <a:ext uri="{FF2B5EF4-FFF2-40B4-BE49-F238E27FC236}">
                <a16:creationId xmlns:a16="http://schemas.microsoft.com/office/drawing/2014/main" id="{8A70BF66-1562-4AED-918A-6B3FA432AC08}"/>
              </a:ext>
            </a:extLst>
          </p:cNvPr>
          <p:cNvSpPr>
            <a:spLocks noChangeShapeType="1"/>
          </p:cNvSpPr>
          <p:nvPr/>
        </p:nvSpPr>
        <p:spPr bwMode="auto">
          <a:xfrm>
            <a:off x="7826372" y="6058695"/>
            <a:ext cx="0" cy="455613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67" name="Line 132">
            <a:extLst>
              <a:ext uri="{FF2B5EF4-FFF2-40B4-BE49-F238E27FC236}">
                <a16:creationId xmlns:a16="http://schemas.microsoft.com/office/drawing/2014/main" id="{258EFFB9-1165-41B8-BED7-094C884304BA}"/>
              </a:ext>
            </a:extLst>
          </p:cNvPr>
          <p:cNvSpPr>
            <a:spLocks noChangeShapeType="1"/>
          </p:cNvSpPr>
          <p:nvPr/>
        </p:nvSpPr>
        <p:spPr bwMode="auto">
          <a:xfrm>
            <a:off x="8435972" y="6058695"/>
            <a:ext cx="0" cy="4556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9CA666D8-22AA-4B9A-A96B-67A8F6671488}"/>
                  </a:ext>
                </a:extLst>
              </p14:cNvPr>
              <p14:cNvContentPartPr/>
              <p14:nvPr/>
            </p14:nvContentPartPr>
            <p14:xfrm>
              <a:off x="3712173" y="198987"/>
              <a:ext cx="128520" cy="612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9CA666D8-22AA-4B9A-A96B-67A8F667148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03173" y="190347"/>
                <a:ext cx="146160" cy="2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9BF0491E-58E0-4A99-A5BA-CD94B3261012}"/>
                  </a:ext>
                </a:extLst>
              </p14:cNvPr>
              <p14:cNvContentPartPr/>
              <p14:nvPr/>
            </p14:nvContentPartPr>
            <p14:xfrm>
              <a:off x="4382493" y="2529987"/>
              <a:ext cx="19080" cy="1116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9BF0491E-58E0-4A99-A5BA-CD94B3261012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4373493" y="2521347"/>
                <a:ext cx="36720" cy="28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33849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4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"/>
                            </p:stCondLst>
                            <p:childTnLst>
                              <p:par>
                                <p:cTn id="9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00"/>
                            </p:stCondLst>
                            <p:childTnLst>
                              <p:par>
                                <p:cTn id="9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00"/>
                            </p:stCondLst>
                            <p:childTnLst>
                              <p:par>
                                <p:cTn id="10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00"/>
                            </p:stCondLst>
                            <p:childTnLst>
                              <p:par>
                                <p:cTn id="10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00"/>
                            </p:stCondLst>
                            <p:childTnLst>
                              <p:par>
                                <p:cTn id="10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500"/>
                            </p:stCondLst>
                            <p:childTnLst>
                              <p:par>
                                <p:cTn id="1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500"/>
                            </p:stCondLst>
                            <p:childTnLst>
                              <p:par>
                                <p:cTn id="1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500"/>
                            </p:stCondLst>
                            <p:childTnLst>
                              <p:par>
                                <p:cTn id="1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500"/>
                            </p:stCondLst>
                            <p:childTnLst>
                              <p:par>
                                <p:cTn id="1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3892" grpId="0"/>
      <p:bldP spid="333891" grpId="0"/>
      <p:bldP spid="333906" grpId="0"/>
      <p:bldP spid="333907" grpId="0"/>
      <p:bldP spid="333908" grpId="0"/>
      <p:bldP spid="333920" grpId="0"/>
      <p:bldP spid="333930" grpId="0"/>
      <p:bldP spid="333939" grpId="0"/>
      <p:bldP spid="333940" grpId="0"/>
      <p:bldP spid="333950" grpId="0"/>
      <p:bldP spid="334025" grpId="0" animBg="1"/>
      <p:bldP spid="334026" grpId="0" animBg="1"/>
      <p:bldP spid="334027" grpId="0" animBg="1"/>
      <p:bldP spid="334028" grpId="0" animBg="1"/>
      <p:bldP spid="334029" grpId="0" animBg="1"/>
      <p:bldP spid="334030" grpId="0" animBg="1"/>
      <p:bldP spid="334031" grpId="0" animBg="1"/>
      <p:bldP spid="334032" grpId="0" animBg="1"/>
      <p:bldP spid="334033" grpId="0" animBg="1"/>
      <p:bldP spid="103" grpId="0" animBg="1"/>
      <p:bldP spid="130" grpId="0"/>
      <p:bldP spid="131" grpId="0"/>
      <p:bldP spid="137" grpId="0"/>
      <p:bldP spid="138" grpId="0"/>
      <p:bldP spid="139" grpId="0"/>
      <p:bldP spid="146" grpId="0"/>
      <p:bldP spid="151" grpId="0"/>
      <p:bldP spid="156" grpId="0"/>
      <p:bldP spid="157" grpId="0"/>
      <p:bldP spid="16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Radix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uses positional value of the data to sort. 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Digits or characters are compared having same significant position.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Ques. Perform Radix Sort  on : 170, 45, 75, 90, 802, 24, 2, 66</a:t>
            </a:r>
          </a:p>
        </p:txBody>
      </p:sp>
    </p:spTree>
    <p:extLst>
      <p:ext uri="{BB962C8B-B14F-4D97-AF65-F5344CB8AC3E}">
        <p14:creationId xmlns:p14="http://schemas.microsoft.com/office/powerpoint/2010/main" val="2693655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71680-A1FA-42EE-AB23-6DE221ED40B4}"/>
              </a:ext>
            </a:extLst>
          </p:cNvPr>
          <p:cNvSpPr txBox="1">
            <a:spLocks/>
          </p:cNvSpPr>
          <p:nvPr/>
        </p:nvSpPr>
        <p:spPr>
          <a:xfrm>
            <a:off x="838200" y="331260"/>
            <a:ext cx="10515600" cy="7705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4000">
                <a:latin typeface="Times New Roman" panose="02020603050405020304" pitchFamily="18" charset="0"/>
                <a:cs typeface="Times New Roman" panose="02020603050405020304" pitchFamily="18" charset="0"/>
              </a:rPr>
              <a:t>Radix Sort : Example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1B6DB611-1F9C-4D57-A92E-841D1ED0A201}"/>
              </a:ext>
            </a:extLst>
          </p:cNvPr>
          <p:cNvSpPr txBox="1">
            <a:spLocks/>
          </p:cNvSpPr>
          <p:nvPr/>
        </p:nvSpPr>
        <p:spPr>
          <a:xfrm>
            <a:off x="1811594" y="1434447"/>
            <a:ext cx="7907594" cy="7705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329, 457, 657, 839, 436, 720, 355</a:t>
            </a:r>
          </a:p>
        </p:txBody>
      </p:sp>
    </p:spTree>
    <p:extLst>
      <p:ext uri="{BB962C8B-B14F-4D97-AF65-F5344CB8AC3E}">
        <p14:creationId xmlns:p14="http://schemas.microsoft.com/office/powerpoint/2010/main" val="24523260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3B19E-1F2C-4701-8324-80233487C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0502"/>
          </a:xfrm>
        </p:spPr>
        <p:txBody>
          <a:bodyPr>
            <a:normAutofit/>
          </a:bodyPr>
          <a:lstStyle/>
          <a:p>
            <a:pPr algn="ctr"/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Radix Sort : Example</a:t>
            </a:r>
          </a:p>
        </p:txBody>
      </p:sp>
      <p:pic>
        <p:nvPicPr>
          <p:cNvPr id="1026" name="Picture 2" descr="Image result for bucket sort example">
            <a:extLst>
              <a:ext uri="{FF2B5EF4-FFF2-40B4-BE49-F238E27FC236}">
                <a16:creationId xmlns:a16="http://schemas.microsoft.com/office/drawing/2014/main" id="{D719BB35-4F41-4A46-8BB6-94F5CE7672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319" b="-386"/>
          <a:stretch/>
        </p:blipFill>
        <p:spPr bwMode="auto">
          <a:xfrm>
            <a:off x="1923083" y="2674524"/>
            <a:ext cx="1580535" cy="3829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Image result for bucket sort example">
            <a:extLst>
              <a:ext uri="{FF2B5EF4-FFF2-40B4-BE49-F238E27FC236}">
                <a16:creationId xmlns:a16="http://schemas.microsoft.com/office/drawing/2014/main" id="{64BE11A4-B800-45CB-811B-BBB93E0A2D0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84" r="52932"/>
          <a:stretch/>
        </p:blipFill>
        <p:spPr bwMode="auto">
          <a:xfrm>
            <a:off x="3745427" y="2674524"/>
            <a:ext cx="2231756" cy="3829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Image result for bucket sort example">
            <a:extLst>
              <a:ext uri="{FF2B5EF4-FFF2-40B4-BE49-F238E27FC236}">
                <a16:creationId xmlns:a16="http://schemas.microsoft.com/office/drawing/2014/main" id="{DB26A6D6-B982-45FA-B10F-D1C09DCBDA3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229" t="-1756" r="26954" b="-3524"/>
          <a:stretch/>
        </p:blipFill>
        <p:spPr bwMode="auto">
          <a:xfrm>
            <a:off x="5977183" y="2640885"/>
            <a:ext cx="2081293" cy="4031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Image result for bucket sort example">
            <a:extLst>
              <a:ext uri="{FF2B5EF4-FFF2-40B4-BE49-F238E27FC236}">
                <a16:creationId xmlns:a16="http://schemas.microsoft.com/office/drawing/2014/main" id="{149E5C95-9D95-49CF-AB7B-9BAE79936AB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163"/>
          <a:stretch/>
        </p:blipFill>
        <p:spPr bwMode="auto">
          <a:xfrm>
            <a:off x="8384584" y="2542442"/>
            <a:ext cx="2388875" cy="4228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66985FFE-77D4-4E4D-BE59-5CF6B292BFCC}"/>
              </a:ext>
            </a:extLst>
          </p:cNvPr>
          <p:cNvSpPr txBox="1">
            <a:spLocks/>
          </p:cNvSpPr>
          <p:nvPr/>
        </p:nvSpPr>
        <p:spPr>
          <a:xfrm>
            <a:off x="1811594" y="1468313"/>
            <a:ext cx="7907594" cy="7705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329, 457, 657, 839, 436, 720, 355</a:t>
            </a:r>
          </a:p>
        </p:txBody>
      </p:sp>
    </p:spTree>
    <p:extLst>
      <p:ext uri="{BB962C8B-B14F-4D97-AF65-F5344CB8AC3E}">
        <p14:creationId xmlns:p14="http://schemas.microsoft.com/office/powerpoint/2010/main" val="1339227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32513" y="1050877"/>
            <a:ext cx="753356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Algorithm: Radix-Sort (list, n) 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shift = 1 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loop = 1 to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keysize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for entry = 1 to n do 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bucketnumber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(list[entry].key / shift) mod 10 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append (bucket[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bucketnumber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], list[entry]) 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list =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combinebuckets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shift = shift * 10 </a:t>
            </a:r>
          </a:p>
        </p:txBody>
      </p:sp>
    </p:spTree>
    <p:extLst>
      <p:ext uri="{BB962C8B-B14F-4D97-AF65-F5344CB8AC3E}">
        <p14:creationId xmlns:p14="http://schemas.microsoft.com/office/powerpoint/2010/main" val="15542690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6458</TotalTime>
  <Words>1266</Words>
  <Application>Microsoft Office PowerPoint</Application>
  <PresentationFormat>Widescreen</PresentationFormat>
  <Paragraphs>223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Calibri Light</vt:lpstr>
      <vt:lpstr>Courier New</vt:lpstr>
      <vt:lpstr>Garamond</vt:lpstr>
      <vt:lpstr>Times New Roman</vt:lpstr>
      <vt:lpstr>Office Theme</vt:lpstr>
      <vt:lpstr>Advanced Sorting</vt:lpstr>
      <vt:lpstr>Bucket Sort</vt:lpstr>
      <vt:lpstr>Bucket Sort Approach</vt:lpstr>
      <vt:lpstr>Bucket sort: example</vt:lpstr>
      <vt:lpstr>Bucket sort: example</vt:lpstr>
      <vt:lpstr>Radix Sort</vt:lpstr>
      <vt:lpstr>PowerPoint Presentation</vt:lpstr>
      <vt:lpstr>Radix Sort : Example</vt:lpstr>
      <vt:lpstr>PowerPoint Presentation</vt:lpstr>
      <vt:lpstr>Quick Sort</vt:lpstr>
      <vt:lpstr>PowerPoint Presentation</vt:lpstr>
      <vt:lpstr>Quick Sort - Algorithm</vt:lpstr>
      <vt:lpstr>PowerPoint Presentation</vt:lpstr>
      <vt:lpstr>PowerPoint Presentation</vt:lpstr>
      <vt:lpstr>Merge Sort</vt:lpstr>
      <vt:lpstr>PowerPoint Presentation</vt:lpstr>
      <vt:lpstr>Algorithm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Sorting</dc:title>
  <dc:creator>Windows User</dc:creator>
  <cp:lastModifiedBy>Shweta R Malwe</cp:lastModifiedBy>
  <cp:revision>72</cp:revision>
  <dcterms:created xsi:type="dcterms:W3CDTF">2018-03-06T06:32:07Z</dcterms:created>
  <dcterms:modified xsi:type="dcterms:W3CDTF">2023-02-02T03:54:34Z</dcterms:modified>
</cp:coreProperties>
</file>