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519" r:id="rId3"/>
    <p:sldId id="520" r:id="rId4"/>
    <p:sldId id="521" r:id="rId5"/>
    <p:sldId id="522" r:id="rId6"/>
    <p:sldId id="524" r:id="rId7"/>
    <p:sldId id="525" r:id="rId8"/>
    <p:sldId id="258" r:id="rId9"/>
    <p:sldId id="259" r:id="rId10"/>
    <p:sldId id="260" r:id="rId11"/>
    <p:sldId id="528" r:id="rId12"/>
    <p:sldId id="261" r:id="rId13"/>
    <p:sldId id="262" r:id="rId14"/>
    <p:sldId id="263" r:id="rId15"/>
    <p:sldId id="264" r:id="rId16"/>
    <p:sldId id="517" r:id="rId17"/>
    <p:sldId id="514" r:id="rId18"/>
    <p:sldId id="515" r:id="rId19"/>
    <p:sldId id="516" r:id="rId20"/>
    <p:sldId id="526" r:id="rId21"/>
    <p:sldId id="256" r:id="rId22"/>
    <p:sldId id="52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2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235 684 11435,'0'0'7351,"-8"-16"-6492,-24-52-138,31 66-677,0 0 1,0 0 0,0 0-1,0 0 1,0 1-1,-1-1 1,1 0-1,-1 1 1,1-1-1,-1 1 1,0-1-1,0 1 1,0 0-1,0 0 1,1 0-1,-1 0 1,-1 0-1,1 0 1,0 1-1,0-1 1,0 0 0,0 1-1,0 0 1,-1 0-1,1-1 1,0 1-1,0 1 1,0-1-1,-1 0 1,-2 1-1,-7 0 60,7-1-70,0 1 0,0-1 0,0 1 0,0 0 0,0 1 0,0-1 0,1 1 0,-1 0 0,0 0 0,1 0 0,-1 1 1,1 0-1,0 0 0,0 0 0,0 0 0,0 1 0,1-1 0,-1 1 0,1 0 0,-3 4 0,2-2-22,0 0 1,1 0-1,0 0 1,0 0-1,1 0 1,-1 1-1,1-1 1,1 1-1,-1-1 1,1 1-1,0 0 1,1 0-1,0 0 1,1 13-1,-1-19-4,0 1-1,1-1 1,-1 1 0,0-1-1,1 1 1,0-1-1,-1 1 1,1-1-1,0 0 1,0 1 0,0-1-1,0 0 1,0 0-1,0 0 1,0 1-1,0-1 1,0 0 0,1 0-1,-1-1 1,2 2-1,1 0 2,0 0-1,-1-1 1,1 0-1,0 0 1,0 0-1,0 0 1,8 0 0,-1-1-2,0 0 1,0-1-1,-1 0 0,1-1 1,14-4-1,-7 0-12,-2-1-1,1 0 1,-1-1-1,0-1 1,23-17 0,-30 20 17,-1-1 0,0 0 0,0-1 0,0 0 1,-1 0-1,0-1 0,0 0 0,-1 0 0,0 0 1,5-13-1,-10 17 14,1 1 0,-2-1 0,1 1 0,0-1 1,-1 1-1,0-1 0,0-4 0,0 0 21,-2 9-51,1 0 0,-1 0 1,1 0-1,-1 0 0,1 0 0,0 0 0,-1 0 1,1 0-1,-1 1 0,1-1 0,-1 0 0,1 1 1,-2 0-1,0 2 10,-1 0 1,1 0 0,0 1-1,0-1 1,0 1-1,0-1 1,1 1 0,-1 0-1,1 0 1,0 0 0,0 0-1,1 1 1,-1-1-1,1 0 1,0 1 0,-1 7-1,-1 5 43,2-1 1,0 1-1,1 23 0,0-37-40,1 0-1,-1 0 0,0 0 0,1 0 0,0 0 0,0 0 0,0 0 0,0 0 1,0 0-1,0 0 0,1 0 0,0-1 0,-1 1 0,1-1 0,0 1 0,0-1 1,4 4-1,-2-3 2,0-1 0,0 0 0,-1 0-1,1 0 1,1 0 0,-1 0 0,0-1 0,0 0 0,0 0 0,1 0 0,5 0 0,4 0 1,-1-2 0,1 1-1,-1-2 1,1 0 0,-1 0 0,0-1 0,19-7 0,-6 0-104,-1-1-1,0-1 1,0-1 0,-2-1 0,0-1 0,0-1-1,32-30 1,-43 35-20,-1-1 0,0-1-1,-1 0 1,-1 0 0,0-1-1,0 0 1,-1 0 0,-1-1 0,-1 0-1,0 0 1,-1-1 0,0 0-1,-2 0 1,3-18 0,-4 3 184,-2 1 1,-2-1 0,0 0 0,-2 1 0,-2 0-1,0 0 1,-2 0 0,-24-56 0,32 85-59,0 1-1,0 0 1,0-1 0,0 1 0,0-1 0,0 1 0,0 0-1,-1-1 1,1 1 0,0-1 0,0 1 0,0 0 0,0-1-1,-1 1 1,1 0 0,0 0 0,-1-1 0,1 1 0,0 0 0,0-1-1,-1 1 1,1 0 0,0 0 0,-1 0 0,1-1 0,-1 1-1,1 0 1,0 0 0,-1 0 0,1 0 0,0 0 0,-1 0-1,1 0 1,-1 0 0,1 0 0,0 0 0,-1 0 0,1 0 0,-1 0-1,0 0 1,0 1 14,0 0 0,-1 0 0,1 0 0,0 1-1,0-1 1,0 0 0,0 1 0,0-1 0,0 0 0,-1 3 0,-16 39 245,10-14-149,0 0 0,2 1 1,-4 45-1,4 94 47,6-149-150,14 704 674,-13-705-711,1 6-116,-1 0 0,-1-1-1,-2 1 1,0 0 0,-10 44 0,11-66 117,0-1 1,0 1-1,0 0 1,0-1-1,0 1 1,0-1 0,-1 1-1,1-1 1,-1 1-1,0-1 1,0 0-1,0 0 1,0 0 0,0 0-1,0 0 1,0-1-1,-1 1 1,1-1-1,-1 1 1,1-1 0,-1 0-1,1 0 1,-1 0-1,0 0 1,0 0-1,1-1 1,-1 1 0,0-1-1,0 0 1,0 0-1,0 0 1,1 0-1,-5-1 1,2 0-8,0 0 0,-1 0 1,1-1-1,0 0 0,0 0 0,0-1 0,1 1 0,-1-1 0,0 0 1,1 0-1,0-1 0,0 1 0,0-1 0,0 0 0,0 0 1,-4-7-1,2 0 27,0 0-1,1-1 1,0 0 0,1 0 0,0 0 0,1 0 0,0 0 0,-1-15-1,0-16 55,2-44-1,3 65 16,1 1 0,0-1-1,2 0 1,0 1 0,2 0 0,0 0-1,1 0 1,1 1 0,1 0-1,1 1 1,15-22 0,-6 13-40,1 2 0,1 0 0,2 2 1,0 0-1,1 1 0,48-33 0,101-52 1,-16 11 11,-126 76-29,-1-2 1,50-49-1,-69 60-3,-1 0-1,0-1 1,-1 0-1,0 0 0,-1-1 1,7-15-1,-12 21-6,0 0 0,0-1 0,0 1 0,-1-1 0,-1 1 0,1-1 0,-2 0 1,1 1-1,-1-1 0,0 0 0,-1 0 0,-2-13 0,1 16-11,0 0 0,-1 0 0,1 0 0,-2 0 0,1 0 1,0 0-1,-1 1 0,0-1 0,-1 1 0,1 0 0,-1 1 0,0-1 1,0 1-1,0 0 0,0 0 0,-12-6 0,8 5-3,0 1 0,0 0-1,0 0 1,0 1 0,-1 1 0,1-1-1,-1 1 1,1 1 0,-1 0 0,0 0 0,-9 1-1,16 1 13,1 0 0,0 0 0,0 0 0,0 0 0,0 0 0,0 0 0,0 0 0,0 1 0,0-1-1,0 1 1,1-1 0,-1 1 0,1 0 0,-1 0 0,1-1 0,0 1 0,-1 0 0,1 0 0,0 1 0,0-1-1,1 0 1,-1 0 0,0 0 0,0 3 0,-2 7 58,0 0 1,0 1-1,0 12 0,-4 102 157,11 140 0,0-168-198,-1-26-27,-3 185 322,0-249-320,-7 34-109,7-43 107,0 0 1,0 0 0,-1 1 0,1-1 0,0 0-1,0 0 1,0 0 0,0 0 0,0 0 0,0 1 0,0-1-1,-1 0 1,1 0 0,0 0 0,0 0 0,0 0-1,0 0 1,-1 0 0,1 0 0,0 0 0,0 0-1,0 1 1,0-1 0,-1 0 0,1 0 0,0 0 0,0 0-1,0 0 1,0 0 0,-1 0 0,1 0 0,0-1-1,0 1 1,0 0 0,-1 0 0,1 0 0,0 0-1,0 0 1,0 0 0,0 0 0,0 0 0,-1 0 0,1 0-1,0-1 1,0 1 0,0 0 0,0 0 0,0 0-1,0 0 1,-1 0 0,1-1 0,0 1 0,0 0-1,0 0 1,0 0 0,0 0 0,0-1 0,0 1 0,0 0-1,0 0 1,0 0 0,0 0 0,0-1 0,-7-10-106,4-3 88,1 1 1,0-1-1,0 1 1,1-1-1,1 0 1,1 0-1,0 1 1,0-1-1,1 1 1,1-1-1,1 1 1,0 0-1,9-22 1,-11 31 30,1 0 1,0 0 0,0 0 0,0 0 0,0 0 0,1 0 0,-1 1-1,1 0 1,0 0 0,0 0 0,0 0 0,0 0 0,1 1-1,-1 0 1,1 0 0,0 0 0,6-2 0,8 0 37,1 0 0,-1 2 0,25-1 0,5-1-5,-20 1-21,-7 1 1,1-1 0,0-1-1,-1-1 1,0-1-1,23-9 1,-42 14-8,-1 0-1,0-1 1,1 1 0,-1-1-1,0 0 1,0 1 0,0-1-1,0 0 1,0 0 0,-1 0-1,1-1 1,0 1 0,-1 0-1,0-1 1,0 1 0,0-1-1,2-3 1,-3 5-9,1-1 0,-1 0 0,0 0 0,0 0 0,1 0 0,-1 0 0,0 1 0,0-1 0,-1 0 0,1 0-1,0 0 1,-1 0 0,1 0 0,-1 1 0,1-1 0,-1 0 0,0 0 0,0 1 0,0-1 0,0 1 0,0-1 0,0 1 0,0-1 0,-1 1 0,0-2 0,0 2-2,1 1 0,0-1 0,-1 0 0,1 1 0,0-1 0,-1 1 0,1-1 0,-1 1 0,1 0 0,0 0 1,-1-1-1,1 1 0,-1 0 0,1 0 0,-1 0 0,1 1 0,-1-1 0,1 0 0,0 1 0,-1-1 0,1 0 0,-1 1 0,1 0 0,0-1 0,0 1 0,-1 0 0,1 0 0,0-1 0,0 1 0,-2 2 0,-2 1 15,1 0-1,-1 0 0,1 0 0,0 1 0,-6 9 0,5-5 26,1 1 0,-1 0 0,2 0 0,-1 1-1,1-1 1,1 1 0,0-1 0,0 15 0,0-5 4,2 0 0,0 0 0,5 30 0,-4-45-45,0 0 1,0 0 0,1 0-1,-1 1 1,1-1 0,0-1-1,1 1 1,-1 0 0,1-1-1,0 1 1,0-1 0,0 0-1,1 0 1,0 0-1,-1 0 1,1-1 0,0 1-1,1-1 1,-1 0 0,1 0-1,5 2 1,-2-2-220,0 0 1,-1-1-1,1 0 0,0 0 1,0-1-1,0 0 0,0 0 1,0-1-1,0 0 1,0-1-1,0 1 0,0-2 1,12-2-1,-10 1-669,-1 0 0,1-1 1,9-5-1,24-18-6878,-16 8-414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2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17553,'0'0'6454,"-4"19"-6097,-12 64-74,15-72-230,1-1 0,0 1-1,0 0 1,1 0-1,0-1 1,1 1 0,0-1-1,6 17 1,1 4 77,8 44-53,-3 0 0,-4 1 1,2 104-1,-13-131-178,0-28-53,0 0 1,2-1-1,5 39 1,-6-57 102,0 0 0,1 0 0,-1-1 0,0 1 0,1 0 0,-1-1-1,1 1 1,0-1 0,0 1 0,-1-1 0,1 1 0,0-1 0,0 1 0,0-1 0,1 0 0,-1 1 0,0-1 0,0 0 0,1 0 0,-1 0 0,1 0 0,-1 0 0,1 0 0,-1-1 0,1 1 0,-1 0 0,1-1-1,0 1 1,-1-1 0,1 1 0,0-1 0,0 0 0,-1 0 0,1 0 0,0 0 0,-1 0 0,1 0 0,0-1 0,0 1 0,-1 0 0,3-2 0,6-1-17,0-1 0,-1 0 0,0-1 0,0 0 0,13-10 0,-3 1 136,-1 0 0,0-2-1,-1 0 1,-1-1 0,-1-1-1,0 0 1,-1-1 0,-1 0 0,-1-1-1,-1-1 1,0 0 0,-2 0 0,-1-1-1,0 0 1,5-27 0,-9 33 204,-1 0 0,0 0 1,0-27-1,-3 43-266,0-1 1,0 1-1,-1-1 1,1 1-1,0-1 1,-1 1-1,1-1 0,0 1 1,-1-1-1,1 1 1,-1-1-1,1 1 1,-1-1-1,1 1 1,-1 0-1,1-1 1,-1 1-1,0 0 1,1 0-1,-1-1 0,1 1 1,-1 0-1,0 0 1,1 0-1,-1 0 1,0 0-1,1 0 1,-1 0-1,0 0 1,1 0-1,-2 0 1,-23 2 53,22-2-53,1 1 1,-1 0 0,0 0 0,0 0-1,1 0 1,-1 1 0,1-1-1,-1 0 1,1 1 0,-1 0 0,1 0-1,0 0 1,0 0 0,0 0-1,0 0 1,0 0 0,1 0 0,-1 1-1,0-1 1,1 1 0,0 0-1,0-1 1,0 1 0,0 0-1,0-1 1,0 1 0,1 0 0,-1 0-1,1 0 1,0 0 0,0 0-1,0 0 1,0-1 0,0 1 0,2 5-1,0 5 48,1 0 0,1 0 0,0-1 0,1 1 0,0-1 0,9 16 0,65 95 531,-49-79-412,30 56 0,-59-98-216,0 0 0,1 1 0,-1-1 0,0 0 0,-1 1 0,1-1-1,0 1 1,-1-1 0,1 1 0,-1-1 0,0 1 0,0-1 0,0 1 0,0-1 0,0 1 0,-1-1 0,1 1 0,-1-1 0,1 1 0,-1-1-1,0 0 1,0 1 0,0-1 0,0 0 0,-1 0 0,1 1 0,0-1 0,-1 0 0,0 0 0,1-1 0,-1 1 0,0 0 0,0-1 0,-4 4 0,-1-1-790,0 0 0,-1-1 0,1 0 0,-1 0 0,0-1 1,1 1-1,-1-2 0,0 1 0,-13 0 0,-13-1-5526,-2-1-1804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9:5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15951,'0'0'7735,"7"3"-7366,-4-2-344,0 0 1,-1 0 0,1 0-1,-1 0 1,0 1 0,1-1-1,-1 1 1,0 0-1,0-1 1,0 1 0,0 0-1,0 0 1,0 1 0,-1-1-1,1 0 1,-1 0-1,1 1 1,-1-1 0,0 1-1,0-1 1,0 1-1,0 0 1,-1-1 0,2 5-1,14 86 326,-4 0-1,1 166 1,-15-222-965,0 11-1230,6-18-9306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9:50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15118,'0'0'7677,"15"11"-7197,1 1-352,5 3 77,0 2-1,25 25 1,17 19 596,111 83-1,-41-58-1730,-92-64-2216,58 23 0,-97-44 2376,9 3-2109,-3-3-3957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9:5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15695,'0'0'7361,"1"22"-6827,0 9-354,7 91 505,0-43-729,4-1-1,43 152 1,-54-226-522,6 19-2895,-3-8-5661</inkml:trace>
  <inkml:trace contextRef="#ctx0" brushRef="#br0" timeOffset="1">378 181 17200,'0'0'7010,"20"-7"-6888,65-20-52,-75 25-63,0 0 0,0 0 0,-1 0 0,1 2 0,0-1 0,0 1 0,10 1 0,8 1-63,-16-2-310,49 2-331,-20 7-6269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9:51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16752,'0'0'4644,"99"-12"-4516,-67 7-64,0-1-32,2 0-128,3 1-384,-1-3-577,2 2-1217,2-3-2114,-1 3-3908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9:5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15 17969,'0'0'6780,"6"-2"-6556,32-4-111,0 2-1,1 1 1,66 5 0,-32-1-68,14-1 46,-94 14-32,-3-4-61,0 0 1,-1-1-1,0 0 1,-14 8-1,-22 17-6,0 4 12,31-27-2,1 1 1,0 0-1,1 2 1,0-1-1,1 2 1,-17 22-1,30-37-1,0 0 1,0 1-1,0-1 0,0 0 0,0 0 0,0 0 1,0 1-1,0-1 0,-1 0 0,1 0 1,0 0-1,0 1 0,0-1 0,0 0 0,0 0 1,1 0-1,-1 1 0,0-1 0,0 0 0,0 0 1,0 0-1,0 1 0,0-1 0,0 0 0,0 0 1,0 0-1,0 0 0,1 1 0,-1-1 0,0 0 1,0 0-1,0 0 0,0 0 0,0 0 0,1 0 1,-1 1-1,0-1 0,0 0 0,0 0 1,0 0-1,1 0 0,-1 0 0,0 0 0,0 0 1,0 0-1,1 0 0,17 3 132,25-5 133,-37 1-241,0 1-14,17-2 37,0 1 1,41 5 0,-56-3-44,-1 0 0,0 1 0,0 0 1,1 0-1,-2 1 0,1 0 0,0 0 0,0 0 0,-1 1 0,0 0 1,0 1-1,9 7 0,-7-5-3,-1 1 1,-1 0 0,1 0-1,-1 0 1,-1 0-1,1 1 1,-2 0-1,8 19 1,-10-24 2,-1 0 1,0 0-1,0 0 1,0 1-1,-1-1 1,1 0-1,-1 0 1,0 1-1,0-1 1,-1 0-1,1 1 1,-1-1-1,0 0 1,0 0-1,0 0 1,-1 0-1,0 0 1,1 0-1,-1 0 1,-1 0-1,1 0 1,0-1-1,-5 5 1,-4 2 35,1 0-1,-2-1 1,1 0 0,-1-1 0,0-1-1,-1 0 1,-14 6 0,-97 32-134,123-45 89,-27 10-93,-63 17-9,79-25-124,-1 0-1,1 0 1,0-1 0,-1 0-1,-20-2 1,31 0-53,-1 0 0,1 1 1,-1-1-1,1 0 1,-1 0-1,1 0 0,0 0 1,-1-1-1,1 1 0,0-1 1,-3-2-1,-19-23-12330,16 15 3522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2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17392,'0'0'3332,"141"-85"-2820,-88 69-192,6 3-191,3 2-194,-3 3-479,-2 4-865,-2 4-2243,-3 0-4836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2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141 580 16976,'0'0'5888,"-7"-14"-5760,-1-2-72,-17-25 1,25 40-52,-1 1 0,1-1 0,-1 0 0,1 1 0,-1-1 0,0 1 0,1-1 0,-1 1 0,0-1 1,0 1-1,1-1 0,-1 1 0,0 0 0,0 0 0,0-1 0,0 1 0,1 0 0,-1 0 0,0 0 1,0 0-1,0 0 0,0 0 0,0 0 0,1 0 0,-1 0 0,0 0 0,0 1 0,0-1 1,1 0-1,-1 0 0,0 1 0,0-1 0,0 1 0,1-1 0,-1 1 0,0-1 0,1 1 0,-1-1 1,0 1-1,1-1 0,-1 1 0,0 1 0,-21 28 172,21-29-168,-6 14 15,0 1-1,1-1 1,0 1 0,1 0-1,1 0 1,1 0-1,0 1 1,1-1-1,1 1 1,0-1 0,3 31-1,-1-43-20,-1-1 0,1 0 0,-1 1 0,1-1 0,0 1 0,0-1 0,1 0 0,-1 0 0,1 0 0,-1 0 0,1 0 0,0 0 0,0 0 1,0 0-1,1-1 0,-1 1 0,1-1 0,-1 0 0,1 1 0,0-1 0,0 0 0,0-1 0,0 1 0,0-1 0,0 1 0,0-1 0,1 0 0,-1 0 0,1 0 0,-1-1 0,0 1 0,1-1 0,4 1 0,0-1-29,1-1-1,0 0 1,-1 0-1,1 0 1,-1-1 0,0 0-1,0-1 1,1 0-1,-1 0 1,-1-1 0,1 0-1,11-8 1,-11 7 8,-1-1 0,-1-1 0,1 1-1,-1-1 1,0 0 0,-1 0 0,0-1 0,0 0 0,0 0 0,-1 0 0,0 0 0,-1-1-1,0 1 1,0-1 0,-1 0 0,0 0 0,1-11 0,-3 13 12,1 0 0,-1 0 1,0 0-1,-1 0 0,1 0 0,-2 0 0,1 0 1,-1 0-1,0 1 0,0-1 0,-1 0 0,1 1 1,-2 0-1,1-1 0,-1 1 0,0 0 1,0 1-1,0-1 0,-1 1 0,0 0 0,0 0 1,-8-6-1,-33-15 47,36 21 57,11 1-60,9-2-17,12-3 16,109-24 57,-77 21-45,65-23 0,-74 18-16,56-30 1,-89 40-25,0 0 0,0-1 0,0 0 0,-1-1 1,0 0-1,-1-1 0,0 0 0,17-23 0,-24 28-1,0 1-1,0-1 1,-1 1-1,0-1 0,0 0 1,0 0-1,-1 0 1,1 0-1,-1 0 0,0 0 1,-1 0-1,1 0 1,-1 0-1,0-1 0,-1 1 1,1 0-1,-1 0 1,0 0-1,-2-7 0,1 7-8,0-1 0,-1 1 0,0 0 0,0 0 0,0 0-1,-1 0 1,0 0 0,0 1 0,0-1 0,0 1 0,-1 0-1,1 1 1,-1-1 0,0 1 0,0 0 0,-7-3 0,-1 1 11,-1 0 1,1 1 0,-1 1-1,0 0 1,0 1 0,1 1-1,-2 0 1,-13 1 0,27 0-9,0 0 0,0 0 0,0 0 0,0 1 1,1-1-1,-1 0 0,0 0 0,0 1 0,1-1 1,-1 1-1,0-1 0,1 1 0,-1-1 0,0 1 1,1-1-1,-1 1 0,1 0 0,-1-1 0,1 1 1,-1 0-1,1-1 0,-1 1 0,1 0 0,0 0 1,-1 0-1,1-1 0,0 1 0,0 0 0,-1 0 1,1 0-1,0 1 0,-2 33 174,2-28-123,8 652 2103,-5-574-1958,3 0-1,5 0 1,33 134-1,-27-159-194,19 85 30,-33-124-70,0 0 0,-1 0 0,-1 0 0,-3 41 0,2-59 18,0 0 1,-1-1-1,1 1 0,-1 0 1,0 0-1,0-1 1,0 1-1,0 0 0,0-1 1,-1 1-1,1-1 1,-1 1-1,1-1 0,-1 0 1,0 0-1,0 0 1,0 0-1,0 0 0,0 0 1,-1 0-1,1-1 1,0 1-1,-1-1 0,1 0 1,-1 1-1,0-1 0,1 0 1,-1-1-1,0 1 1,0 0-1,1-1 0,-1 0 1,0 1-1,0-1 1,-4-1-1,-2 1-31,-1-1 0,0-1 0,1 0 0,-1 0 0,1-1 0,0 0 1,0-1-1,0 0 0,-10-6 0,2 0 56,1-2 0,1 0 1,0 0-1,0-2 0,1 1 1,1-2-1,1 0 0,0-1 1,1 0-1,0 0 0,1-1 0,1-1 1,1 1-1,1-1 0,0-1 1,1 0-1,1 0 0,1 0 1,1 0-1,0 0 0,2-1 1,0 1-1,1-1 0,1 0 0,1 1 1,0-1-1,2 1 0,0 0 1,1 0-1,1 1 0,1-1 1,9-17-1,-2 9-40,1 0 0,2 1-1,1 1 1,1 1 0,0 0 0,44-39 0,-41 45-1032,2 0 0,-1 1 0,2 2 1,34-17-1,-18 14-3493,-3-1-3529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2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97 16624,'0'0'6032,"-18"-3"-5754,-6-1-153,-28 0 1,50 4-113,0 0 0,0 0 0,-1 0 0,1 1 1,0-1-1,0 1 0,0-1 0,0 1 0,0 0 1,0 0-1,0 0 0,0 0 0,0 0 0,0 0 1,0 0-1,0 1 0,1-1 0,-1 1 0,0 0 1,1-1-1,0 1 0,-1 0 0,1 0 1,0 0-1,-2 3 0,-2 3 39,-4 8 11,0 0 1,0 0 0,2 1-1,0 0 1,1 1 0,1-1-1,0 1 1,1 0 0,1 0-1,1 0 1,1 0 0,0 1-1,4 28 1,-3-42-53,1-1 0,0 1-1,0-1 1,0 0 0,0 1 0,1-1-1,0 0 1,0 0 0,0 0 0,0 0-1,1 0 1,-1-1 0,1 1 0,0-1-1,0 1 1,7 4 0,-5-4-3,0-1 1,1 0-1,-1 0 0,1-1 1,0 0-1,0 0 0,-1 0 0,1 0 1,1-1-1,-1 0 0,7 0 1,1-1-7,-1 0 1,1-1-1,0 0 1,-1-1-1,1-1 0,-1 0 1,0-1-1,0-1 1,0 1-1,18-11 1,-21 9-34,0-1 0,-1 0 0,1 0 0,-2-1 0,1 0 0,-1 0 0,0-1 1,0-1-1,-1 1 0,11-20 0,-15 23 2,0 0 0,0-1 0,-1 1 1,0 0-1,0-1 0,-1 0 0,0 1 0,0-1 1,0 0-1,-1 1 0,0-1 0,0 0 0,-1 1 1,1-1-1,-2 0 0,1 1 0,-1-1 0,0 1 1,0-1-1,-5-9 0,-1 3 39,-1 0 0,0 1 1,-1-1-1,0 2 0,-1 0 0,0 0 1,-1 1-1,0 0 0,0 1 0,-1 1 0,-22-12 1,47 14 224,64-12 8,2 3 1,93-5 0,-158 19-223,-5 0 59,0 0 0,0 0 0,0 1 1,15 2-1,-22-2-49,1 0 1,-1 1 0,1-1 0,-1 1-1,1-1 1,-1 1 0,0-1-1,1 1 1,-1 0 0,0 0-1,1 0 1,-1-1 0,0 1-1,0 1 1,0-1 0,0 0-1,0 0 1,0 0 0,0 0-1,0 1 1,0-1 0,-1 0-1,1 1 1,0-1 0,-1 1 0,1-1-1,-1 1 1,0-1 0,1 1-1,-1 1 1,3 221 1139,-4-124-927,20 587 695,-18-657-968,2 6-150,-2 0 0,-7 69 0,-4-71-280,9-32 368,0 0 1,0-1-1,0 1 0,0 0 0,0-1 1,0 1-1,-1 0 0,1-1 0,-1 1 1,1-1-1,-1 0 0,1 0 0,-1 1 1,0-1-1,-2 1 0,2-2-2,1 0 0,-1-1-1,0 1 1,1-1 0,-1 1-1,1-1 1,-1 1 0,1-1-1,-1 0 1,1 0 0,-1 0 0,1 0-1,0 0 1,-1 0 0,1 0-1,0 0 1,0-1 0,0 1-1,0 0 1,-1-3 0,-2-1-185,-4-4-587,1 0-1,0-1 0,1 0 0,0-1 1,-7-15-1,3-1-4571,-9-30 0,6 10-2368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2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13901,'0'0'5440,"6"-17"-4244,19-53-214,-23 64-842,0 0 0,1 1 0,0-1 0,0 1 0,1 0 0,0 0 0,-1 0 0,1 0 0,1 1 0,-1-1 0,1 1 0,0 0 0,0 1 1,0-1-1,0 1 0,1 0 0,-1 0 0,1 1 0,9-3 0,2 1 9,0 0 0,0 2 0,0 0 1,35 1-1,-48 1-135,5 0 3,-1 0 1,1 1 0,0 0-1,-1 1 1,1-1-1,-1 2 1,0-1 0,1 1-1,9 5 1,-13-5-11,0 0 0,-1 0 0,1 1 0,-1-1 0,0 1 0,0 0 0,0 0 0,0 0 0,-1 1 0,0-1 0,0 1 0,0 0 0,0 0 0,-1 0 0,4 9 0,-4-7-74,1 1-1,-2 0 1,1 0 0,-1-1-1,0 1 1,0 0 0,-1 0-1,0 0 1,-1 0 0,1 0-1,-2 0 1,1-1 0,-1 1-1,-3 9 1,1-8-166,-1 0 0,0 0 0,0 0 0,-1-1 0,0 0 1,0 0-1,-1-1 0,1 0 0,-17 13 0,-3-2-397,0-2-1,-1 0 1,0-2 0,-2-1-1,1-2 1,-36 10 0,50-16-3146,9-4 719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2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13068,'0'0'3396,"4"12"-3258,14 36 44,-18-47-171,1 0 0,0 0 0,-1 0 1,1 0-1,0 0 0,0 0 0,0-1 0,0 1 0,0 0 1,0-1-1,0 1 0,0 0 0,0-1 0,0 1 0,0-1 1,0 1-1,0-1 0,0 0 0,0 0 0,1 1 1,-1-1-1,0 0 0,0 0 0,0 0 0,1 0 0,-1 0 1,0 0-1,0-1 0,0 1 0,0 0 0,1-1 0,0 1 1,2-1 35,4-2 49,0 1 0,0-1 0,0 0 0,0-1 0,0 0 0,-1 0 0,0-1 0,0 0 0,0 0 0,10-10 0,-7 5 128,0 0-1,-1-1 1,0 0-1,0-1 1,10-18-1,-17 26-138,0 0 0,-1 0 0,1 0 0,-1 0 0,1 0 0,-1 0 0,0-1 0,-1 1 0,1 0 0,-1-1 0,0 1 0,0 0 0,0-1 0,-1 1-1,1-1 1,-3-6 0,2 9-22,0 0-1,0 0 1,0 0 0,-1-1-1,1 1 1,0 0-1,-1 1 1,0-1-1,1 0 1,-1 0-1,0 1 1,0-1-1,0 1 1,0-1 0,0 1-1,-1 0 1,1 0-1,0 0 1,0 0-1,-1 0 1,1 1-1,-1-1 1,1 1-1,0-1 1,-1 1-1,1 0 1,-1 0 0,1 0-1,-4 1 1,3-1-20,-1 1 0,1 0 0,-1 0 0,1 0 0,0 0 0,0 1 0,-1 0 0,1-1 0,0 1 0,0 0 0,1 0-1,-1 1 1,0-1 0,1 1 0,-1-1 0,1 1 0,0 0 0,0 0 0,0 0 0,0 0 0,1 0 0,-1 0 0,-1 4 0,-2 5 72,1 0-1,0 1 1,1-1 0,0 1-1,-1 15 1,1-8-46,2 1 0,0-1 1,2 0-1,0 1 0,1-1 1,6 26-1,-6-40-74,1 1 1,-1 0-1,1 0 0,0-1 0,0 1 0,1-1 0,0 0 0,0 0 1,6 6-1,-6-8-25,0-1 0,0 1 0,0-1-1,0 0 1,1 0 0,0 0 0,-1-1 0,1 0 0,0 0 0,0 0 0,0 0 0,0-1 0,10 2 0,-2-2-494,-1 0 1,1-1 0,-1 0 0,1-1 0,19-3 0,-21 2-1236,-1-1 0,1 0 0,17-9 0,1-3-6153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2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19026,'0'0'5824,"19"4"-5664,58 14-10,-74-17-137,1 0 0,-1 0 0,0 0 0,0 1 0,1 0 0,-1 0 0,0 0 1,0 0-1,-1 0 0,1 0 0,0 1 0,-1-1 0,1 1 0,-1 0 0,0 0 0,0 0 0,2 3 1,2 5 1,6 6 0,-1 2 1,-1-1 0,0 2-1,-2-1 1,0 1 0,-1 0-1,-1 1 1,-2 0-1,1-1 1,-2 2 0,-1-1-1,-1 0 1,-1 32 0,-2-46-26,1 0 1,-1 1 0,0-1 0,0 0-1,-1 0 1,0 0 0,0-1 0,-1 1 0,1-1-1,-7 8 1,10-14 3,0 0-1,0 0 0,0 0 1,-1 0-1,1 0 1,0 1-1,0-1 1,0 0-1,0 0 1,0 0-1,0 0 0,-1 0 1,1 0-1,0 0 1,0 0-1,0 0 1,0 0-1,-1 0 1,1 0-1,0 1 0,0-1 1,0 0-1,0 0 1,-1 0-1,1-1 1,0 1-1,0 0 0,0 0 1,0 0-1,-1 0 1,1 0-1,0 0 1,0 0-1,0 0 1,0 0-1,0 0 0,-1 0 1,1 0-1,0 0 1,0-1-1,0 1 1,0 0-1,0 0 0,0 0 1,-1 0-1,1 0 1,0-1-1,0 1 1,0 0-1,0 0 1,0 0-1,0 0 0,0 0 1,0-1-1,0 1 1,0 0-1,0 0 1,0 0-1,0 0 1,0-1-1,0 1 0,-3-11-136,2 1 86,1 0 0,1 0 0,0 0 0,0 0 0,1 0 0,0 0-1,1 0 1,0 0 0,0 1 0,1-1 0,7-11 0,9-14-246,35-47-1,-42 64-34,1 0 0,1 1 0,1 1 0,0 0 0,1 1 0,1 1 0,20-13 0,-22 18-63,0 0 0,1 1 0,0 1 0,0 0 0,1 2-1,0 0 1,0 0 0,0 2 0,19-1 0,110-4 4245,-149-4-2852,0 9-898,0 1-1,0-1 1,-1 1-1,1 0 1,-1 0-1,0 0 1,1 0-1,-1 0 1,0 0-1,0 1 1,0 0 0,0-1-1,-1 1 1,1 0-1,0 1 1,0-1-1,-5 0 1,-6-1 106,1 1 1,-27 0-1,32 2-165,-1 0 0,1 1 0,0 0 0,-1 0 0,1 1 0,0 0 0,0 0 0,1 1 0,-1 0 0,1 0 0,0 1 0,0 0 0,0 0-1,1 1 1,-11 10 0,8-6-18,0 1 0,1 0-1,0 0 1,1 1 0,0 0-1,1 1 1,0-1 0,1 1-1,-4 14 1,7-20-10,0 0 0,1 0-1,0 0 1,0 0 0,1 0 0,0 0 0,0 0-1,3 12 1,-3-17-13,1 1-1,-1-1 1,1 0-1,0 1 1,0-1-1,0 0 1,0 0-1,0 1 0,1-1 1,-1 0-1,0 0 1,1-1-1,0 1 1,-1 0-1,1 0 1,0-1-1,0 1 1,0-1-1,0 0 1,0 1-1,0-1 1,1 0-1,-1 0 1,0-1-1,1 1 1,-1 0-1,0-1 1,3 1-1,4 0-43,1-1-1,-1 0 0,0 0 1,0-1-1,0 0 1,0-1-1,0 0 1,0 0-1,-1-1 1,1 0-1,12-7 1,5-4-22,-1-1 0,29-23 0,-46 32 73,0-1 1,0 0-1,0 0 0,-1 0 1,0-1-1,-1 0 0,0 0 1,0-1-1,0 1 0,-1-1 1,4-10-1,-9 18 1,1 0 0,-1 0-1,0 0 1,1 0 0,-1 0 0,0 0 0,0 0 0,0 0-1,0 1 1,0-1 0,0 0 0,0 0 0,0 0 0,0 0-1,0 0 1,0 0 0,-1 0 0,1 0 0,0 0 0,-1 0-1,0-1 1,1 2 3,-1-1-1,1 1 0,-1 0 1,0-1-1,1 1 0,-1 0 0,0-1 1,1 1-1,-1 0 0,0 0 1,1-1-1,-1 1 0,0 0 1,0 0-1,1 0 0,-1 0 1,0 0-1,0 0 0,1 0 0,-2 1 1,-2-1 8,1 1 0,0 0 1,0 0-1,0 1 0,0-1 1,0 1-1,0-1 0,0 1 1,0 0-1,-4 3 1,4 0-6,-1-1 1,1 1-1,0 0 1,1 0-1,-1 0 1,1 0-1,0 1 1,0-1-1,0 0 1,1 1-1,0-1 1,0 8-1,-1 10 15,2 38-1,0-47-17,1-2 8,0 0-1,0 1 1,2-1 0,3 14 0,-4-21-13,-1 0-1,1 0 1,0-1-1,0 1 1,1-1-1,-1 0 1,1 1 0,0-1-1,0 0 1,0 0-1,1-1 1,6 6-1,-7-7-13,0-1 0,0 1 0,-1-1-1,1 0 1,0 0 0,0 0 0,0-1-1,1 1 1,-1-1 0,0 1-1,0-1 1,4 0 0,39-8-415,-18-2-88,-1-1-1,0-2 0,0-1 0,-1-1 0,-1-1 1,24-20-1,-32 23 279,0-1 1,-2 0 0,0-1 0,-1-1-1,0 0 1,-1-1 0,-1 0 0,0-1-1,-2-1 1,0 0 0,-1 0 0,-1 0-1,-1-1 1,-1-1 0,0 1 0,-2-1-1,0 0 1,1-22 0,-4 8 709,0 1 1,-3-1 0,-10-61 0,8 74 32,-1 1 1,-1-1 0,-1 1 0,-1 1 0,-1 0 0,-1 0 0,-13-20-1,23 40-468,-1-1 0,1 1 0,-1-1-1,0 1 1,1-1 0,-1 1 0,1-1-1,-1 1 1,0-1 0,1 1 0,-1 0-1,0-1 1,0 1 0,1 0-1,-1 0 1,0-1 0,0 1 0,0 0-1,1 0 1,-1 0 0,0 0 0,0 0-1,0 0 1,1 0 0,-1 0 0,0 1-1,0-1 1,1 0 0,-1 0 0,0 1-1,0-1 1,0 1 0,-22 14 493,16-8-455,1 0 1,0 1 0,1-1 0,0 1 0,0 0 0,0 1 0,1-1-1,1 1 1,-1 0 0,1 0 0,1 0 0,-1 0 0,0 10-1,-2 19 75,0 72 0,5-86-64,-1 29 48,0 186 213,4-168-585,16 94-1,-13-140-678,-6-24 571,4-10-1457,-1-16 1718,-1-1 1,-4-47 0,1 46 369,1-1 1,4-39 0,-3 63-214,0-1 1,1 1 0,-1 0-1,1 0 1,0 0 0,0 0-1,0 0 1,1 0 0,-1 0-1,1 1 1,0-1 0,0 1-1,0 0 1,0 0 0,1 0-1,-1 0 1,1 1 0,0-1-1,0 1 1,0 0 0,0 0-1,8-3 1,9-1-16,-1 0 0,1 1 0,32-3 0,-43 7-49,30-5 50,0 2 1,0 2-1,69 4 0,-107-1-52,-1-1-1,1 0 0,0 0 1,0 1-1,-1-1 1,1 1-1,-1 0 0,1-1 1,0 1-1,-1 0 0,1 0 1,-1 0-1,0 0 1,1 0-1,-1 0 0,0 1 1,0-1-1,1 0 0,-1 1 1,0-1-1,0 1 1,-1-1-1,1 1 0,0-1 1,0 1-1,-1-1 0,1 1 1,-1 0-1,1-1 0,-1 1 1,0 0-1,0 0 1,0-1-1,0 1 0,0 0 1,0 0-1,0-1 0,-1 3 1,0 4-11,-1 1 0,0-1 0,0 0 0,-1 1 0,0-1 0,-6 10-1,-19 33-5,15-30 12,1 0 1,2 1-1,-10 25 1,19-45-1,0 1 0,0 0 1,1 0-1,-1 0 0,0 0 1,1 0-1,0 0 0,0 0 1,0 0-1,0 0 0,0 0 1,1 0-1,-1-1 0,1 1 1,0 0-1,0 0 0,0 0 1,0 0-1,3 4 0,-2-5-4,0 0 1,0 0-1,1 0 0,-1 0 1,1 0-1,-1 0 0,1-1 1,0 1-1,0-1 0,0 0 0,0 0 1,0 0-1,0 0 0,0 0 1,0-1-1,0 1 0,0-1 0,5 0 1,3 1-35,1-1 1,-1-1 0,0 0-1,0-1 1,20-4 0,-26 4-6,0 0 0,0 0 1,0 0-1,0 0 0,0-1 0,-1 1 1,1-1-1,-1 0 0,0-1 0,0 1 1,0-1-1,0 0 0,-1 0 1,6-7-1,-8 8-18,1-1 0,-1 1 0,0 0 0,0-1 1,0 0-1,0 1 0,-1-1 0,1 1 0,-1-1 0,0 0 0,0 1 1,0-1-1,-1 1 0,1-1 0,-1 0 0,-1-4 0,-1-3-70,-1 1 0,0-1 0,-11-17 0,-21-25-42,28 42 137,0 0 0,0 0-1,1-1 1,1 0 0,-8-17 0,13 27 46,1 1 0,-1-1-1,1 1 1,0-1-1,-1 1 1,1-1 0,0 1-1,0-1 1,0 1-1,0-1 1,0 1 0,0-1-1,0 0 1,1 1 0,-1-1-1,0 1 1,1 0-1,-1-1 1,1 1 0,0-1-1,0 1 1,-1 0-1,1-1 1,1-1 0,1 2 31,-1-1 0,0 0 0,0 1 1,1-1-1,-1 1 0,1 0 1,-1 0-1,1 0 0,0 0 0,-1 0 1,1 1-1,4-1 0,2 0 66,0 0 0,0 1 0,0 0 1,-1 1-1,1 0 0,0 0 0,14 4 0,-8 2-43,1 0-1,-2 1 1,1 0 0,-1 1 0,0 0-1,-1 2 1,17 15 0,-13-8-7,0 0 0,-1 2 0,-1-1 0,17 29 0,-26-36-44,1 0 1,-2 1-1,0 0 0,0 0 0,-1 1 0,-1-1 0,0 1 0,-1-1 1,0 1-1,-1 0 0,-1 0 0,-1 16 0,0-26-22,0 0 0,0-1 0,0 1 0,0-1 0,0 0-1,-1 1 1,1-1 0,-1 0 0,0 0 0,0 0 0,0 0 0,0 0 0,0 0 0,-1-1-1,-5 5 1,7-6-13,0 0 1,-1 0-1,1 0 0,-1 0 0,1 0 0,0 0 0,-1 0 0,1-1 0,-1 1 0,0-1 0,1 1 0,-1-1 0,1 0 1,-1 0-1,0 1 0,1-1 0,-1 0 0,0 0 0,1-1 0,-1 1 0,0 0 0,1-1 0,-1 1 0,1 0 0,-1-1 1,1 0-1,-1 1 0,1-1 0,-1 0 0,1 0 0,0 0 0,-1 0 0,1 0 0,-2-2 0,-1-2-1,1 0 0,-1 0 0,1 0 0,1-1-1,-1 1 1,1-1 0,0 0 0,0 1 0,1-1-1,-1 0 1,1 0 0,1 0 0,-1 0 0,1-9-1,0 0 55,1 0-1,1 0 0,0 0 0,7-24 0,-4 22 51,1 0-1,1 1 1,1-1 0,0 2 0,0-1-1,2 1 1,0 1 0,1 0 0,0 0-1,1 1 1,16-14 0,-10 13-20,0 0-1,0 2 1,1 0 0,0 2 0,1 0 0,1 1-1,-1 1 1,37-10 0,-40 14-301,57-13 598,-26 12-3887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2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370 403 11243,'0'0'7890,"8"-18"-7159,27-54-170,-34 71-531,-1-1 0,1 1 0,0-1 1,0 1-1,-1-1 0,1 0 1,-1 0-1,1 1 0,-1-1 0,0 0 1,0 0-1,0 1 0,0-1 1,0 0-1,0 0 0,-1-3 0,1 5-25,-1-1-1,1 0 1,-1 1-1,1-1 1,-1 0-1,1 1 1,-1-1-1,0 1 1,1-1-1,-1 1 1,0-1-1,0 1 1,1 0-1,-1-1 1,0 1-1,0 0 1,-1-1-1,-2 0 41,-3-2-14,0 0 0,-1 0 0,1 1-1,-1 0 1,1 1 0,-1 0 0,0 0-1,1 1 1,-1-1 0,0 2 0,0-1 0,-14 4-1,10-2 10,-1 1-1,1 1 1,0 0-1,0 1 0,0 0 1,1 0-1,-12 9 1,17-11-10,1 1 1,1 0 0,-1 0 0,0 0 0,1 0-1,0 1 1,0 0 0,0 0 0,1 0 0,0 0-1,0 0 1,0 1 0,0-1 0,1 1 0,0 0-1,0 0 1,1 0 0,-1 0 0,1 0 0,0 6 0,1-5 6,1 1 1,-1-1 0,1 0 0,0 0 0,1 1 0,0-1 0,0 0 0,1-1 0,-1 1 0,2 0 0,-1-1 0,1 1 0,-1-1 0,2 0 0,-1-1 0,9 10-1,3 0-4,1 0-1,1 0 1,33 20-1,63 27 258,19 12 177,-133-74-465,1 0 0,0 1 0,-1-1 1,1 0-1,-1 1 0,1-1 0,0 1 0,-1-1 1,1 0-1,-1 1 0,1-1 0,-1 1 0,1 0 1,-1-1-1,0 1 0,1-1 0,-1 1 0,0-1 1,1 1-1,-1 0 0,0-1 0,0 1 1,0 0-1,1-1 0,-1 1 0,0 0 0,0-1 1,0 1-1,0 0 0,0 0 0,0-1 0,0 1 1,-1 0-1,1-1 0,0 1 0,0 0 0,0-1 1,-1 1-1,1 0 0,0-1 0,-1 1 1,1-1-1,-1 1 0,1-1 0,0 1 0,-1-1 1,1 1-1,-1-1 0,1 1 0,-1-1 0,0 1 1,1-1-1,-1 1 0,-5 2-32,0 1 0,0-1 0,-1 0-1,-7 3 1,12-6 14,-20 8-187,-2-1 1,1-1 0,-1-1 0,-36 2-1,-100-3-460,136-4 624,10 0 17,-50-2-64,60 1 110,0 1-1,0-1 0,0 0 0,0 0 0,0 0 0,0-1 0,1 1 0,-1-1 0,0 0 0,1 0 0,-1 0 0,-4-5 0,8 7-8,-1 0 0,1-1 0,0 1 0,-1-1 0,1 1 1,0-1-1,-1 1 0,1-1 0,0 1 0,0-1 0,-1 1 0,1-1 0,0 0 0,0 1 0,0-1 0,0 1 0,0-1 0,0 1 0,0-1 0,0 0 0,0 1 0,0-1 1,0 1-1,0-1 0,0 1 0,0-1 0,1 0 0,-1 0 0,15-15 218,23-8-29,-37 24-197,177-74 169,-43 20-117,-75 28-52,-3 2-6,-1-3 0,92-58 1,-140 79-9,1 0 0,-1-1 0,-1 0 0,1 0 0,-1-1 0,-1 0 0,1 0 0,-1-1 1,-1 0-1,7-13 0,-8 14 2,-1-1-1,-1 0 1,0 0 0,0 0 0,0 0-1,-1-1 1,0 1 0,-1 0 0,0-1-1,-1 1 1,-3-18 0,-5-12-22,-3 0 0,0 1 1,-24-48-1,32 78 24,3 3 28,-1 1 1,0 0-1,-1-1 1,1 1-1,-6-6 0,-1 44 333,5 18-103,3 1 0,9 102 0,1-29-139,-8-69-80,0 7-16,2-1 0,24 123 0,-27-184-47,8-49-47,-4 16 56,1 1 1,11-35 0,-13 56 12,0 0 0,1-1 0,0 2 0,1-1 0,-1 0 0,1 1 0,1 0 0,0 0 0,0 0 0,1 1 0,8-8 0,-10 12 3,0 0 0,0 0 1,0 1-1,0-1 0,0 1 1,1 0-1,-1 1 0,1-1 1,10 0-1,56-2 22,-51 3-2,80 2-15,51-3-6,-120-4 67,-32 5-60,1 0 0,-1 0 0,0-1 0,0 1 0,0 0 0,0 0 0,0 0 0,0 0 0,0 0 0,0 0 0,-1 0 0,1 0 0,0-1 0,0 1 0,-2-1 0,0-2-1,0 1-1,0-1 1,0 1-1,-1 0 1,1 0 0,-1 0-1,0 1 1,1-1-1,-2 0 1,1 1-1,0 0 1,0 0 0,-1 0-1,1 0 1,-1 0-1,1 1 1,-1 0 0,0 0-1,0 0 1,-7-1-1,-2 0 12,0 1-1,0 0 0,0 1 0,0 0 0,-14 3 0,22-2-10,0 0 0,1 0-1,-1 0 1,1 1-1,-1-1 1,1 1-1,-1 0 1,1 0-1,0 1 1,0 0 0,0-1-1,0 1 1,-5 6-1,4-4 7,1 1 0,-1 0 0,1 0 0,0 0 0,1 0 0,0 1 0,0 0-1,-3 8 1,1 2 15,2 0 0,-1 0 0,2 0 0,0 0 0,2 1 0,1 29-1,-1-43-19,1-1-1,-1 1 1,1-1-1,-1 1 0,1-1 1,0 0-1,1 1 0,-1-1 1,0 0-1,1 0 0,0 0 1,0 0-1,0 0 0,0 0 1,0-1-1,1 1 1,-1-1-1,1 1 0,-1-1 1,1 0-1,0 0 0,0 0 1,0 0-1,0-1 0,0 1 1,1-1-1,-1 0 0,0 0 1,1 0-1,3 1 1,1-1 1,0-1 0,-1 1 0,1-1 0,0 0 0,-1-1 0,1 0 0,-1 0 1,1-1-1,-1 0 0,1 0 0,-1-1 0,13-6 0,-7 2-2,-1 0 0,1-1-1,-1-1 1,-1 0-1,0-1 1,0 0 0,10-12-1,-16 15 4,0 0-1,0 0 0,0-1 1,-1 1-1,0-1 0,-1 0 1,0 0-1,0 0 1,-1-1-1,0 1 0,0-1 1,-1 1-1,1-18 0,-3 33-11,0 1-1,0-1 0,0-1 1,-4 11-1,-5 22 24,7-12-18,1 0 0,2 1-1,2 27 1,-2-52-59,1 0 1,-1 0-1,1 0 0,0 0 1,0 0-1,0 0 1,0 0-1,0-1 0,1 1 1,-1 0-1,1-1 0,0 1 1,0-1-1,0 0 0,0 1 1,0-1-1,0 0 1,1 0-1,-1-1 0,1 1 1,-1 0-1,1-1 0,-1 0 1,1 1-1,0-1 0,0 0 1,0 0-1,3 0 1,9 2-1833,-1-1 1,1-1-1,-1 0 1,23-2-1,-31 1 737,29-1-6570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2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179 449 17489,'0'0'6657,"-6"-6"-6492,-21-19 0,26 25-156,0-1-1,1 1 1,-1-1-1,0 1 1,1 0-1,-1-1 1,0 1-1,1 0 1,-1-1-1,0 1 1,0 0-1,1 0 1,-1 0-1,0 0 1,0 0-1,1 0 1,-1 0-1,0 0 1,0 0-1,1 0 1,-1 0-1,0 0 1,0 1-1,1-1 1,-1 0-1,0 1 1,1-1-1,-1 0 1,0 1-1,1-1 1,-1 1-1,0-1 1,1 1-1,-1-1 1,1 1-1,-1-1 1,1 1-1,-1 0 1,0 0-1,-1 2 37,-11 12 33,1 0-1,1 0 1,0 1 0,1 1 0,1 0 0,0 0-1,2 1 1,0 0 0,0 0 0,2 0 0,0 1-1,2 0 1,-3 35 0,5-50-76,1 0-1,0 1 1,1-1 0,-1 0 0,1 0-1,-1 1 1,1-1 0,1 0 0,-1 0 0,1 0-1,-1 0 1,1 0 0,0-1 0,0 1-1,1 0 1,-1-1 0,4 4 0,-2-3-18,0-1 0,0 0 0,1 0 0,-1 0 0,0-1 0,1 1 0,0-1 0,0 0 0,-1 0 0,1-1 0,0 0 0,0 0 0,0 0 0,7 0 0,10 1-227,1-2 0,-1-1 1,1-1-1,-1 0 0,0-2 0,0-1 1,0 0-1,0-2 0,-1 0 1,0-2-1,-1 0 0,1-1 0,-2-1 1,26-19-1,-31 20 56,1-2 1,-2 0-1,0 0 1,0-1-1,-1-1 1,-1 0-1,0 0 0,-1-1 1,0-1-1,-1 0 1,-1 0-1,-1-1 1,0 1-1,-1-2 0,-1 1 1,-1-1-1,0 1 1,1-26-1,-5 3 571,-2 0 0,-1 0-1,-3 0 1,-1 0 0,-2 0-1,-1 2 1,-25-59 0,35 96-304,0-1 1,-1 1-1,1 0 1,-1-1-1,1 1 1,-1 0-1,1 0 1,-1 0-1,0-1 1,1 1-1,-1 0 1,0 0-1,0 0 1,0 0-1,0 0 0,0 1 1,0-1-1,0 0 1,-2-1-1,2 3-39,0-1-1,0 1 1,0 0-1,0-1 0,0 1 1,0 0-1,0 0 1,0 0-1,1 0 0,-1 0 1,0 0-1,0 0 1,1 0-1,-1 0 0,1 0 1,-1 0-1,1 0 1,0 0-1,-1 1 0,1-1 1,0 2-1,-7 18 95,2 1 0,0-1 0,2 1 0,-2 28-1,4 92 2,2-74-60,18 275 79,-18-333-30,3 12-1170,1-21 445,5-10 380,57-83-190,-13 17 423,103-112-1,-156 186-6,6-7 108,1 0-1,0 0 0,1 1 1,0 0-1,0 0 1,0 1-1,18-8 0,-26 13 234,-5 8-138,-4 3-198,-1-2 1,0 1 0,-1-1 0,1-1-1,-1 0 1,-1 0 0,1-1 0,-19 8 0,-100 33 89,82-33-90,6 0 0,40-13 13,1-1 0,-1 1 0,0 0 0,1 0-1,-1 0 1,1 0 0,0 0 0,-1 0 0,1 0 0,0 0 0,0 0-1,-1 0 1,1 0 0,0 0 0,0 0 0,0 0 0,0 1 0,1-1 0,-1 1-1,0 1 34,1 3-8,0 0-1,0 0 1,0 0 0,1 0 0,0 0 0,0 0-1,1-1 1,-1 1 0,1-1 0,1 0-1,-1 0 1,1 0 0,-1 0 0,7 5-1,8 9-24,0-2-1,23 17 0,-9-10-265,2-2 0,1-1 1,48 21-1,-42-23-3402,1-1-3306,-28-12 3830,15 8-6446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3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318 120 9513,'0'0'9630,"9"-17"-9192,4-5-278,9-25 1,-21 46-154,-1 1 0,0-1 1,1 0-1,-1 0 1,0 0-1,0 1 1,1-1-1,-1 0 1,0 0-1,0 0 1,0 0-1,0 0 1,0 1-1,0-1 1,0 0-1,-1 0 1,1 0-1,0 0 1,0 1-1,-1-1 1,1 0-1,0 0 1,-1 0-1,1 1 1,-1-1-1,1 0 1,-1 1-1,1-1 0,-1 0 1,0 1-1,1-1 1,-1 1-1,0-1 1,1 1-1,-1-1 1,0 1-1,0-1 1,0 1-1,-1-1 1,-2 0 25,-1 0 0,1 0 0,-1 1 0,1-1 0,-8 1-1,5 0 5,-5 0 46,0 0-1,-1 0 0,1 2 1,-1-1-1,1 2 0,0-1 0,0 2 1,0 0-1,1 0 0,-1 1 1,-20 12-1,25-13-30,1 0 1,-1 1 0,1 0-1,0 0 1,1 0 0,-1 1-1,1 0 1,0 0-1,1 0 1,-1 0 0,1 1-1,0 0 1,1 0 0,0 0-1,0 0 1,0 1-1,1-1 1,0 1 0,1-1-1,-2 10 1,3-7 13,0 0 1,1 0-1,0 0 0,0-1 1,1 1-1,0 0 0,1-1 0,0 1 1,1-1-1,0 0 0,0 0 1,1 0-1,0-1 0,0 0 1,1 0-1,0 0 0,1 0 1,9 8-1,24 19 46,2-1 0,1-2 1,58 31-1,-54-33-1,-46-29-119,21 15 196,-22-15-178,1-1 0,-1 1 0,1-1 0,-1 1 0,0-1 0,1 1 0,-1-1 0,0 1 0,1 0 0,-1-1 0,0 1 0,1-1 0,-1 1 0,0 0 0,0-1 0,0 1 0,0 0 0,0-1 0,0 1 0,0 0 0,0-1 0,0 1 1,0 0-1,0-1 0,0 1 0,0 0 0,-1-1 0,1 1 0,0 0 0,0-1 0,-1 1 0,1-1 0,0 1 0,-1-1 0,1 1 0,-1-1 0,0 1 0,-4 4-6,0-1 0,0 0 0,-1-1 0,1 0 1,-1 0-1,0 0 0,0 0 0,0-1 0,-1 0 0,1 0 1,0-1-1,-11 2 0,-11-1-12,-45 0 1,50-2 16,2 0-111,0-1 0,1-1 0,-1-1 0,0 0-1,1-2 1,0 0 0,-38-16 0,57 21-93,1 0 0,-1 0 0,0-1 0,1 1-1,-1 0 1,1-1 0,-1 1 0,0 0 0,1-1 0,-1 1 0,1-1 0,-1 1-1,1-1 1,-1 1 0,1-1 0,0 0 0,-1 1 0,1-1 0,0 1-1,-1-1 1,1 0 0,0 1 0,0-1 0,-1 0 0,1 1 0,0-1-1,0 0 1,0-1 0,0 1-462,1 0-1,-1-1 1,1 1-1,0-1 1,-1 1 0,1 0-1,0 0 1,0 0-1,0-1 1,0 1 0,0 0-1,2-1 1,13-13-6876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2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16720,'0'0'7484,"16"2"-7286,51 8-38,-62-8-145,1 0 1,-1 0-1,0 1 1,0-1-1,0 1 1,0 0-1,-1 1 1,1-1-1,-1 1 0,0 0 1,0 0-1,0 0 1,-1 1-1,0-1 1,1 1-1,-1 0 1,-1 0-1,1 0 1,2 8-1,-3-10-4,3 8 4,0 0 1,-1 1-1,0-1 0,0 1 0,-2 0 0,1 0 1,-2 0-1,1 0 0,-2 0 0,1 0 0,-2 0 1,-2 19-1,2-28-37,-1 1 0,1 0 0,-1-1 0,0 1 0,0-1 0,-1 0 0,1 1 0,-1-1 0,1 0 0,-1-1 0,0 1 0,0 0 0,0-1 0,0 1 0,-1-1 0,1 0 0,-1 0 0,1-1 0,-1 1 0,0-1 0,0 1 1,1-1-1,-1-1 0,0 1 0,0 0 0,0-1 0,0 0 0,0 0 0,0 0 0,0 0 0,0-1 0,0 1 0,0-1 0,-5-2 0,8 3 18,0-1 0,0 0 0,1 0 0,-1 0 0,0 0 0,1 1 0,-1-1 0,0 0 0,1 0 0,-1 0 0,1 0 0,0 0 0,-1 0 0,1 0 0,0-1 0,0 1 0,-1 0 0,1 0 0,0 0 0,0 0 0,0 0 0,0-1 0,3-27 5,-1 20 12,0 0 1,1 0-1,1 0 0,-1 1 0,1-1 0,1 1 0,0 0 0,0 0 0,8-9 1,61-63 122,-68 74-121,14-15 1,2 1 0,0 2 0,1 0 0,1 1 0,1 2 0,45-22 0,-66 35-959,12-4 1521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3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69 16303,'0'0'7586,"-5"-11"-7324,-20-35-11,24 45-240,0 0 1,1 1-1,-1-1 0,0 0 1,0 0-1,0 0 1,0 1-1,0-1 1,0 0-1,0 1 0,0-1 1,0 1-1,0 0 1,0-1-1,0 1 0,0 0 1,0-1-1,-1 1 1,1 0-1,0 0 1,0 0-1,0 0 0,0 0 1,-1 0-1,1 0 1,0 1-1,0-1 0,0 0 1,-1 1-1,-26 15 232,26-14-220,-5 3 38,1 1-1,0 0 0,0 0 0,0 0 1,1 1-1,0 0 0,0 0 0,1 0 1,0 1-1,0 0 0,1 0 0,0 0 1,-2 9-1,-1 5 11,2 1-1,0-1 1,0 39 0,4-52-54,0 0 0,1 0 0,0 0 1,1-1-1,0 1 0,0-1 0,1 1 0,0-1 1,0 0-1,1 0 0,0 0 0,0 0 1,1-1-1,0 0 0,0 0 0,1 0 0,7 7 1,-4-6-32,-1-1 0,1 0 0,1 0 0,0-1 0,0 0 0,0-1 0,0 0 0,1 0 0,0-1 0,0-1 0,0 0 0,20 3 0,1-3-82,-1-2 0,0 0 0,0-3 1,0 0-1,0-2 0,0-1 0,0-2 0,-1-1 1,0-1-1,-1-2 0,0-1 0,-1-1 1,0-1-1,-1-2 0,-1 0 0,0-2 0,42-38 1,-61 49 96,0 0 1,-1-1-1,0 0 1,0 0-1,0 0 1,-1-1 0,-1 0-1,0 0 1,0 0-1,0 0 1,3-19-1,-6 22 16,0 1 0,0-1 0,-1 0 1,0 1-1,0-1 0,0 1 0,-1-1 0,0 0 0,0 1 0,0 0 0,-1-1 0,0 1 0,0 0 0,0 0 0,-1 0 0,0 0 0,1 0 0,-2 0 0,1 1 0,-1-1 1,1 1-1,-6-4 0,5 4 4,-1 0 1,1 1-1,-1-1 1,0 1-1,0 0 1,-1 0 0,1 1-1,-1 0 1,1-1-1,-1 2 1,0-1-1,1 1 1,-1 0-1,-11-1 1,9 3-10,-1-1-1,1 1 1,0 0 0,-1 1 0,1 0-1,0 1 1,0-1 0,0 1-1,-11 7 1,3-1 3,1 1-1,0 0 1,1 1-1,0 1 1,1 0-1,0 1 1,1 1-1,-21 29 1,27-34-6,0 1 0,1-1 1,1 1-1,-1 1 0,2-1 0,-6 20 1,9-27-7,-1 0 0,1-1 0,0 1 0,0 0 0,0 0 0,0 0 0,0 0 0,1 0 0,-1-1 0,1 1 0,0 0 0,0 0 0,1 3 0,0-5 0,-1 1-1,0 0 0,1 0 1,-1-1-1,1 1 1,-1-1-1,1 1 0,0-1 1,0 0-1,0 0 0,0 0 1,0 0-1,0 0 0,0 0 1,0 0-1,0-1 1,0 1-1,0-1 0,4 1 1,7 0-15,0 0 0,0-1 0,0-1 0,0 0 0,0-1 0,-1 0 0,1-1 0,0 0 0,-1-1 1,0 0-1,0-1 0,20-11 0,-16 6-5,0 0-1,-1-1 1,0-1 0,0 0 0,-1-1 0,-1 0-1,0-1 1,12-18 0,-3-6 70,-21 37-50,0-1 0,0 0 0,-1 0 0,1 0 0,-1 0 0,1 0 0,-1-1 0,0 1 0,0 0 0,1 0 0,-2 0 0,1 0 0,0 0 0,0 0 0,-1 0 0,1 0 0,-2-4 0,2 5-3,0 1 1,-1 0-1,1 0 1,0-1-1,0 1 0,0 0 1,-1 0-1,1-1 1,0 1-1,0 0 1,-1 0-1,1 0 1,0-1-1,-1 1 1,1 0-1,0 0 0,-1 0 1,1 0-1,0 0 1,-1 0-1,1 0 1,0 0-1,-1 0 1,1 0-1,0 0 1,-1 0-1,1 0 0,0 0 1,0 0-1,-1 0 1,1 0-1,0 0 1,-1 0-1,1 0 1,0 0-1,-1 1 1,1-1-1,0 0 0,0 0 1,-1 0-1,1 1 1,0-1-1,0 0 1,-1 0-1,1 0 1,0 1-1,0-1 1,0 0-1,-1 1 0,1-1 1,0 0-1,0 1 1,0-1-1,0 0 1,0 1-1,-11 17 33,8-8-23,0 1 0,1 0 0,0 0 0,1 0 0,0 0-1,1 0 1,0 0 0,2 14 0,-2-13-2,1-8-21,-1 0 1,1 0 0,0 0-1,0 0 1,0 0 0,1 0 0,-1-1-1,1 1 1,0-1 0,0 1-1,0-1 1,1 1 0,-1-1-1,1 0 1,0 0 0,-1 0 0,1-1-1,1 1 1,-1-1 0,0 1-1,1-1 1,-1 0 0,1-1 0,-1 1-1,1 0 1,0-1 0,0 0-1,0 0 1,0 0 0,0 0-1,0-1 1,4 1 0,3-2-568,0 0 0,0 0 0,0-1 0,0-1 1,0 0-1,-1 0 0,1-1 0,-1 0 0,0-1 0,0 0 1,14-10-1,-13 8-953,0-2 1,-1 1-1,0-1 1,-1 0 0,0-1-1,-1 0 1,0-1-1,0 0 1,9-18-1,-5 2-992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3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37 134 577,'1'-26'3147,"-1"12"582,0 1 0,-3-26-1,3 38-3448,0 0 1,0 0-1,-1 0 1,1 1-1,0-1 0,-1 0 1,1 0-1,-1 0 0,1 0 1,-1 0-1,1 0 0,-1 1 1,1-1-1,-1 0 1,0 0-1,0 1 0,1-1 1,-1 1-1,0-1 0,0 0 1,-1 0-1,1 1-228,1 0-1,-1 0 1,1 0-1,0 0 1,-1 0-1,1 0 1,-1 0 0,1 0-1,-1 0 1,1 0-1,-1 1 1,1-1-1,-1 0 1,1 0-1,0 0 1,-1 1 0,1-1-1,-1 0 1,1 0-1,0 1 1,-1-1-1,1 0 1,0 1-1,-1-1 1,1 1-1,0-1 1,-1 0 0,1 1-1,0-1 1,0 1-1,0-1 1,-1 0-1,1 1 1,0-1-1,0 1 1,0-1 0,0 1-1,0-1 1,0 1-1,0-1 1,0 1-1,-5 52 519,2-1 0,2 1 0,9 75 0,-7-110-415,8-30-267,4-15 60,0 0 0,26-37 0,-34 56 43,2-1 0,-1 1 1,1 0-1,0 0 1,1 1-1,0 0 0,0 0 1,0 1-1,1 0 0,16-7 1,-24 12 6,1 0 1,0 0 0,-1 0 0,1 0 0,0 1-1,0-1 1,0 1 0,0 0 0,-1-1 0,1 1-1,0 0 1,0 0 0,0 0 0,0 0 0,0 1-1,0-1 1,0 0 0,-1 1 0,1-1-1,0 1 1,0 0 0,0-1 0,-1 1 0,1 0-1,0 0 1,-1 0 0,1 1 0,-1-1 0,1 0-1,-1 0 1,0 1 0,0-1 0,1 1 0,-1-1-1,0 1 1,0 0 0,0-1 0,-1 1 0,1 0-1,1 2 1,1 8 10,0 1 0,0-1 0,-1 1 0,0-1-1,-1 14 1,1-5 30,-1-10-53,0 0-1,1-1 0,1 1 1,0 0-1,0-1 1,1 1-1,1-1 0,0 0 1,11 18-1,-13-25-155,-1 0 1,1 0-1,-1 0 1,1 0-1,0 0 0,0-1 1,0 1-1,0-1 1,1 0-1,-1 0 0,1 0 1,-1-1-1,1 1 1,-1-1-1,1 0 1,0 0-1,0 0 0,0 0 1,0-1-1,0 1 1,-1-1-1,1 0 0,0 0 1,0-1-1,0 1 1,0-1-1,0 0 0,0 0 1,-1 0-1,1 0 1,5-3-1,-2 1-332,0-1-1,1 0 1,-1 0-1,-1-1 1,1 0-1,-1 0 1,0 0-1,0-1 1,0 0-1,8-11 0,-7 6 176,-1 1-1,0-1 1,0-1-1,-1 1 0,-1-1 1,5-15-1,-3 2 1152,-2 0 1,3-33-1,-4-46 8330,-3 121-7905,-16 199-629,11-187-465,5-28-177,1-12-277,1 2 224,0 1-1,1 0 1,0-1-1,1 1 0,-1 0 1,9-12-1,33-43-276,-38 54 316,0 0-1,0 0 0,1 1 1,0 0-1,1 0 0,0 1 1,11-7-1,-19 13 36,0 1-1,0-1 1,1 1 0,-1-1-1,0 1 1,0 0 0,1 0-1,-1-1 1,0 1 0,0 0 0,1 0-1,-1 0 1,0 1 0,0-1-1,1 0 1,-1 0 0,0 1 0,0-1-1,1 1 1,-1-1 0,0 1-1,0-1 1,0 1 0,0 0 0,0-1-1,0 1 1,0 0 0,0 0-1,0 0 1,0 0 0,0 0 0,-1 0-1,1 0 1,0 0 0,-1 0-1,1 0 1,-1 0 0,1 0-1,-1 1 1,1 1 0,2 6 17,0 0 0,-1 0 0,0 0 0,1 10 0,-1-5-33,0 2 36,0 1 1,1-1-1,10 31 0,-12-44-33,0 0-1,0 0 1,1 0-1,-1-1 1,1 1-1,0 0 0,-1 0 1,1-1-1,0 1 1,0-1-1,1 0 1,-1 1-1,0-1 0,1 0 1,0 0-1,-1-1 1,1 1-1,0-1 1,0 1-1,0-1 1,0 0-1,0 0 0,0 0 1,0 0-1,0 0 1,0-1-1,4 0 1,1 1-63,0-1 0,0-1 0,1 0 0,-1 0 0,0-1 0,0 0 0,0 0 0,-1-1 0,1 1 0,-1-2 0,1 1 0,-1-1 1,0-1-1,0 1 0,0-1 0,-1 0 0,0 0 0,0-1 0,0 0 0,-1 0 0,7-10 0,-2 2 38,-1 0 1,-1-1-1,0-1 0,-1 1 0,0-1 0,-1-1 0,-1 1 1,4-26-1,-6 23 1182,-1 0 0,0-20 0,-2 39-972,0 7 123,-1 48 44,3 70-62,0-111 28,0-1 1,8 20-1,1 9-2835,-8-14-8220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3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15599,'0'0'8851,"3"-9"-8600,9-27-139,-12 35-155,0 1 1,0-1-1,0 0 1,0 0-1,0 1 1,1-1-1,-1 0 1,0 1-1,1-1 1,-1 0-1,0 1 1,1-1-1,-1 0 1,1 1-1,-1-1 1,1 1-1,-1-1 1,1 1-1,-1-1 1,1 1-1,0 0 1,-1-1-1,1 1 1,0-1-1,-1 1 1,1 0-1,0 0 1,0-1-1,-1 1 1,1 0-1,0 0 1,-1 0-1,1 0 1,0 0-1,0 0 1,-1 0-1,1 0 1,0 0-1,0 0 1,1 1-1,-1 0-516,0-1 0,1 1 0,-1 0 0,0 0 0,1 0 0,-1 0 0,0 0 0,0 0 0,0 0 0,0 0 0,2 3 0,0 7-7288,-1 7-636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3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18449,'0'0'6508,"3"-1"-6268,-2 1-233,-1-1 1,1 1-1,-1 0 0,1 0 1,-1 0-1,1-1 0,-1 1 0,1 0 1,-1 0-1,1 0 0,-1 0 1,1 0-1,0 0 0,-1 0 0,1 0 1,-1 0-1,1 0 0,-1 1 1,1-1-1,-1 0 0,1 0 0,-1 0 1,1 1-1,-1-1 0,1 0 1,-1 1-1,1-1 0,-1 0 0,1 1 1,0 0-1,0 0 6,0 1 1,0 0-1,0 0 0,0 0 1,-1 0-1,1 0 0,0 0 1,-1 0-1,1 3 0,1 11 49,-1 31 0,0-28-22,-1 94 40,0-113-81,0 0 0,0 0 0,0 0 0,0 0-1,0 0 1,0 0 0,0 0 0,0 0 0,0 0-1,0 0 1,0 0 0,0 0 0,0 0-1,1 0 1,-1 0 0,0 0 0,0 0 0,0 0-1,0 0 1,0 0 0,0 0 0,0 0 0,0 0-1,0 0 1,0 0 0,0 0 0,0 0 0,0 0-1,0 0 1,0 0 0,0 0 0,0 0 0,0 0-1,0 0 1,0 0 0,0 0 0,1 0-1,-1 0 1,0 0 0,0 0 0,0 0 0,0 0-1,0 0 1,0 0 0,0 0 0,0 1 0,4-11-21,8-21 21,-7 18-10,4-8 3,0 0 0,2 0-1,22-32 1,-26 43 0,1 0-1,0 1 0,0 0 0,1 0 0,1 1 0,-1 0 0,1 1 0,16-10 1,-23 16 5,-1 0 1,1-1-1,-1 1 1,1 0-1,0 0 1,0 0-1,-1 0 1,1 1 0,0-1-1,0 1 1,0 0-1,0 0 1,0 0-1,-1 0 1,1 0-1,3 1 1,-3 0 2,-1 0 0,0 0 0,0 0 0,0 0 0,0 0 1,-1 1-1,1-1 0,0 1 0,-1-1 0,1 1 0,0 0 0,-1-1 0,0 1 0,1 0 1,-1 0-1,1 3 0,3 7 3,-1 1 1,0-1-1,-1 1 1,0 0-1,1 22 1,-1-12-17,-2-15 10,0 0 1,1 0 0,0-1 0,0 1 0,1 0-1,0-1 1,1 0 0,5 10 0,-6-14-3,-1 1 1,1-1-1,0 0 1,0 0-1,0 0 1,0 0-1,1-1 0,-1 1 1,1-1-1,0 0 1,-1 0-1,1 0 1,0-1-1,0 1 1,0-1-1,0 0 1,8 1-1,4 0-24,1-1 1,-1-1-1,1 0 0,-1-1 0,1-1 1,-1-1-1,0 0 0,0-1 0,0-1 1,-1 0-1,1-1 0,-1-1 0,15-9 1,-21 11 32,-1 0 1,1-1-1,-1 0 1,-1-1-1,1 0 1,-1 0-1,0 0 1,-1-1-1,1 0 1,-2 0-1,1-1 1,-1 0-1,0 0 1,-1 0-1,0 0 1,-1-1-1,0 0 1,0 1-1,-1-1 1,0 0-1,-1 0 1,1-14-1,-2 17 16,0 1 0,0 0 0,-1-1 1,0 1-1,0 0 0,-4-11 0,4 15-10,0 0 0,0 0-1,0 0 1,0 0 0,-1 0 0,1 0 0,-1 0 0,1 0 0,-1 1-1,0-1 1,0 0 0,0 1 0,0 0 0,0-1 0,0 1 0,0 0 0,0 0-1,0 0 1,-1 1 0,1-1 0,-4 0 0,-1-1-3,0 1 0,1 1 1,-1-1-1,0 1 1,0 0-1,0 1 0,0 0 1,0 0-1,0 0 0,1 1 1,-1 0-1,0 0 0,1 1 1,0-1-1,-1 1 0,1 1 1,0-1-1,1 1 0,-1 1 1,1-1-1,0 0 0,0 1 1,0 0-1,0 1 0,1-1 1,0 1-1,0-1 0,0 1 1,1 0-1,0 1 0,-4 11 1,6-13-9,-1 0 0,1 0 0,1 0 0,-1 1 0,1-1 0,0 0 1,0 0-1,0 1 0,1-1 0,-1 0 0,1 0 0,1 0 0,-1 0 0,4 7 1,-4-9-15,1 0 1,-1 0 0,1 0 0,0 0 0,0-1 0,0 1 0,1-1 0,-1 1-1,1-1 1,-1 0 0,1 0 0,0 0 0,-1-1 0,1 1 0,0 0-1,0-1 1,1 0 0,-1 0 0,0 0 0,0 0 0,0 0 0,1-1 0,4 1-1,-3-1 18,0 1 0,0-1-1,0 0 1,1-1 0,-1 1-1,0-1 1,0 0 0,0 0-1,0-1 1,0 1 0,0-1-1,0 0 1,-1-1 0,1 1-1,-1-1 1,0 0 0,1 0-1,-1 0 1,0-1 0,-1 1-1,1-1 1,-1 0 0,1 0-1,-1 0 1,0 0 0,-1-1-1,1 1 1,-1-1 0,0 0-1,0 0 1,0 0 0,-1 0-1,2-8 1,-29 337 669,11-79-298,3-58-674,-11 86-286,23-270 584,-1 0-1,1-1 0,-1 1 1,1 0-1,-1 0 0,0 0 1,0 0-1,0-1 0,0 1 1,-1 0-1,1-1 0,-1 1 1,1-1-1,-1 1 0,0-1 1,0 0-1,0 0 0,0 0 1,-1 0-1,1 0 0,-1 0 1,1-1-1,-1 1 0,1-1 1,-1 0-1,0 0 0,1 0 1,-1 0-1,0 0 0,0 0 1,0-1-1,0 1 0,0-1 1,0 0-1,-4 0 0,-5 0 33,0-1-1,1 0 1,-1-1 0,0 0-1,1-1 1,-1 0 0,1-1-1,0 0 1,0-1 0,1 0-1,-1-1 1,1 0 0,-14-11-1,12 6 20,-1 0 0,2-1-1,0 0 1,0-1 0,1 0 0,1 0-1,0-1 1,1 0 0,-8-19-1,7 11 80,1 0-1,0 0 0,-5-30 0,11 45-107,1-1 1,0 1-1,0-1 1,1 0-1,0 1 1,0-1-1,1 0 1,0 1-1,0-1 1,1 1-1,0-1 1,0 1-1,7-14 1,-6 17-57,0-1 0,0 1 0,1 0 0,-1 1 0,1-1 0,0 0 0,0 1 1,0 0-1,1 0 0,7-4 0,7-2-934,27-9 1,-34 14 228,32-9-3028,0 2-4293,-32 8 4961,25-6-5830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4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11307,'0'0'5205,"14"17"-4640,43 52 28,-55-66-537,0-1 0,0 0 0,1 0 0,-1 0 0,1 0 0,-1 0 0,1 0 0,5 2 0,10-4 287,-10-1-202,11 0-35,-1-1 1,0-1 0,0-1 0,0-1 0,0 0 0,-1-1-1,26-13 1,-31 14-113,-1-1 1,0-1-1,0 0 0,-1-1 0,0 0 0,0 0 0,-1-1 1,0 0-1,-1 0 0,0-1 0,13-20 0,-18 23 2,0-1 0,0 0 0,-1 0 0,0 1-1,0-1 1,-1-1 0,0 1 0,0 0 0,-1 0-1,0 0 1,0 0 0,-1-1 0,0 1 0,0 0-1,-4-11 1,-3-4 17,0 1 0,-1-1 0,-23-39-1,25 50 182,-1 0-1,0 0 0,0 1 1,-1 0-1,-1 0 1,0 1-1,0 0 0,-22-15 1,31 24-150,0 1 0,0-1 1,0 1-1,0 0 0,0-1 1,0 1-1,0 0 1,0-1-1,0 1 0,0 0 1,0 0-1,0 0 0,0 0 1,0 0-1,0 0 0,0 0 1,0 0-1,0 1 1,0-1-1,0 0 0,0 1 1,-2 0-1,2 0-4,-1 0 0,0 1-1,0-1 1,1 0 0,-1 1 0,1 0 0,-1-1 0,1 1-1,0 0 1,-2 2 0,0 4 76,-1-1 1,2 0-1,-1 1 1,1 0-1,-2 7 0,-5 55 527,4 0 0,4 108 0,2-81-340,10 342 478,-1 95-607,-21-386-222,11-148 41,0 0-1,0 0 0,0 0 1,0 0-1,0-1 0,0 1 0,-1 0 1,1 0-1,0 0 0,0 0 1,0 0-1,0 0 0,0 0 0,0 0 1,0 0-1,0 0 0,-1-1 1,1 1-1,0 0 0,0 0 0,0 0 1,0 0-1,0 0 0,0 0 1,0 0-1,-1 0 0,1 0 0,0 0 1,0 0-1,0 0 0,0 0 1,0 0-1,0 0 0,-1 0 0,1 0 1,0 0-1,0 0 0,0 0 1,0 1-1,0-1 0,0 0 1,0 0-1,-1 0 0,1 0 0,0 0 1,0 0-1,0 0 0,0 0 1,0 0-1,0 0 0,0 1 0,0-1 1,0 0-1,0 0 0,0 0 1,0 0-1,-1 0 0,1 0 0,0 0 1,0 1-1,-6-12-178,-3-14-437,2-1 0,1 0 0,-5-41 0,-4-20-4268,4 45-544,-2 2-2684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4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15278,'0'0'6044,"20"0"-5778,124 2 199,88-13-237,-199 6-317,0 0 1,-1-2-1,0-1 0,-1-2 0,31-14 1,-58 22 80,-1 1 0,1-1 0,-1 0 1,0 0-1,1 0 0,-1 0 0,0 0 1,-1-1-1,1 1 0,0-1 0,-1 0 1,1 0-1,2-4 0,-3 3 43,-1-1 0,1 0 0,-1 0 0,0 1-1,0-1 1,-1 0 0,1 0 0,-1 0 0,0-6 0,-10-41 2212,10 79-712,6 126-369,0-91-1133,-3-31-285,0 0-1,2 0 1,12 39 0,-14-62-1691,1-1-2036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5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36 19122,'0'0'6550,"-3"-6"-6480,-11-14-60,10 10-1626,5 25-10589,4-2 3445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1 684 16528,'0'0'6534,"19"-16"-6289,63-45-42,-81 59-193,1 1 0,-1 0 0,1 0 0,0 0 0,0 0 0,-1 0-1,1 1 1,0-1 0,0 1 0,0-1 0,0 1 0,0-1 0,-1 1 0,1 0 0,0 0-1,0 0 1,0 0 0,0 0 0,0 1 0,0-1 0,0 0 0,0 1 0,0-1 0,-1 1 0,1 0-1,0 0 1,0 0 0,-1 0 0,1 0 0,0 0 0,-1 0 0,3 3 0,3 1 37,3 4 2,1 0-1,-1 0 1,-1 1 0,1 1-1,-2 0 1,0 0-1,0 1 1,-1 0 0,0 0-1,-1 0 1,0 1 0,-1 0-1,4 17 1,-7-21-31,0-1-1,-1 1 1,0 0 0,0 0-1,-1 0 1,0 0 0,0 0-1,-1 0 1,-3 14 0,2-17-36,0-1-1,0 1 1,-1 0 0,1-1 0,-1 1 0,-1-1 0,1 0 0,-1 0 0,0 0 0,0 0 0,0-1 0,0 0 0,-1 0 0,-9 7 0,12-10-22,1 0 0,-1 0-1,1 0 1,-1 0 0,0 0-1,1-1 1,-1 1 0,0-1-1,0 1 1,1-1 0,-1 1-1,0-1 1,0 0 0,0 0-1,1 0 1,-1 0 0,0 0 0,-3-1-1,4 0 29,0 1 0,0-1 0,0 0 0,0 1 0,0-1 0,0 0-1,0 0 1,0 1 0,0-1 0,1 0 0,-1 0 0,0 0 0,1 0 0,-1 0 0,0 0-1,1 0 1,-1 0 0,1-1 0,0 1 0,-1 0 0,1 0 0,0 0 0,0-1 0,-1 1-1,1 0 1,0 0 0,1-3 0,0-9 5,0-1 0,1 0 0,1 1 0,0-1 0,1 1 0,1 0 0,0 0 0,0 0 0,1 1 0,1 0 0,0 0 0,12-14 0,6-6 0,2 1 0,59-53 0,-56 59 8,2 1 1,0 2-1,56-29 0,-74 42 39,8-2 337,-26 14-270,1 0-1,0-1 1,0 1 0,0 1 0,0-1 0,-5 6-1,-4 6-36,3-5-52,0 0 1,1 1-1,0 0 1,1 1-1,0 0 1,1 0-1,0 0 1,1 1-1,0-1 1,1 1-1,1 0 1,-3 15-1,5-21-14,1 0-1,-1 0 1,1 0 0,0 0-1,1 0 1,0 0 0,0 0 0,0-1-1,1 1 1,0 0 0,0-1-1,1 1 1,-1-1 0,2 1-1,-1-1 1,1 0 0,0-1-1,0 1 1,0-1 0,1 1-1,0-1 1,0-1 0,0 1-1,0-1 1,8 5 0,9 5 53,0-1 1,1 0 0,1-2-1,24 8 1,-47-19-31,-20-4-401,12 1 408,2 1-37,0 0 0,1 0 0,0 0 0,-1-1 0,-5-4 0,10 6 4,-1 0 0,1-1 0,-1 1 0,1-1 0,0 1 0,0-1 0,0 0 0,-1 1 0,1-1 0,1 1 0,-1-1 0,0 1 0,0-1 0,1 1 0,0-2 0,-1 2-1,2-7 12,1 0 0,-1 1 0,2-1 0,-1 1 0,1 0 1,0 0-1,1 0 0,-1 1 0,8-9 0,10-7 42,27-24 0,5-4-37,-5-3 8,-4-2 0,-1-1 1,43-76-1,-78 115-22,-1-1-1,0 0 1,-2-1 0,0 1-1,-1-1 1,0 0 0,-2-1-1,0 1 1,-2 0 0,0-1-1,-3-38 1,1 51-4,0 0 1,0 0-1,0 1 0,-1-1 1,0 0-1,0 0 0,-1 1 0,0-1 1,0 1-1,0 0 0,-1 0 1,0 0-1,0 1 0,-10-11 0,12 15 9,1 0 0,-1 0 0,0 0 0,0 0 0,0 0 0,0 0 0,0 1 0,0-1 0,0 1 0,0-1 0,0 1 0,-1 0 0,1 0 0,0 0 0,0 0 0,0 0 0,0 0 0,0 1 0,0-1 0,0 1 0,-1-1 0,1 1 0,0 0 0,1 0 0,-1 0 0,0 0 0,0 0 0,-3 2 0,1 0 21,0 1-1,1-1 0,-1 0 0,1 1 1,-1 0-1,1 0 0,0 0 1,1 0-1,-1 1 0,1-1 0,-2 6 1,-2 8 37,2-1 0,0 1 1,2 0-1,-1 0 0,2 0 0,1 23 1,14 112 77,-11-130-138,23 220 133,20 139 165,-49-408-639,0-2 1,2-32-1,1 45 334,1 0 1,1 0-1,0 0 0,1 0 1,1 0-1,0 0 0,8-18 1,-8 25-40,0 1 1,0-1-1,1 1 1,0 0-1,0 1 1,1-1-1,-1 1 1,2 0-1,-1 0 1,12-8-1,-9 9-736,0 0 0,1 1 0,0-1 0,-1 2-1,2-1 1,-1 2 0,0-1 0,12 0-1,13-2-6493,0 0-1523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5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58 16079,'0'0'9081,"-3"-11"-8686,-8-36 464,33 92-427,3-2-1,1-1 0,2-1 1,65 71-1,-39-57-335,75 60 1,-85-77-98,-38-34 1311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5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16752,'0'0'7313,"-18"20"-6832,-58 66-107,63-70-210,0 1 1,1 0-1,-18 36 1,9-15 31,-20 32 94,3 1 0,-47 123 0,80-184-1044,3-22-184,4-8-2747,-1 5-5309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1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97 384 3619,'0'0'8841,"-10"-18"-8030,-32-58 33,35 61-284,0 0 0,1 0 1,1 0-1,0-1 0,1 0 0,1 1 1,-3-27-1,5 28 29,34 130 2059,-14-19-2289,12 190-1,-24 100-145,-7-384-214,-1 254 236,1-256-193,1-1-34,0-1-1,1 1 1,-1 0-1,1-1 1,-1 0-1,0 1 1,1-1-1,-1 0 1,0 1-1,1-1 1,-1 0-1,0 0 1,0 0-1,0 0 0,0 0 1,0-1-1,1-1 1,16-25 8,-13 21-6,13-26 10,-1-1 0,-2 0 0,17-54 0,20-113-84,37-340 26,-88 532 13,2-8 69,2 15-8,2 9-16,7 12-9,-2 0 0,-1 1 1,0 1-1,-1 0 0,11 36 0,0-2 13,20 64 31,-23-63 141,-17-55-192,-1 0 0,0 0 0,1 0 1,-1-1-1,1 1 0,-1 0 0,1-1 1,0 1-1,-1 0 0,1-1 0,0 1 0,0-1 1,-1 1-1,1-1 0,0 1 0,0-1 1,0 0-1,-1 1 0,1-1 0,0 0 1,0 0-1,0 1 0,0-1 0,0 0 1,0 0-1,-1 0 0,1 0 0,0 0 1,0 0-1,0-1 0,0 1 0,0 0 0,0 0 1,0-1-1,-1 1 0,1 0 0,0-1 1,0 1-1,1-2 0,2 1-10,0-1-1,-1 0 1,1-1-1,-1 1 1,1-1-1,-1 1 1,4-4-1,-1-3-12,-1 1 0,1-1 0,-1 1 0,-1-1 0,0-1 0,0 1 0,-1-1 0,5-18 0,-2-8-12,2-41-1,-6 48 21,13-207-84,-9 114 99,-6 76 193,11 58-133,8 26-26,-18-37-12,9 15 509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293 139 13965,'0'0'6860,"-13"-18"-6038,-45-54-32,56 70-708,0-1 0,-1 1 0,1 0 0,-1 0 1,1 0-1,-1 0 0,0 0 0,0 0 0,1 1 0,-1 0 0,0-1 0,0 1 0,-1 0 0,1 0 0,0 1 0,0-1 0,0 1 0,-1 0 0,1-1 1,0 1-1,0 1 0,-1-1 0,1 0 0,-6 2 0,0 0-14,4-2-53,1 1 0,-1 0 0,0 1 0,0-1 0,0 1 0,1 0 0,-1 0 0,1 0 0,-1 1 0,1 0 1,0 0-1,0 0 0,-6 6 0,5-3 19,0 0 1,0 1 0,0-1-1,1 1 1,0 0 0,0 0-1,-4 14 1,1-1 22,2 1 1,1-1-1,1 0 1,0 1-1,1 34 0,2-46-60,0 0 0,1-1-1,0 1 1,1-1 0,-1 1-1,2-1 1,-1 0 0,1 1-1,6 10 1,-7-16-1,0 1 0,0-1 0,0 0 0,1 0 1,-1 0-1,1 0 0,0 0 0,0 0 0,0-1 0,0 0 0,1 1 0,-1-1 0,0 0 1,1-1-1,0 1 0,-1 0 0,1-1 0,0 0 0,0 0 0,0 0 0,0-1 0,6 1 1,3 0-91,0-1 0,0-1 0,-1 0 0,1-1 0,20-5 0,-28 6 39,1-1 0,-1 0 0,0 0 0,0-1 0,-1 1-1,1-1 1,0 0 0,-1-1 0,0 1 0,1-1 0,-1 1 0,-1-1 0,1-1 0,-1 1 0,1 0 0,2-6-1,-4 6 7,0-1-1,0 0 0,-1 0 0,0 0 0,0 0 1,0-1-1,0 1 0,-1 0 0,1 0 0,-2 0 0,1-1 1,0 1-1,-1 0 0,-1-6 0,-1 0-55,0 0 0,-1-1 0,0 1 0,-1 1 0,-7-14 0,-4 0-2,-1 1 1,-1 1-1,-38-37 0,55 58 6,10-1 75,-1-1 1,1 1 0,0 1-1,0 0 1,-1 0 0,1 1-1,10 0 1,15-1-13,-20 0 44,17-1 37,0-1-1,0-2 1,47-12 0,-77 16 123,1 1 0,-1-1 1,1 0-1,-1 0 1,1 1-1,-1-1 0,1 0 1,-1 0-1,0 0 0,0-1 1,0 1-1,1 0 1,-1 0-1,0-1 0,0 1 1,-1 0-1,1-1 0,0 1 1,0-1-1,-1 1 1,1-1-1,-1 0 0,1-2 1,7 21 372,4 30-82,8 91 1,-8 53 183,-9-113-334,5 466 100,-8-402-563,0-140 22,-3-4-1115,-4-6 662,0-1 0,1 0 0,1 0-1,-1-1 1,2 0 0,-1 0 0,1 0-1,-3-13 1,-12-54-5802,16 62 4514,-7-36-6223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5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14734,'0'0'4233,"16"0"-3347,53 0-224,-59 1-561,0 0-1,0 0 1,0 1 0,-1 0-1,1 1 1,-1 0-1,1 0 1,-1 1-1,0 0 1,-1 1-1,1 0 1,-1 0-1,1 1 1,-2 0 0,1 0-1,-1 1 1,8 9-1,-11-12-95,0 1 1,-1 0-1,1 0 0,-1 1 0,-1-1 0,1 1 1,-1-1-1,1 1 0,-2 0 0,1 0 1,-1 0-1,0 0 0,0 0 0,0 0 0,-1 0 1,0 0-1,0 0 0,-2 9 0,0-8-71,0 1 0,0-1 0,-1 0 0,0 0 0,0 0 0,0-1 0,-1 1 0,0-1 0,-1 0 0,1 0 0,-1 0 0,-1 0 0,1-1 0,-9 7 0,3-4-407,1-1 0,-1 0 0,-1-1 0,-17 7 0,-22 5-7150,44-15 2935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5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18770,'0'0'4190,"3"17"-4163,11 51-54,-13-67 19,-1 1 0,1-1 0,0 1 0,0-1 0,-1 1 0,1-1 0,0 0 0,0 0 0,0 1 0,0-1 0,1 0 0,-1 0 0,0 0 0,0 0 0,1 0 0,-1 0 0,1 0 0,-1-1 0,1 1 0,-1-1 0,1 1 0,-1-1 0,1 1 0,-1-1-1,1 0 1,0 1 0,-1-1 0,1 0 0,-1 0 0,3-1 0,0 1-35,0-1-1,0 1 1,1-1-1,-1 0 1,0-1-1,0 1 1,0-1-1,3-1 1,-3 0 32,0 1 0,-1-1 0,1 1 0,-1-1 0,1 0 1,-1-1-1,0 1 0,-1 0 0,1-1 0,0 0 0,-1 1 0,0-1 1,0 0-1,0 0 0,-1-1 0,1 1 0,-1 0 0,0 0 0,0-1 0,0 1 1,-1 0-1,1-1 0,-1 1 0,0-1 0,-1 1 0,1-1 0,-2-7 0,1 11 33,0-1 0,0 0-1,0 1 1,0-1-1,0 1 1,0-1 0,0 1-1,0 0 1,-1-1-1,1 1 1,-1 0-1,1 0 1,-1 0 0,1 0-1,-1 0 1,1 0-1,-1 0 1,0 1 0,0-1-1,1 1 1,-1-1-1,0 1 1,0-1-1,0 1 1,1 0 0,-5 0-1,4 0 17,-1 0-1,0 0 1,0 1 0,0-1-1,0 1 1,1-1 0,-1 1-1,0 0 1,1 0 0,-1 0-1,1 0 1,-1 1-1,1-1 1,-1 1 0,1-1-1,-4 5 1,2-2 27,1 1 1,0 0-1,0 0 0,0 0 0,0 0 1,1 1-1,0-1 0,0 1 0,1-1 1,0 1-1,-2 10 0,2 4 84,1-1 0,2 23 0,-2-40-146,0 2 3,1 1-1,-1 0 1,1-1-1,0 1 1,0-1-1,1 0 1,-1 1-1,1-1 1,0 0-1,0 0 1,1 0 0,-1 0-1,1 0 1,-1 0-1,1-1 1,4 4-1,-2-3 2,0-1 0,-1 0 0,1 0 0,0 0 0,0 0 0,1-1 0,-1 0 0,1 0-1,-1 0 1,1-1 0,8 1 0,-3-1-429,1 0 0,-1-1 0,1 0-1,-1-1 1,16-3 0,-15 2-1129,0-1 0,0-1 0,-1 0 0,17-8 0,-3-2-6051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5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17136,'0'0'6887,"18"8"-6519,60 32-80,-71-36-246,0 0-1,1 1 0,-2 0 0,1 0 0,0 1 0,-1 0 1,0 0-1,-1 0 0,1 1 0,5 10 0,1-1 19,6 11 13,-1 0 1,-1 2-1,16 38 0,-31-65-77,0 1-1,0-1 0,0 1 1,0-1-1,-1 1 0,1-1 1,-1 1-1,1-1 0,-1 1 1,0 0-1,0-1 0,0 1 0,0-1 1,-1 1-1,1 0 0,-2 2 1,2-4-5,-1 1 0,0-1 0,0 0 0,0 1 0,0-1 0,0 0 0,0 0 1,0 0-1,0 0 0,0 0 0,-1 0 0,1 0 0,0 0 0,-1 0 0,1 0 0,0-1 1,-1 1-1,1-1 0,-4 1 0,1 0-7,0 0 1,-1-1-1,1 0 0,0 0 1,-1 0-1,1 0 0,-1-1 1,1 0-1,0 0 0,0 0 1,-1 0-1,1-1 1,0 1-1,0-1 0,0 0 1,0-1-1,-3-2 0,4 3 0,-1-1 0,1 0 1,0-1-1,0 1 0,1 0 0,-1-1 0,1 0 0,-1 1 0,1-1 0,0 0 0,1 0 0,-1 0 0,1 0 0,-1-1 1,1 1-1,1 0 0,-1-1 0,0 1 0,1 0 0,0-1 0,0 1 0,1-1 0,-1 1 0,1 0 0,0-1 0,0 1 1,0 0-1,3-6 0,-1 1-53,1 1 1,0 0-1,0 0 1,1 1-1,-1-1 1,2 1-1,-1 0 1,1 0 0,0 1-1,1-1 1,0 1-1,0 1 1,8-6-1,6-1-384,1 2 0,0 1 0,0 1 0,1 0 0,-1 2 0,26-4-1,145-11-2680,-131 17 2618,-62 4 564,0 0 1,0 0 0,1 0-1,-1 0 1,0 0 0,0 0 0,1 0-1,-1 0 1,0 0 0,0 0-1,0 0 1,1 0 0,-1 0-1,0 0 1,0 0 0,0 0-1,1 0 1,-1 0 0,0 0-1,0 0 1,0 0 0,1 0-1,-1 0 1,0 0 0,0 0-1,0-1 1,1 1 0,-1 0-1,0 0 1,0 0 0,0 0-1,0-1 1,0 1 0,0 0-1,1 0 1,-1 0 0,0 0-1,0-1 1,0 1 0,0 0-1,0 0 1,0 0 0,0-1-1,0 1 1,0 0 0,0 0-1,0-1 1,0 1 0,-11-9 982,-19-5-203,20 11-627,-1 1 1,1 1-1,0-1 1,-1 2-1,1-1 1,-1 2-1,1-1 0,-1 1 1,1 1-1,-20 5 1,24-5-156,0 0 0,1 1 0,-1-1 0,1 1 1,0 1-1,0-1 0,0 1 0,0 0 0,1 0 0,-1 0 0,1 0 1,0 1-1,0 0 0,1 0 0,-1 0 0,1 0 0,0 0 0,1 1 1,-5 11-1,4-8-22,1 1 0,-1-1 0,2 1 0,-1 0 0,1 0 0,1 0 0,0 0 0,2 19 0,-1-25-24,-1-1 1,1 0-1,0 1 0,0-1 0,0 0 1,0 0-1,1 0 0,-1 0 0,1 0 1,-1 0-1,1-1 0,0 1 0,0 0 1,1-1-1,-1 1 0,0-1 0,1 0 1,0 0-1,-1 0 0,1 0 0,0-1 1,0 1-1,0-1 0,0 1 0,0-1 1,0 0-1,0 0 0,1 0 0,-1-1 1,4 1-1,0-1-9,0 0 1,0 0-1,0 0 0,0-1 0,0-1 1,0 1-1,-1-1 0,1 0 1,0 0-1,-1-1 0,1 0 0,-1 0 1,0-1-1,0 1 0,0-1 1,0-1-1,-1 1 0,9-10 1,-4 3-11,-1 0 1,0 0-1,-1-1 1,0 0 0,-1-1-1,0 1 1,-1-1-1,5-18 1,-14 44 20,0 0 0,0 0 0,1 0 0,0 0 0,1 21 0,1-29-2,0 0 0,0 0 1,1 0-1,-1-1 0,1 1 0,0 0 0,1 0 1,-1-1-1,1 1 0,0-1 0,0 1 0,0-1 1,1 0-1,-1 0 0,1 0 0,0 0 0,0 0 1,1 0-1,3 3 0,-3-5-12,-1 0 0,1-1-1,0 1 1,0-1 0,0 0 0,0 0-1,0 0 1,0 0 0,0-1 0,0 0-1,0 0 1,7 0 0,0-1-70,0-1 1,0 0-1,15-4 0,-7-2-244,1 0-1,-1-1 1,0-2-1,-1 1 1,0-2-1,-1-1 1,-1 0 0,0-1-1,0 0 1,-2-1-1,1-1 1,14-22-1,-22 27 154,-1 1-1,0-1 0,-1 0 1,0-1-1,-1 1 1,0-1-1,0 0 0,-2 0 1,1 0-1,-1 0 1,-1 0-1,0 0 1,-1-1-1,-1 1 0,0 0 1,-4-24-1,-3 5 469,-1 1 1,-2 0-1,-1 0 0,-1 1 0,-21-35 0,10 29 559,23 33-806,1 1-1,-1 0 0,0 0 1,0 0-1,0 0 1,0 0-1,0 0 1,0 0-1,0 0 0,0 0 1,-1 0-1,1 0 1,0 1-1,0-1 0,-1 1 1,1-1-1,0 1 1,-1-1-1,1 1 1,-1 0-1,1 0 0,0-1 1,-1 1-1,-1 0 1,2 1-8,-1 0 1,1 0-1,0 0 0,0 0 1,0 0-1,0 0 1,0 0-1,1 0 0,-1 1 1,0-1-1,0 0 1,1 0-1,-1 1 0,1-1 1,-1 1-1,1-1 1,-1 2-1,-4 26 323,4-26-306,-1 22 141,0-1-1,1 1 0,5 42 0,19 74-90,-6-42-15,22 260 255,-37-346-360,-1-5 3,-1 0 1,1 0 0,-1 1-1,-1-1 1,-2 14 0,3-21 5,0-1 0,0 1 0,0-1 0,0 0 1,0 1-1,0-1 0,-1 0 0,1 0 1,0 1-1,0-1 0,0 0 0,-1 1 0,1-1 1,0 0-1,-1 0 0,1 0 0,0 1 0,0-1 1,-1 0-1,1 0 0,0 0 0,-1 1 1,1-1-1,0 0 0,-1 0 0,1 0 0,0 0 1,-1 0-1,1 0 0,-1 0 0,1 0 0,0 0 1,-1 0-1,0 0 0,-14-8-38,-9-16 40,20 19 10,0-1 0,1 0-1,0 0 1,0-1-1,1 1 1,0-1 0,0 1-1,0-1 1,1 0-1,0 0 1,-1-7 0,1-7 6,1-1 0,3-25 0,-1 36-6,-1 0 0,1 0 0,1 0 0,0 1 0,1-1-1,0 1 1,0 0 0,1 0 0,0 0 0,1 1 0,0-1 0,1 1 0,0 1 0,0-1 0,1 1 0,0 1 0,0 0 0,1 0-1,0 0 1,0 1 0,0 0 0,1 1 0,0 0 0,0 1 0,0 0 0,1 0 0,0 1 0,-1 0 0,1 1 0,22-1 0,-16 2 66,0 1 1,0 0-1,0 2 1,0 0-1,16 4 1,-29-5-55,0 0 1,0 0 0,0 1 0,-1-1 0,1 1 0,-1 0-1,1 0 1,-1 0 0,0 0 0,1 0 0,-1 1 0,0 0-1,-1-1 1,1 1 0,0 0 0,-1 0 0,0 1 0,0-1-1,0 0 1,0 1 0,0-1 0,0 1 0,-1 0 0,0-1-1,0 1 1,0 0 0,1 7 0,-1 8 118,-1-1 1,-1 1-1,-1 0 1,0-1-1,-1 1 1,-1-1-1,-11 32 1,12-40-104,-1 0-16,0 0 1,2 0-1,-1 1 1,1-1-1,0 12 1,1-20-25,1 0 1,0 0-1,1 0 0,-1 0 0,0 0 1,0 0-1,1 0 0,-1 0 1,1 0-1,0 0 0,0 0 1,-1 0-1,1-1 0,0 1 0,1 0 1,-1 0-1,0-1 0,0 1 1,1-1-1,-1 1 0,1-1 1,-1 0-1,1 1 0,0-1 1,-1 0-1,1 0 0,0 0 0,0 0 1,0-1-1,0 1 0,0 0 1,3 0-1,6 1-22,0-1 0,0 0 0,-1 0 0,1-1 0,0-1 0,0 0 0,0 0 0,0-1 0,0-1 0,-1 0 0,1 0 0,-1-1 0,0 0 0,0 0 0,15-11 0,-22 13 4,1-1 1,-1 1-1,0-1 1,0 0-1,0 0 1,-1 0-1,1-1 1,-1 1 0,0-1-1,0 1 1,0-1-1,0 0 1,0 1-1,-1-1 1,2-7-1,-2 5-16,-1 0 0,1 0 0,-1 0-1,0 0 1,-1 0 0,1 0-1,-1 0 1,0 0 0,-4-10-1,0 2-21,-1 0-1,-1 1 0,0 0 1,-1 0-1,0 0 0,-1 1 0,-19-20 1,12 16 69,-1 1 1,-1 1 0,0 0 0,-1 2 0,-31-16-1,50 28-4,0-1-1,-1 1 0,1 0 0,0 0 0,-1 0 0,1 0 0,0 0 0,-1 0 1,1-1-1,0 1 0,0 0 0,-1 0 0,1-1 0,0 1 0,-1 0 0,1 0 1,0-1-1,0 1 0,0 0 0,-1-1 0,1 1 0,0 0 0,0-1 1,0 1-1,0 0 0,0-1 0,0 1 0,0 0 0,-1-1 0,1 1 0,0 0 1,0-1-1,0 1 0,0-1 0,1 1 0,-1 0 0,0-1 0,0 1 0,0 0 1,0-1-1,15-11 70,-9 9-58,0 1 1,0 0-1,0 0 0,0 0 1,8-1-1,3 2 12,1 1 1,0 0-1,-1 1 0,1 1 0,-1 1 0,1 0 1,-1 2-1,0 0 0,0 1 0,-1 0 0,0 1 1,0 1-1,0 1 0,-1 0 0,16 13 1,-19-12-28,0 0 1,-1 1 0,-1 0 0,0 0 0,0 1 0,-1 0 0,-1 1 0,0 0 0,-1 1 0,0-1 0,-1 1-1,0 0 1,-1 1 0,-1 0 0,-1-1 0,0 1 0,2 30 0,-4-34-21,-1-5-34,1 1 0,-1-1-1,0 1 1,-2 12 0,1-18 39,1 0 0,0 0 0,-1 0 1,1 1-1,-1-1 0,1 0 0,-1 0 1,1 0-1,-1 0 0,0 0 0,1 0 0,-1 0 1,0 0-1,0 0 0,0 0 0,0 0 1,0-1-1,0 1 0,0 0 0,0-1 0,0 1 1,0-1-1,0 1 0,-1-1 0,1 1 1,0-1-1,0 0 0,0 0 0,-1 1 0,1-1 1,-3 0-1,0 0 11,-1 0 1,0 0-1,0-1 0,1 1 1,-1-1-1,0 0 0,1 0 1,-1-1-1,1 1 0,-1-1 0,1 0 1,0 0-1,0-1 0,0 1 1,0-1-1,0 0 0,0 0 1,1 0-1,-1 0 0,1-1 1,0 1-1,0-1 0,-3-6 1,2 5 34,1-1-1,0 0 1,1 0 0,-1-1 0,1 1-1,1 0 1,-1-1 0,1 1 0,0-1 0,0 1-1,1-1 1,0-12 0,2 9-8,0-1 0,0 1 0,0 1 0,1-1 0,1 0 0,0 1 1,9-17-1,-4 11-10,2 0 1,0 0 0,0 1-1,1 0 1,1 1 0,0 1-1,1 0 1,0 1 0,19-12 0,-13 12 105,0 1 1,0 1-1,1 1 1,1 0 0,-1 2-1,26-5 1,-11 6-1366,37-2 0,1 5-6724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5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105 321 10122,'0'0'6160,"-15"-18"-5130,-50-57-111,62 72-811,0-1 1,0 0 0,0-1 0,1 1-1,-1-1 1,1 1 0,-1-6 0,2 8-33,1-1 0,-1 0 0,1 1 0,0-1 1,0 1-1,0-1 0,1-5 0,0-4 153,-1 7-177,1 1 0,0 0 0,-1-1 1,2 1-1,-1 0 0,0 0 0,1 0 0,0 0 1,-1 0-1,2 0 0,-1 0 0,5-6 0,-2 4-11,0 1 0,1-1 0,0 1 0,0 0 0,0 1 0,12-8 0,-3 5 23,1 0 1,0 0-1,0 2 0,0 0 0,1 0 0,17-1 1,-21 4 13,-1 0 1,1 1 0,0 1 0,0 0-1,-1 1 1,25 4 0,-33-4-39,0 0-1,-1 0 1,1 0 0,-1 1 0,1-1 0,-1 1-1,0 0 1,0 0 0,0 0 0,0 0 0,0 1-1,0 0 1,-1-1 0,1 1 0,-1 0 0,0 0-1,1 0 1,-2 0 0,1 0 0,0 1 0,0-1-1,-1 1 1,0-1 0,0 1 0,0-1 0,0 1-1,0 7 1,0-1 35,-1 0 1,0 0-1,-1 0 0,0 0 1,-1 0-1,1 0 0,-2 0 1,0 0-1,0-1 1,-9 18-1,-4 4 132,-38 51 1,29-45-85,-9 14 57,-2-1 27,-36 73 1,64-107-187,1 0 1,0 0 0,1 1-1,1 0 1,1 0 0,0 0-1,1 0 1,1 1 0,0 23-1,2-38-42,1 0 1,-1 0-1,0 0 0,1 0 0,0 0 0,0 0 1,0 0-1,0 0 0,0 0 0,1 0 1,-1-1-1,1 1 0,0-1 0,0 1 0,0-1 1,3 4-1,-1-3 109,0 1-1,1-1 1,-1 0 0,1-1 0,0 1-1,0-1 1,0 0 0,0 0 0,5 1-1,1 0-716,-1-1 0,1-1 0,20 1 0,-20-2-2005,0 0-1,0-1 1,13-3 0,-12 1-6094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5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59 14638,'0'0'7468,"-3"1"-6843,1 1-489,-1-1-1,1-1 1,0 1 0,-1 0 0,1-1 0,-1 1-1,1-1 1,0 1 0,-1-1 0,1 0 0,-1 0-1,1 0 1,-1-1 0,1 1 0,-3-1 0,4-1-84,1 0 0,-1 0 0,1 0 0,0 0 1,0 0-1,0 0 0,0 0 0,1-3 0,0 3-35,-1 0 0,1 0-1,0 0 1,-1 0 0,1 0-1,0 0 1,0 0 0,0 0-1,1 0 1,-1 1 0,0-1-1,1 0 1,-1 1 0,1-1-1,-1 1 1,1 0 0,0-1-1,0 1 1,-1 0 0,1 0-1,0 0 1,0 0 0,0 1-1,0-1 1,0 0-1,0 1 1,4-1 0,5-1 40,-1 1 0,1 1 0,0 0 0,11 1 0,-19-1-45,0 0-3,-1 0 0,0 1 1,1-1-1,-1 0 0,0 1 1,1-1-1,-1 1 0,0 0 1,0 0-1,0 0 0,0 0 1,0 0-1,0 1 0,0-1 0,0 0 1,0 1-1,2 2 0,-3-3-39,0 1 0,0 0 0,-1-1-1,1 1 1,0 0 0,-1-1 0,1 1-1,-1 0 1,1-1 0,-1 1-1,0 0 1,0 0 0,0 0 0,0 0-1,0-1 1,0 1 0,0 0 0,-1 0-1,1-1 1,-1 1 0,1 0 0,-2 2-1,0 1-747,-1 1 0,0-1 0,0 1 1,-8 8-1,-9 6-8556,-1-7-521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36 8776,'0'0'5638,"-16"-6"-4362,-51-15-97,34 14 612,33 7-1746,0 0-1,0 0 0,0-1 1,0 1-1,-1 0 0,1 0 1,0 0-1,0 0 0,0 0 1,-1 0-1,1 0 0,0 0 0,0 0 1,0 0-1,0 0 0,-1 0 1,1 0-1,0 0 0,0 0 1,0 0-1,0 0 0,-1 0 1,1 0-1,0 0 0,0 0 1,0 1-1,0-1 0,-1 0 0,1 0 1,0 0-1,0 0 0,0 0 1,0 0-1,0 0 0,0 1 1,-1-1-1,1 0 0,0 0 1,0 0-1,0 0 0,0 1 0,0-1 1,0 0-1,0 0 0,0 0 1,0 0-1,0 1 0,0-1 1,0 0-1,0 0 0,0 0 1,0 0-1,0 1 0,2 1 114,0 1-1,1-1 0,-1 0 1,1 0-1,-1 0 0,1 0 1,0-1-1,4 3 0,9 3-73,1 0-1,0-2 0,0 0 1,0-1-1,0-1 0,30 3 1,113-5 10,-86-3 2,10 2 182,-82 0 379,-3 2-492,-1 5-106,-2 0 0,1 0 0,-1 0 0,0 0 0,0-1-1,-1 1 1,-7 7 0,-5 8 52,-9 17 22,2 0-1,2 2 1,1 0 0,2 2 0,2 0 0,2 1-1,-9 47 1,13-53-74,7-25-41,1 0 0,0 1 0,0-1 0,0 15 1,3-21-588,-1-26-13078,4 6 4737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15855,'0'0'7223,"-4"10"-6647,-4 7-262,1 1 0,1 0-1,-7 33 1,-17 77 1063,13-65-2536,4 2-6164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35 113 18385,'0'0'6588,"11"-17"-6268,37-53-80,-46 68-230,0 0-1,0 0 1,0 0-1,0 0 1,0 0-1,1 1 0,-1-1 1,0 1-1,1-1 1,-1 1-1,1 0 0,0 0 1,-1 0-1,1 0 1,0 0-1,0 1 0,0-1 1,-1 1-1,1 0 1,0 0-1,4 0 1,3 0 33,3-1 3,0 1 0,1 0 0,-1 1-1,0 1 1,0 0 0,18 5 0,-27-6-36,0 1 0,0-1 0,0 1 1,-1-1-1,1 1 0,0 1 0,-1-1 1,0 0-1,1 1 0,-1 0 0,0-1 1,0 1-1,0 1 0,-1-1 0,1 0 1,-1 1-1,0-1 0,0 1 0,0 0 1,0-1-1,0 1 0,-1 0 0,0 0 1,1 6-1,-1-2-7,0 0-1,-1 0 1,-1 0-1,1 0 1,-1 0-1,-1 0 1,1-1 0,-1 1-1,-1 0 1,1-1-1,-1 1 1,-1-1-1,1 0 1,-1 0 0,-1 0-1,1 0 1,-8 8-1,-10 9 17,0 0-1,-50 38 0,71-61-18,-180 130 513,182-131-483,-1 0 1,0 0-1,0 0 0,0 0 1,0 0-1,0 0 1,0 0-1,0 0 0,0 1 1,0-1-1,0 0 1,0 0-1,0 0 0,0 0 1,0 0-1,0 0 1,1 0-1,-1 0 0,0 0 1,0 0-1,0 0 1,0 0-1,0 0 0,0 0 1,0 0-1,0 1 0,0-1 1,0 0-1,0 0 1,0 0-1,0 0 0,0 0 1,0 0-1,0 0 1,0 0-1,0 0 0,0 0 1,0 0-1,0 1 1,0-1-1,0 0 0,0 0 1,0 0-1,0 0 1,-1 0-1,17-2 234,22-6-330,1-4 76,65-18-1427,115-19 0,-148 43-2637,-23 6-2473,-42 0 5262,29 0-7607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17553,'0'0'7687,"0"7"-7351,-1 16-218,-1 0-1,-1-1 1,-1 1-1,-12 39 0,-18 15 241,7-18-1640,12-19-3837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1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87 9001,'0'0'10650,"-5"-14"-9999,-14-43-192,12 42 600,7 15-1051,0 0 1,0 0 0,0 0 0,0 0 0,0 0 0,0 0-1,0 0 1,-1 0 0,1 0 0,0 0 0,0-1-1,0 1 1,0 0 0,0 0 0,0 0 0,0 0 0,-1 0-1,1 0 1,0 0 0,0 0 0,0 0 0,0 0 0,0 0-1,0 0 1,-1 0 0,1 0 0,0 1 0,0-1 0,0 0-1,0 0 1,0 0 0,0 0 0,0 0 0,-1 0 0,1 0-1,0 0 1,0 0 0,0 0 0,0 0 0,0 0-1,0 1 1,0-1 0,0 0 0,0 0 0,0 0 0,-5 14 251,5-13-186,-6 36 386,1 1 1,1 71-1,2-38-175,-8 607 1392,10-531-1598,0-146 17,4-18-5,12-59-113,2 0 1,4 2 0,35-81-1,-48 135 18,1 0 0,0 1 0,17-23 0,-27 42 2,1-1 0,-1 1-1,0-1 1,1 1-1,-1-1 1,1 1-1,-1 0 1,1-1 0,-1 1-1,0 0 1,1-1-1,-1 1 1,1 0 0,0 0-1,-1 0 1,1-1-1,-1 1 1,1 0 0,-1 0-1,1 0 1,-1 0-1,1 0 1,0 0 0,-1 0-1,1 0 1,-1 0-1,1 0 1,-1 0-1,2 1 1,14 12-22,7 23 14,-15-14 33,0 0 0,-1 0 1,7 41-1,-9-37-8,1-1 0,17 47 0,-18-61-54,1 1 0,0 0 0,1-1-1,0 0 1,1-1 0,0 0-1,10 10 1,-13-15 2,0-1 1,0 1-1,1-1 0,0-1 0,0 1 1,0-1-1,0 0 0,0 0 0,1-1 1,-1 0-1,1 0 0,0-1 0,0 1 1,-1-1-1,9 0 0,-7-1 23,0 0-1,0-1 1,1 0 0,-1 0-1,0-1 1,0 0 0,-1 0-1,1-1 1,0 0 0,-1 0-1,1-1 1,-1 0 0,0-1-1,0 1 1,7-7 0,-7 4 11,0 0 0,0-1 1,0 1-1,-1-1 0,0-1 1,-1 1-1,0-1 0,0 0 1,-1 0-1,0-1 0,5-19 1,-3 4-22,-1-1 1,2-30 0,-6 44 49,-1-1 0,0 0 0,-1 0 0,0 1 0,-1-1 0,-4-16 0,5 26-1,0 0 1,0 0-1,0 1 0,0-1 1,0 0-1,-1 1 1,1-1-1,-1 1 0,0 0 1,1 0-1,-1-1 1,0 1-1,0 0 0,-1 0 1,1 1-1,0-1 1,-1 0-1,1 1 0,-1-1 1,-3 0-1,3 1-19,1 1 1,-1-1-1,0 1 0,1 0 1,-1 0-1,1 0 0,-1 1 1,0-1-1,1 0 0,-1 1 1,1 0-1,-1 0 0,1 0 1,-1 0-1,1 0 0,0 0 1,-1 0-1,1 1 0,0-1 1,0 1-1,-4 4 0,-1 1 2,1 0 0,-1 1 0,1 0 0,1 1-1,-1-1 1,2 1 0,-1 0 0,1 1 0,0-1 0,-2 12-1,2-9 8,2-1-1,-1 1 0,2 0 0,-1 0 0,2 0 0,0 0 1,0 0-1,3 16 0,-3-26-14,0 0-1,0 0 1,1 0 0,-1 0 0,1 0-1,-1 0 1,1-1 0,0 1 0,0 0-1,0 0 1,-1-1 0,2 1 0,-1 0-1,0-1 1,0 1 0,1-1 0,-1 1-1,0-1 1,1 0 0,-1 0 0,1 0-1,0 0 1,-1 0 0,1 0 0,0 0-1,0 0 1,0 0 0,0-1 0,-1 1-1,1-1 1,0 0 0,0 1-1,0-1 1,0 0 0,0 0 0,0 0-1,0 0 1,0-1 0,3 0 0,3-1-4,-1 0 0,0-1 0,-1 0 1,1 0-1,0 0 0,-1-1 0,0 0 0,0 0 1,9-8-1,2-5-19,-1 0 0,-1-1 1,25-38-1,-39 102 146,-1-24-94,-1-4-30,1 1-1,1 0 1,4 20 0,-4-34 0,1 0 1,-1 0 0,1 0 0,-1 0 0,1 0 0,1-1 0,-1 1-1,1-1 1,0 1 0,0-1 0,0 0 0,0 0 0,1 0 0,-1-1-1,1 1 1,5 3 0,-5-5 1,0-1 0,0 1 0,0 0 1,-1-1-1,2 0 0,-1 0 0,0 0 0,0-1 0,0 1 0,0-1 0,0 0 0,1 0 0,-1 0 0,0-1 0,0 0 1,0 1-1,0-2 0,0 1 0,0 0 0,6-4 0,2 0 1,0-1 1,0-1-1,-1 0 1,0-1-1,12-10 1,-9 5-20,-1-1 0,0-1 1,0 0-1,-2 0 1,0-1-1,0-1 0,-2 0 1,0 0-1,-1-1 0,-1 0 1,0 0-1,-2-1 1,0 0-1,-1 0 0,-1 0 1,0 0-1,-1-29 1,-3 5 13,-1 1 0,-3-1-1,-1 1 1,-2 0 0,-2 0 0,-22-60 0,28 93 12,-10-31 128,-21-42 0,34 80-104,0 0-1,0 0 1,0 0-1,-1 0 1,1 0-1,0 1 1,-1-1-1,1 1 1,-1-1-1,-2-1 1,3 6-1,1 41 92,2 0 1,11 63 0,0-39-122,97 453 111,-98-475-1662,-12-45 817,-5-9-3161,-6-11 3567,0 1-1,2-2 1,0 0 0,1 0 0,-6-26 0,7 20 678,2 1-1,1-1 1,1-1 0,0-25 0,3 49-256,1 0-1,-1 0 1,1 0 0,0 0 0,-1 0-1,2 0 1,-1 0 0,0 1 0,0-1-1,1 0 1,-1 1 0,1-1-1,0 1 1,0-1 0,0 1 0,0 0-1,0 0 1,1 0 0,-1 0 0,0 0-1,1 1 1,0-1 0,4-1-1,7-4 71,1 1-1,-1 1 1,22-5-1,-21 6-185,99-22-1308,-37 14-4301,-53 8 2200,17-2-4590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66 126 16400,'0'0'6598,"8"-18"-6054,27-52-58,-33 68-454,0-1 0,-1 1 0,1-1-1,0 1 1,0 0 0,1 0 0,-1 0 0,0 0-1,1 0 1,-1 0 0,1 0 0,0 1 0,-1 0-1,1-1 1,0 1 0,0 0 0,0 0 0,0 1-1,0-1 1,0 0 0,0 1 0,0 0 0,0 0 0,4 0-1,3-1 66,1 0-23,-1 1 1,0 0-1,0 0 0,0 1 1,0 0-1,0 0 1,0 2-1,18 5 1,-25-7-73,0 0 1,0 0-1,-1 1 1,1-1-1,0 1 1,-1 0-1,1 0 1,-1 0-1,0 0 1,0 0-1,1 0 1,-1 0-1,-1 1 1,1-1-1,0 1 1,-1 0-1,1-1 1,-1 1-1,0 0 1,0 0-1,0 0 1,0 0-1,0 0 1,-1 0-1,1 0 1,-1 0-1,0 0 1,0 0-1,0 0 1,0 0-1,0 0 1,-2 6-1,-1 2-47,-1-1-1,1 0 1,-2 1-1,1-1 0,-2-1 1,1 1-1,-1-1 1,-7 9-1,-7 7-389,-34 31-1,32-35 248,-2 0 0,0-2 0,-27 16-1,45-34 398,9-8-88,10-9 30,-8 12-119,0 1 0,1 0 1,-1 0-1,1 0 0,-1 1 1,1 0-1,0 0 0,0 0 1,0 1-1,0 0 0,0 0 0,0 1 1,0-1-1,0 1 0,0 1 1,1-1-1,-1 1 0,0 0 1,7 2-1,-3 0-12,1 1 1,-1-1-1,0 2 0,0-1 1,-1 1-1,1 1 1,-1 0-1,0 0 0,-1 1 1,9 8-1,-13-11 1,0 0 1,0 1-1,0-1 0,-1 1 1,0 0-1,0 0 0,0 0 1,0 0-1,-1 1 0,0-1 1,2 8-1,-4-9-13,1-1-1,-1 1 0,0-1 1,0 0-1,0 1 0,0-1 1,-1 1-1,1-1 1,-1 0-1,0 1 0,0-1 1,0 0-1,0 0 0,-1 0 1,1 0-1,-1 0 1,0 0-1,0 0 0,0 0 1,-4 4-1,-5 3-7,1-1 0,-1-1-1,-1 0 1,0 0 0,0-1 0,0 0-1,-1-1 1,0-1 0,-15 5 0,3-2-137,-1-2 0,-1-1 0,-49 4 0,68-9 79,1 0 0,0 0-1,-1-1 1,1 0 0,-8-2 0,14 3-152,-1 0 1,1-1 0,0 1 0,-1-1 0,1 0 0,0 1-1,0-1 1,-1 0 0,1 0 0,0 1 0,0-1 0,0 0-1,0 0 1,-1-2 0,1 2-186,1 0-1,0 0 1,0 0-1,-1 0 1,1 1 0,0-1-1,0 0 1,0 0-1,0 0 1,0 0-1,0 0 1,0 0 0,0 0-1,1 0 1,-1 0-1,0 0 1,0 0-1,1 1 1,-1-1 0,1 0-1,-1 0 1,0 0-1,1 1 1,1-2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18257,'0'0'5659,"4"1"-5333,-3-1-313,0 0 0,0 0 1,0 0-1,-1 0 1,1 1-1,0-1 0,0 0 1,-1 1-1,1-1 1,0 0-1,0 1 1,-1-1-1,1 1 0,0-1 1,-1 1-1,1-1 1,-1 1-1,1-1 0,0 1 1,-1 0-1,0-1 1,1 1-1,-1 0 0,1 0 1,-1-1-1,1 2 1,0 27 234,-1-20-212,-1 2-11,-1 1 1,1-1 0,-2 0 0,0 0 0,0 1 0,-6 11 0,-34 64 456,15-35-3615,5 2-4951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16784,'0'0'8627,"19"9"-8270,64 30-90,-75-34-222,0 0-1,0 0 1,0 0 0,-1 1-1,0 0 1,0 1-1,-1-1 1,8 10-1,5 6 9,54 49-121,27 28 356,-86-84-1648,-1 2 1,0 0 0,-1 0-1,14 30 1,-18-27-4428,-4-6-2861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1 19667,'0'0'6075,"-17"10"-5755,-58 37-64,65-39-213,0 0 0,1 0-1,-1 1 1,2 0 0,-1 1 0,1 0-1,-11 18 1,0-1-16,-154 236-1171,109-145-8325,49-90 890</inkml:trace>
  <inkml:trace contextRef="#ctx0" brushRef="#br0" timeOffset="1">815 453 20531,'0'0'4922,"0"7"-4788,-1 17-75,0 4 46,-5 32 0,5-50-106,-2 0 0,1-1 0,-1 1 0,0-1 0,-1 0 0,0 0 0,-8 13 0,-21 19-597,4-6-3041,14-9-6131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24 12716,'0'0'6219,"-9"-5"-5626,-25-11-49,33 16-502,0-1 0,-1 1 0,1 0 0,0-1-1,0 1 1,-1 0 0,1 0 0,0 0 0,0 0 0,-1 0-1,1 0 1,0 0 0,0 1 0,-1-1 0,1 0 0,0 1-1,0-1 1,0 0 0,-1 1 0,1 0 0,0-1 0,0 1-1,0 0 1,0-1 0,0 1 0,0 0 0,0 0 0,1 0-1,-1 0 1,0 0 0,0 0 0,0 2 0,-1 0 71,0 1 1,0 0 0,1-1 0,-1 1-1,1 0 1,0 0 0,-1 5-1,2-5-53,0 1-1,0-1 0,0 1 0,0-1 0,1 0 0,-1 1 0,1-1 0,1 0 0,-1 1 0,0-1 1,1 0-1,0 0 0,0 0 0,0 0 0,1-1 0,-1 1 0,1-1 0,0 1 0,0-1 0,0 0 0,0 0 1,0 0-1,1 0 0,-1-1 0,6 4 0,10 4 226,1 0 0,0-1 0,41 12-1,-28-10 73,-14-5-174,0 1 0,-1 0 0,0 2 0,-1 0 0,0 1 0,17 13 0,-33-22-179,0 0-1,0 0 1,0 0 0,0 0 0,0 0 0,0 0-1,0 0 1,-1 0 0,1 1 0,0-1-1,-1 0 1,1 1 0,-1-1 0,1 0-1,-1 1 1,0-1 0,1 0 0,-1 1 0,0-1-1,0 0 1,0 1 0,0-1 0,0 1-1,-1-1 1,1 0 0,0 1 0,-1-1 0,1 0-1,0 1 1,-1-1 0,0 0 0,1 1-1,-1-1 1,-1 1 0,-1 3-21,0-1-1,-1 0 1,0 0 0,0 0-1,0 0 1,-9 6 0,-2-1-276,0-1 0,0 0 1,-1-1-1,-1 0 1,1-2-1,-1 0 1,-30 5-1,-40 1-3782,5-6-6192,65-3 2761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19763,'0'0'3235,"17"-10"-2589,53-30-171,-63 37-409,-1 0 0,1 0 0,0 1 0,-1 0 0,1 0 0,0 1 0,0-1 0,0 2 0,11-1 0,6-1 96,72-10 319,98-9-396,-189 20-283,19 0-1904,-24 1 1844,1 0 0,-1 0 0,1 0 0,-1 0 0,0 1 0,1-1 0,-1 0 0,1 0 0,-1 0 0,1 0 0,-1 0 0,1 1 0,-1-1 0,1 0 0,-1 0 0,0 1 0,1-1 0,-1 0 0,0 1 0,1-1 0,-1 0 0,0 1 0,1-1 0,-1 1 0,0-1 0,0 0 0,1 1 0,-1-1 0,0 1 0,0-1 0,0 1 0,0-1 0,0 1 0,0-1 0,1 1 0,-1 0 0,-2 13-7541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17969,'0'0'6865,"3"18"-6561,10 57-58,-13-69-228,0 1 0,0-1 0,0 0 0,-1 0 0,0 1 0,0-1 0,-1 0 0,0 0 0,0 0 0,0 0 0,0 0 0,-7 10 0,1-1 10,-16 29-87,-4 11-731,15-16-2589,10-9-9231,3-14 3802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0 388 20083,'0'0'4997,"18"-8"-4608,60-24-111,-66 28-214,-1 0-1,1 2 0,0-1 1,0 1-1,20 0 1,8-2 41,319-56-52,-349 58-110,0 0-1004</inkml:trace>
  <inkml:trace contextRef="#ctx0" brushRef="#br0" timeOffset="1">293 0 16111,'0'0'8056,"-1"4"-6940,36 140 571,-17 30-1175,-5-24-2957,-5-105-2718,2-3-5310,-2-17 1072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17296,'0'0'6988,"-5"19"-6657,2-5-278,-36 115 279,20-80-668,-1 7-3203,7-19-7368,6-18 1650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321 262 14157,'0'0'5451,"5"-20"-4965,15-61-1,-19 77-436,-1 1 0,0-1 0,0 0 0,0 0 0,0 1 0,0-1 0,-1 0 0,1 0 0,-1 1 0,0-1 0,-1 0 0,1 1 0,0-1 0,-1 1 0,0 0 0,0-1 0,0 1 0,0 0 0,0 0 0,-1 0 0,1 1 0,-1-1 0,0 0 0,0 1 0,-6-4 0,3 1 23,-5-3-13,0 0 1,0 1 0,-1 1-1,0 0 1,-1 0 0,0 1-1,1 1 1,-1 0 0,-1 1-1,1 0 1,0 1 0,-1 0-1,1 1 1,-1 1 0,0 0-1,-21 4 1,32-4-48,0 1 0,0-1 1,0 1-1,1 0 0,-1 0 0,0 0 1,0 0-1,1 1 0,-1-1 0,1 1 1,-1-1-1,1 1 0,0 0 0,0 0 0,-1 0 1,1 0-1,1 0 0,-1 1 0,0-1 1,0 1-1,1-1 0,0 1 0,-1-1 0,1 1 1,0 0-1,0 0 0,1 0 0,-1-1 1,0 1-1,1 0 0,0 6 0,0-4 1,0 1 1,0-1-1,1 1 0,0-1 0,1 1 1,-1-1-1,1 0 0,0 1 0,0-1 1,1 0-1,-1 0 0,1 0 1,0-1-1,0 1 0,8 7 0,14 10 73,1-1 0,1-1-1,50 28 1,28 19 62,-92-57-102,1 1 0,-2 1 1,0 0-1,0 0 1,12 19-1,-21-27-28,0 0 1,0 0-1,-1 1 0,0-1 1,0 1-1,0 0 0,0-1 0,-1 1 1,1 0-1,-1 0 0,-1 0 1,1 6-1,-1-8-15,0 1 1,-1-1-1,1 0 0,-1 0 1,0 1-1,0-1 0,0 0 1,0 0-1,-1 0 0,1 0 0,-1 0 1,0 0-1,1-1 0,-2 1 1,1 0-1,0-1 0,0 0 1,-1 1-1,-3 1 0,-3 3-65,-1 0-1,-1-2 1,1 1 0,-1-1-1,0 0 1,0-1 0,-21 4-1,15-4-96,-1-1-1,0-1 0,0 0 1,-25-2-1,41 0 159,0 0-1,0 0 1,0-1 0,0 1-1,0 0 1,0-1 0,0 0-1,0 1 1,0-1 0,0 0-1,1 0 1,-1 0 0,0 0-1,1 0 1,-1 0 0,0 0-1,1-1 1,0 1-1,-3-4 1,3 3 21,-1-1 1,1 1-1,0-1 0,0 1 1,0-1-1,0 0 0,1 0 0,-1 0 1,1 1-1,0-1 0,0 0 0,0-4 1,1-2 60,0 1 1,0 0 0,1-1-1,0 1 1,1 0 0,0 0-1,0 0 1,7-10 0,2-1 28,2 1-1,0 0 1,2 1 0,-1 1 0,30-24 0,-9 13-168,72-43 1,-103 67-299,1 0 0,0 1 0,-1 0 0,1 0 0,0 0 0,10-1 0,-13 2-759,0 1 1,0 0-1,0 0 0,0 0 0,0 0 1,0 1-1,0-1 0,0 1 0,6 1 1,4 5-6750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168 279 10058,'0'0'6374,"8"-16"-5200,26-53-208,-32 66-875,-1 1-1,1-1 0,-1 0 1,0 1-1,0-1 0,0 0 1,-1 0-1,1 0 0,-1 0 1,1 0-1,-1 0 0,0 0 1,0 0-1,-1-3 0,0-5 226,1 0 46,0 1 0,-1-1 0,-1 0-1,0 1 1,0-1 0,-6-15 0,7 23-289,0 1 1,0-1-1,0 0 0,0 1 1,-1-1-1,1 1 0,-1 0 1,0-1-1,0 1 1,0 0-1,0 0 0,0 0 1,0 0-1,0 1 0,-1-1 1,1 0-1,-1 1 0,1 0 1,-1-1-1,1 1 1,-1 0-1,0 1 0,0-1 1,1 0-1,-1 1 0,0-1 1,0 1-1,-5 0 1,5 1-57,1-1 0,-1 1 0,0 0 1,0 0-1,0 0 0,1 0 1,-1 1-1,0-1 0,1 1 0,-1-1 1,1 1-1,0 0 0,0 0 0,0 0 1,0 0-1,0 0 0,0 1 1,0-1-1,-1 3 0,-4 7 39,0 0-1,-8 23 1,12-29-45,-9 24 40,2 1 0,1 0 1,2 0-1,0 1 1,2 0-1,2 0 0,1 43 1,2-68-67,0 0 0,0 0 0,1 0 1,1 0-1,-1-1 0,4 10 0,-5-14 12,1 0 0,0 0-1,0 0 1,0-1-1,0 1 1,0 0-1,0 0 1,0-1 0,1 1-1,-1 0 1,1-1-1,-1 0 1,1 1 0,0-1-1,-1 0 1,1 0-1,0 0 1,0 0 0,0 0-1,0 0 1,0 0-1,0-1 1,0 1-1,0-1 1,4 1 0,0-1-1,0 0 0,0 0 0,0-1-1,-1 0 1,1 0 0,0 0 0,0-1 0,-1 1 0,1-2 0,-1 1 0,1 0 0,7-6 0,-5 2-8,-1 1 1,0-1-1,-1 0 0,0 0 0,0-1 0,0 0 1,9-14-1,-8 8 0,0 0 0,0-1 0,-2 1 0,0-1 0,0 0 0,-1-1 1,-1 1-1,0-1 0,-1 1 0,0-19 0,-2 19 19,0 7 7,1 0 0,-2 0 0,1 0 0,-1 0 0,0 0 0,0 0 0,0 0 0,-6-12 0,7 18-10,0 1-1,0 0 0,0 0 1,0-1-1,0 1 0,-1 0 0,1 0 1,0-1-1,0 1 0,0 0 1,0 0-1,-1 0 0,1-1 1,0 1-1,0 0 0,0 0 0,-1 0 1,1 0-1,0-1 0,0 1 1,-1 0-1,1 0 0,0 0 0,0 0 1,-1 0-1,1 0 0,0 0 1,0 0-1,-1 0 0,1 0 0,0 0 1,-1 0-1,1 0 0,0 0 1,0 0-1,-1 0 0,1 0 0,0 0 1,-1 0-1,-10 12 27,-5 19-37,13-17 11,0-1-1,1 1 1,0 0-1,1 0 0,1 0 1,2 26-1,-1-17 5,-1-12 10,1-1-1,0 1 0,1-1 1,0 1-1,0-1 0,1 0 1,6 13-1,-8-20-15,1 0 0,-1 1 0,1-1-1,0 0 1,0-1 0,0 1 0,1 0 0,-1-1 0,1 1 0,-1-1-1,1 0 1,0 1 0,0-2 0,0 1 0,0 0 0,0 0-1,1-1 1,-1 0 0,0 0 0,1 0 0,-1 0 0,1 0 0,-1 0-1,1-1 1,4 0 0,0 0-5,-1-1 1,0 0-1,0-1 0,0 0 0,0 0 0,-1 0 1,1-1-1,-1 0 0,1 0 0,-1-1 0,0 0 1,0 0-1,0 0 0,-1-1 0,9-8 0,-2 0-36,0 0-1,-1-1 0,0-1 1,-1 0-1,10-20 0,-16 25 30,1-1 0,-2 1 0,1-1 0,-1 0 0,-1 0 0,2-19 0,-2-69 15,-2 69 23,0 25-29,0 0 12,0-1-1,0 0 1,-1 1 0,0-1 0,-2-7 0,2 13-13,1 0 1,0 0-1,0-1 1,-1 1-1,1 0 0,0 0 1,-1 0-1,1-1 0,0 1 1,-1 0-1,1 0 1,0 0-1,-1 0 0,1 0 1,-1 0-1,1 0 1,0 0-1,-1 0 0,1 0 1,0 0-1,-1 0 1,1 0-1,-1 0 0,1 0 1,0 0-1,-1 0 1,1 0-1,0 0 0,-1 1 1,1-1-1,0 0 1,-1 0-1,1 0 0,0 1 1,0-1-1,-1 0 1,1 0-1,-1 1 0,-12 9 1,11-7 1,0 1-1,0 0 1,0-1 0,1 1 0,-1 0 0,1 0-1,0 0 1,0 0 0,0 0 0,0 5-1,0 44 8,1-37-6,0-10 4,0 0-1,1 0 0,-1 0 1,1 0-1,1-1 0,-1 1 1,1 0-1,0-1 0,0 1 1,1-1-1,0 1 1,0-1-1,0 0 0,0 0 1,1-1-1,0 1 0,0-1 1,0 0-1,0 0 1,1 0-1,0 0 0,0-1 1,0 0-1,0 0 0,0 0 1,0 0-1,1-1 0,0 0 1,-1 0-1,1-1 1,0 0-1,8 1 0,-2-2-7,0 0 0,1-1-1,-1-1 1,0 0-1,0-1 1,0 0 0,0-1-1,-1 0 1,21-10-1,-24 9 8,0 1 0,0-1 0,0-1 0,-1 1 0,0-1 0,0 0 0,-1-1 0,1 0 0,-1 0 0,-1 0 0,0 0 0,0-1 0,8-16 0,-12 21 8,0-1 0,0 1 0,0-1 0,-1 1 0,0-1 1,1 0-1,-2-6 0,1 3 78,0 6-85,0 1 1,-1-1 0,1 1 0,-1-1 0,1 1 0,0 0 0,-1-1 0,1 1 0,-1 0 0,1-1 0,-1 1 0,1 0 0,-1 0 0,1-1 0,-1 1 0,0 0 0,1 0 0,-1 0 0,1 0 0,-1 0 0,1 0 0,-1 0 0,0 0 0,1 0 0,-1 0 0,1 0 0,-1 0 0,1 0 0,-1 0 0,0 0 0,1 1 0,-1-1 0,1 0 0,-1 1 0,-22 7 46,17-3-32,1 0 0,0 1 1,1-1-1,-1 1 0,1 0 0,0 0 0,1 0 1,-1 1-1,1-1 0,0 1 0,1 0 0,0 0 0,0 0 1,-1 9-1,-1 10 52,1 1-1,2 39 1,1-61-60,0-1 0,0 0 0,1 0 0,-1 0 1,1 0-1,0 1 0,0-1 0,1 0 0,-1 0 0,1-1 0,0 1 0,0 0 1,0-1-1,1 1 0,-1-1 0,1 1 0,0-1 0,0 0 0,0 0 1,0-1-1,4 4 0,-2-4-8,-1 1 1,0-1-1,1 0 1,0-1-1,-1 1 1,1-1-1,0 0 1,0 0-1,0 0 1,0-1-1,0 1 1,0-1-1,0-1 1,-1 1-1,1-1 1,0 0-1,0 0 1,7-2-1,0-1-14,-1-1 0,-1 0 0,1 0 0,-1-1 1,0 0-1,0-1 0,-1 0 0,0-1 0,0 0 0,9-11 0,-12 12 3,0 0 0,0 0 1,-1-1-1,0 0 0,-1 0 1,0-1-1,0 1 0,-1-1 1,0 0-1,0 0 0,-1 0 1,0 0-1,1-16 0,-3 4 11,0 1 0,-4-29-1,2 39-2,0 1 1,0-1-1,-1 1 0,0 0 1,-1 0-1,0 0 0,-10-16 1,14 25-2,-1 0 0,1 0 1,0-1-1,-1 1 0,1 0 0,0 0 1,-1 0-1,1-1 0,-1 1 1,1 0-1,-1 0 0,1 0 0,0 0 1,-1 0-1,1 0 0,-1 0 1,1 0-1,-1 0 0,1 0 0,0 0 1,-1 0-1,1 0 0,-1 1 1,1-1-1,-1 0 0,1 0 0,0 0 1,-1 0-1,1 1 0,0-1 1,-1 0-1,1 1 0,0-1 0,-1 0 1,1 0-1,0 1 0,-1-1 1,1 1-1,0-1 0,0 0 0,-1 1 1,-11 16 35,7-6-22,0-1 0,1 2 0,1-1 0,0 0 0,0 1 0,1-1 0,-1 22 0,3-11 19,0 1 0,1-1 1,6 28-1,-5-38-12,0-1-1,1 0 0,1 0 1,0 0-1,1 0 1,0-1-1,0 1 0,1-1 1,0-1-1,15 19 0,-15-22-209,0 0-1,1-1 0,-1 1 1,1-2-1,0 1 0,0-1 1,0 0-1,1 0 0,-1-1 1,1 1-1,0-2 0,0 1 1,0-1-1,1-1 1,-1 0-1,9 1 0,2-1-3883,38-3 0,-18-6-4506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21909,'0'0'4665,"2"7"-4499,1 5-136,-1 0 0,-1 0 0,0 0 0,-1 0-1,0 0 1,-1 0 0,0 0 0,-1 0 0,-4 14 0,-7 17-437,-31 68 1,30-79-3415,-1-2-3530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19827,'0'0'6048,"6"15"-5861,21 51-59,-24-58-106,-1 0 0,0 0 0,0 0-1,-1 0 1,0 1 0,-1-1 0,0 14 0,-1 6 81,2-11-120,0 1 0,1 0 0,1 0 0,1-1 0,6 20 0,-9-33-115,1 0 0,0 0 0,0 0 0,0 0 0,1 0 0,-1-1 0,1 1 0,0-1 0,0 0 0,0 1 0,0-1 0,1-1 0,-1 1 0,1 0 0,0-1 0,0 0 0,0 0 0,0 0 0,0 0 0,0-1 0,0 1 0,1-1 0,-1 0 0,0-1 0,9 1 0,-1 0-24,1-1 0,-1 0 0,0-1 0,0-1 0,0 0 0,0-1 0,0 0 0,0 0 0,0-2 0,-1 1 0,0-1 0,0-1 1,0 0-1,-1-1 0,0 0 0,0 0 0,0-1 0,13-15 0,-20 19 224,0 1 0,0-1 0,-1 0 0,0 0 0,0-1 0,0 1 0,0 0 0,0-1 0,-1 1-1,2-9 1,-2-2 1035,1 1 0,-2-16 0,0 20 217,-2 48-183,-16 164-933,15-115-4508,3-69-672,-2 4-3720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21140,'0'0'5157,"-2"19"-5008,-16 116 28,-5-22-2121,22-111 1600,1 0 0,-1-1 0,0 1 0,0 0-1,0 0 1,0-1 0,0 1 0,0 0 0,-2 1-1,-7 6-4930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14157,'0'0'8131,"10"-13"-7560,33-44-64,-42 55-460,0 1 1,1-1-1,-1 0 0,1 1 1,-1-1-1,1 1 0,0 0 1,-1 0-1,1-1 0,0 1 1,0 0-1,0 0 0,0 1 0,0-1 1,0 0-1,0 1 0,0-1 1,0 1-1,0-1 0,1 1 1,-1 0-1,0 0 0,0 0 1,0 1-1,0-1 0,4 1 0,5 0 69,-4-1-34,1 0 0,-1 0 0,0 1-1,1 0 1,-1 0 0,0 1 0,13 4-1,-17-5-58,0 1 0,0 0-1,0 1 1,0-1 0,0 0 0,0 1-1,-1 0 1,1-1 0,-1 1-1,1 0 1,-1 0 0,0 0-1,-1 1 1,1-1 0,0 0-1,-1 1 1,2 4 0,-1-1-8,0 0 0,-1 0 0,1-1 1,-1 1-1,-1 0 0,1 0 0,-1 0 1,0 0-1,-1 0 0,0 0 0,0 0 0,0 0 1,-1 0-1,0-1 0,0 1 0,-1-1 1,0 1-1,0-1 0,-1 0 0,1 0 0,-1 0 1,0-1-1,-1 1 0,0-1 0,1 0 1,-10 7-1,-2 0-4,0 0 0,-22 12 0,-22 16-7,59-40 5,0 1 1,0-1-1,0 1 0,0 0 1,0 0-1,0-1 0,0 1 0,1 0 1,-1 0-1,0 0 0,0 0 1,1 0-1,-1 0 0,1 0 0,-1 0 1,1 0-1,-1 0 0,1 0 0,0 0 1,0 1-1,-1-1 0,1 0 1,0 0-1,0 0 0,0 0 0,0 1 1,0-1-1,1 2 0,0-2 0,0 1 1,0-1-1,0 1 0,1-1 0,-1 0 0,0 0 0,1 1 1,-1-1-1,1 0 0,0 0 0,-1 0 0,1-1 0,0 1 0,-1 0 1,1-1-1,0 1 0,0-1 0,3 1 0,19 2-110,1-1 0,0-1 0,0-1 0,49-6 0,-10 0-2159,-37 4-3338,-8 1-3469,2-1-24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19955,'0'0'5210,"-7"7"-5172,-39 45-100,-27 30-1248,23-36-2427,27-34-6785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13 16624,'0'0'9160,"4"-3"-8743,-4 2-398,1 0 1,-1 1-1,1-1 1,-1 0-1,1 1 1,0-1-1,-1 1 1,1-1-1,0 1 1,-1-1-1,1 1 1,0-1-1,0 1 1,0 0-1,-1-1 1,1 1-1,0 0 1,0 0-1,1-1 1,-1 2 2,-1-1 0,0 1 0,1-1 0,-1 0 0,0 1 0,0-1 0,0 1 0,1-1 1,-1 1-1,0-1 0,0 1 0,0 0 0,0-1 0,0 1 0,0-1 0,0 1 0,0-1 0,0 1 0,0-1 0,0 1 0,0-1 0,0 1 1,0 0-1,-14 49 643,-41 114 278,-37 107-300,0-53-530,35-113-1545,-11-7-3767,43-66-1437,3-3-2952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16175,'0'0'8227,"10"-3"-8046,10-3-131,0 0-1,0 2 0,39-3 1,-34 6-263,13-1-2752,-1 2 0,65 8 0,-74-2-5213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18001,'0'0'7762,"13"13"-7527,94 91 176,21 9-616,-69-70-8671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 20531,'0'0'5969,"-14"14"-5585,-46 46-90,51-50-238,0 1 0,1 0 0,1 0 0,0 0 0,-7 16 0,-4 8 35,-38 53-100,-9 14-2559,28-33-8025,28-47 1379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0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19763,'0'0'7068,"2"12"-6855,0 5-174,0 0 1,-1 0-1,-1 1 0,-1-1 0,-3 20 0,0-16-310,-1 0-1,-1 0 1,-15 35 0,2-20-4546,-4-1-6268,10-14 1530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1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17 108 15951,'0'0'4991,"-1"-16"-3779,-3-51-235,1 45 309,3 22-1270,0 0 0,0 0 0,0 0 0,0 0 0,0 0 0,0 0 0,0 0 0,0 0 0,-1 0 0,1 0 0,0 0 0,0 0 0,0 0 0,0 0 0,0 0 0,0 0 0,0 0 0,0 0 0,0 0 0,0 0 0,0 0 0,-1 0 0,1 0 0,0 0 0,0 0 0,0 0 0,0 0 0,0 0 0,0 0 0,0 0 0,0 0 0,0 0 0,0 0 0,0 0 0,-1 0 0,1 0 0,0 0 0,0 0 0,0 0 0,0 0 0,0 0 0,0 0 0,0 0 0,0-1 0,0 1 0,0 0 0,0 0 0,0 0 0,0 0 0,0 0 0,0 0 0,0 0 0,0 0 0,0 0 0,0 0 0,0 0 0,0-1 0,0 1 0,0 0 0,0 0 0,0 0 0,0 0 0,0 0 0,0 0 0,0 0 0,0 0 0,0 0 0,0-1 0,-4 18 530,2 399 607,4-211-1099,-3-160-34,0-12-25,1 1 0,6 41-1,-4-67-36,-1 1 1,1 0-1,0-1 0,1 0 0,0 1 0,1-1 0,-1-1 0,1 1 0,1 0 0,0-1 1,0 0-1,0 0 0,10 10 0,-12-14-40,1-1 0,-1 1-1,1-1 1,-1 0 0,1 0 0,0 0 0,0 0-1,0-1 1,0 0 0,0 1 0,0-1 0,0-1 0,0 1-1,0-1 1,0 1 0,1-1 0,-1 0 0,0-1-1,0 1 1,0-1 0,0 0 0,0 0 0,1 0 0,-2 0-1,1-1 1,8-4 0,-3 1-182,1-1 0,-1 0 0,0 0 0,0-1 1,-1-1-1,0 1 0,0-2 0,-1 1 0,8-12 0,-3 1 44,0 0 0,-2-2 1,-1 1-1,0-1 0,-2 0 0,0-1 0,5-31 1,13-160 389,-23 183-141,5-199 2801,-6 227-2762,-1 0 0,0 0 0,-1 1 0,1-1 0,0 0 0,0 0 0,-1 0 0,1 0 0,-1 1 0,0-1 0,1 0 0,-1 1 0,0-1 0,0 0 0,0 1 0,0-1 0,-2-2 0,2 4-41,0-1-1,0 1 1,0 0 0,0-1 0,0 1 0,0 0 0,0-1 0,0 1-1,0 0 1,0 0 0,0 0 0,0 0 0,0 0 0,0 0 0,0 0-1,0 0 1,0 1 0,0-1 0,0 0 0,0 1 0,0-1 0,0 0-1,-1 1 1,-2 2 18,0-1 1,0 1-1,0 0 0,0 0 0,1 0 0,-1 1 0,1-1 0,0 1 1,0 0-1,0 0 0,0 0 0,-1 5 0,-1 3 18,0 0 0,1 0 0,1 1 0,0 0 0,1-1 0,-1 14 0,2 81 138,1-61-117,3 26 5,4 1 0,26 124 0,-20-149-436,-5-54 27,1-6 282,-2-1 1,1-1-1,-2 1 1,1-1-1,3-16 1,14-29 32,-20 53 9,1-6-7,0 1 1,1 0-1,1 0 1,0 0 0,1 1-1,0 0 1,10-9-1,-18 18 12,1 1-1,0-1 1,-1 1-1,1-1 1,0 1-1,-1 0 0,1-1 1,0 1-1,0 0 1,-1 0-1,1-1 1,0 1-1,0 0 1,-1 0-1,1 0 0,0 0 1,0 0-1,-1 0 1,1 0-1,0 0 1,0 1-1,-1-1 1,1 0-1,0 0 0,0 1 1,-1-1-1,1 0 1,0 1-1,-1-1 1,1 1-1,0-1 1,-1 0-1,1 1 1,-1 0-1,1-1 0,0 2 1,1 0 10,0 1-1,1 0 1,-2 0-1,1 0 1,0 0 0,2 5-1,0 8 40,0 0-1,-1 0 0,-1 1 0,1 26 1,2 17-46,-3-52-2,-1 0 0,1 0 0,0 0 0,6 13 0,-8-19-13,1 0 0,0 0 0,0 0 1,1 0-1,-1-1 0,0 1 1,0 0-1,1-1 0,-1 1 0,1-1 1,0 1-1,-1-1 0,1 0 1,0 1-1,0-1 0,0 0 0,-1 0 1,1 0-1,0-1 0,1 1 0,-1 0 1,0-1-1,4 1 0,2-1-10,1 0 1,0-1-1,0 0 0,0 0 0,-1-1 0,1 0 1,0 0-1,-1-1 0,0-1 0,0 1 1,0-1-1,0 0 0,0-1 0,-1 0 0,0 0 1,0-1-1,0 0 0,8-10 0,-4 4 9,-2 0 0,0 0 0,0-1 0,-1 0 0,-1-1 0,0 0 0,-1 0 0,-1-1 0,8-28 0,-11 36-29,2-8 292,-5 13-20,-2 7 49,-2 5-267,1-1 1,0 1-1,0 0 1,1 0-1,0 0 0,1 0 1,0 1-1,1-1 0,0 1 1,1-1-1,0 1 0,2 15 1,-1-21-22,0 0 0,0 0 0,0 0 1,1 0-1,-1 0 0,1 0 0,1 0 0,-1 0 1,1-1-1,-1 1 0,1-1 0,1 0 0,-1 0 1,0 0-1,1 0 0,0-1 0,0 1 0,0-1 0,0 0 1,1 0-1,-1-1 0,1 1 0,0-1 0,0 0 1,0 0-1,9 2 0,-3-2-126,1 0 1,0-1-1,0 0 0,0-1 1,20-1-1,-25 0-290,-1 0 0,1-1 0,0 0-1,11-4 1,-15 4-135,1 0-1,-1 1 1,1-2-1,-1 1 1,0 0-1,0-1 1,0 1 0,0-1-1,3-3 1,1-10-6549,-4 1-1719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2:02:49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21140,'0'0'5600,"12"5"-5445,-1-1-128,-2 0-11,0 0 1,1-1 0,0 0-1,0-1 1,0 0 0,0-1-1,10 1 1,140-5-607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21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72 463 8616,'0'0'8659,"-10"12"-8259,-1 0-282,1 1-1,-9 14 1,18-26-103,1 0 0,-1 1 0,1-1 1,-1 0-1,1 1 0,-1-1 0,1 1 1,0-1-1,0 1 0,-1-1 0,1 0 1,0 1-1,0-1 0,1 1 0,-1-1 0,0 1 1,0-1-1,1 0 0,-1 1 0,1-1 1,-1 1-1,1-1 0,0 0 0,-1 0 1,1 1-1,0-1 0,0 0 0,0 0 0,1 1 1,1 1 31,0 0 0,0-1 0,0 1 0,1-1 0,-1 0 0,1 0 0,5 2 0,-1-1 5,0-1 1,1 0-1,-1 0 1,0-1-1,1 0 1,-1 0-1,1-1 1,-1 0 0,1-1-1,14-3 1,-3 0 2,0-1 1,-1-1 0,25-12-1,-4 1 34,68-44-1,-90 49-61,0-1-1,-1-1 1,-1 0-1,0-1 1,23-29 0,-33 36-49,0-1 0,-1 0 1,0 0-1,-1 0 0,0-1 1,0 1-1,-1-1 0,0 0 1,-1 0-1,0 0 0,-1-1 1,0 1-1,-1-18 0,0 22 19,0 1 0,-1 0 0,0 0 0,0 0 0,0 0 0,0 0 0,-1 1 0,0-1 0,0 0 0,0 1 0,-1-1 0,0 1 0,1 0-1,-1 0 1,-1 0 0,1 0 0,-1 0 0,1 1 0,-1-1 0,0 1 0,0 0 0,-1 0 0,1 1 0,-1-1 0,1 1 0,-1 0 0,0 0 0,1 1 0,-7-2 0,-4 1 38,0 0 0,1 1 0,-1 1 1,0 0-1,1 1 0,-1 0 0,1 1 1,-1 1-1,1 0 0,0 1 0,0 1 1,0 0-1,0 1 0,-18 11 0,11-5 114,0 1-1,1 2 0,0 0 0,1 1 0,0 0 0,2 2 0,-29 35 0,36-37-120,0 1 0,1-1 0,0 1 0,2 1 0,0-1 0,1 1 0,1 1 0,0-1-1,1 1 1,2 0 0,0 0 0,0 22 0,2-27-15,1 0 0,1 0-1,0 0 1,1 0 0,0 0-1,1 0 1,8 18 0,-8-23-8,1 0 1,0 0-1,0-1 0,1 0 0,0 0 1,1 0-1,-1-1 0,2 0 1,-1 0-1,1-1 0,9 7 1,-5-6 5,0-1 0,0-1 0,1 0 1,-1 0-1,1-1 0,0-1 1,0 0-1,0-1 0,22 1 0,-15-2 8,1-1 0,-1-2-1,0 1 1,0-2-1,33-9 1,-5-7 29,-44 18-38,0-1-1,-1 0 1,1 0 0,-1-1-1,1 1 1,-1-1 0,0 1 0,0-1-1,-1 0 1,5-5 0,-7 8-9,1-1 0,-1 0 0,0 1 0,1-1 0,-1 0 1,0 0-1,1 1 0,-1-1 0,0 0 0,0 0 0,1 1 1,-1-1-1,0 0 0,0 0 0,0 0 0,0 1 0,0-1 1,0 0-1,0 0 0,-1 0 0,1 1 0,0-1 0,0 0 0,0 0 1,-1 1-1,1-1 0,-1-1 0,-1 1 0,1 0 0,0 0-1,0 0 1,-1 0 0,1 0 0,-1 0-1,1 0 1,-1 1 0,1-1 0,-1 0-1,0 1 1,-2-1 0,-3 0 2,-1 0 1,1 0 0,0 1-1,-1 0 1,-9 1 0,-1 3-2,0 0 1,0 2-1,0 0 0,-23 12 1,-65 39 1,85-45 8,1 1 1,0 0 0,1 2-1,1 0 1,0 2 0,1-1 0,-27 36-1,42-49 1,-1 1-1,1-1 1,0 1 0,0 0-1,0 0 1,1 0 0,-1 0-1,1 0 1,0 0 0,0 0-1,1 1 1,-1-1 0,1 0-1,0 0 1,0 1 0,0-1-1,0 0 1,1 0-1,0 1 1,0-1 0,0 0-1,0 0 1,1 0 0,0 0-1,0 0 1,4 7 0,-1-5-13,0 1 0,1-1 0,0 0 0,0-1 0,0 1 0,1-1 0,-1-1 0,1 1 0,0-1 0,1 0 0,-1 0 0,1-1 0,8 2 0,10 2-30,0-1 1,0-1-1,1-1 0,0-2 1,-1 0-1,1-2 0,51-6 1,-45 1-445,-1-2 0,-1 0 0,1-2 0,-1-2 0,-1-1 0,35-18-1,-44 18 21,0-1-1,-1-1 0,0-1 0,-2-1 0,1 0 0,-2-1 0,0-1 0,18-26 0,-24 29 551,-1 0 1,-1-1-1,0 0 0,-1-1 0,-1 0 0,-1 0 0,0 0 0,-1-1 0,-1 0 0,0 0 0,1-30 0,-5 36 357,-1 0 0,1 0-1,-2 1 1,0-1 0,0 0 0,-1 1 0,0 0-1,-1 0 1,-1 0 0,-7-15 0,6 41 214,2 17-464,2 1 1,1-1-1,1 1 0,2-1 0,7 41 0,-5-50-122,2-1-1,0 1 1,1-1-1,1-1 1,1 0-1,1 0 0,1 0 1,17 23-1,-27-42-71,1 1 0,0-1 0,0 1 0,0-1 0,0 0 0,0 0 0,1 0-1,-1 0 1,1 0 0,-1 0 0,1-1 0,0 1 0,-1-1 0,1 0 0,0 0 0,0 0 0,4 1 0,-4-2-11,-1 0 0,1 0 0,0-1 0,-1 1 1,1-1-1,-1 0 0,1 1 0,-1-1 0,1 0 1,-1 0-1,0-1 0,1 1 0,-1 0 1,0-1-1,0 0 0,0 1 0,0-1 0,0 0 1,-1 0-1,3-3 0,8-9-10,-1-1 0,-1-1 0,0 0 0,14-34 0,22-77 42,-20 51-64,-7 22 48,-8 21-1,2 0-1,0 0 1,25-41-1,-37 73-13,0-1-1,0 1 1,1 0 0,-1-1 0,0 1-1,0 0 1,1 0 0,-1 0-1,0 0 1,1 0 0,-1 0-1,1 0 1,-1 1 0,1-1 0,0 0-1,-1 1 1,1-1 0,0 1-1,-1 0 1,1 0 0,0-1-1,-1 1 1,1 0 0,0 0 0,0 1-1,-1-1 1,1 0 0,0 0-1,-1 1 1,1-1 0,0 1-1,-1 0 1,1-1 0,-1 1 0,1 0-1,-1 0 1,2 1 0,5 3-5,0 1 0,0 0 0,-1 0 0,0 0 0,8 10 0,5 8 8,2-1-1,0-1 1,50 37 0,-62-53-3,1 1 0,0-1-1,0-1 1,0 0 0,0 0-1,1-1 1,0-1 0,0 0-1,0-1 1,0 0 0,0 0 0,0-2-1,14 0 1,-24 0 2,0 0 0,0 0-1,0-1 1,0 1 0,0-1 0,0 1 0,-1-1-1,1 0 1,0 1 0,0-1 0,-1 0 0,1 0-1,0-1 1,-1 1 0,1 0 0,-1 0 0,1-1-1,1-2 1,-1 1 2,0-1-1,0 1 1,0-1 0,-1 0-1,1 1 1,-1-1-1,0 0 1,1-8 0,-1 2 1,0-1 0,-1 1 1,0-1-1,-1 0 1,0 1-1,-3-13 0,3 18-4,0 1 0,-1-1-1,0 0 1,1 1-1,-2-1 1,1 1 0,0-1-1,-1 1 1,0 0-1,0 0 1,0 0 0,-1 1-1,-7-7 1,9 8 0,0 1 0,-1-1-1,1 1 1,-1 0 0,1 0 0,-1 0 0,0 0-1,1 1 1,-1-1 0,0 1 0,0-1 0,1 1-1,-1 0 1,0 0 0,0 0 0,1 1 0,-1-1-1,0 1 1,0-1 0,1 1 0,-1 0 0,1 0-1,-1 0 1,1 0 0,-1 1 0,-3 2 0,-2 2-4,0 0 1,0 1-1,0 0 1,1 1-1,0-1 1,1 1-1,0 1 1,0-1-1,1 1 1,0 0-1,-7 16 1,1 2 6,2 2 0,-12 51 1,17-59 11,0 1 0,0 26 0,4-41-19,-1-1 0,2 1 1,-1 0-1,1-1 0,0 1 0,1-1 0,-1 1 1,1-1-1,0 1 0,1-1 0,4 9 1,-5-13 2,0 1 0,1-1 0,-1 0 0,1 0 0,-1 1 0,1-1 0,0-1 0,-1 1 0,1 0 0,0-1 0,0 0 0,0 1 0,1-1 0,-1 0 0,0-1 1,0 1-1,0 0 0,1-1 0,-1 0 0,0 0 0,1 0 0,-1 0 0,0 0 0,1-1 0,3-1 0,5 0-5,-2-1 1,1 0-1,0-1 0,-1 0 1,1-1-1,10-6 1,-3-1-8,0-1 0,-1 0 0,0-2 0,-2 1 0,1-2 0,-2 0 0,0-1 0,-1-1 0,-1 0 1,-1 0-1,16-34 0,-26 48 7,1 0 1,-1 0-1,0 0 0,-1 0 1,1 0-1,-1 0 1,1 0-1,-2-7 1,1 4-20,-10 10-2,5 0 35,1 0 0,0 0-1,0 1 1,0 0-1,0 0 1,0 0 0,1 0-1,0 1 1,0-1 0,0 1-1,0 0 1,1 0-1,-2 6 1,-1 2 13,0 1 1,1-1-1,1 1 0,-1 15 1,2-15-22,0 0-1,1 1 1,1-1 0,1 0 0,2 16-1,-2-26 2,0 1-1,0-1 0,0 0 1,1 1-1,-1-1 0,1 0 1,0 0-1,0-1 0,1 1 1,-1 0-1,1-1 0,0 1 1,0-1-1,0 0 0,0 0 1,0 0-1,1 0 0,-1-1 1,1 1-1,7 3 0,-3-3-6,0 0-1,0 0 1,1-1-1,-1 0 1,1 0 0,-1-1-1,1 0 1,-1 0-1,1-1 1,14-2-1,-10 0-119,-1 0 0,1-1 0,-1-1 0,0 0-1,0-1 1,19-10 0,-13 4-158,1-1 1,-2-1-1,1 0 0,-2-1 1,0-1-1,-1-1 0,0 0 1,14-22-1,-11 11 167,-2 0-1,-1-2 1,-1 1 0,-2-2-1,-1 0 1,-1 0 0,9-49-1,-11 31 19,-2-1-1,-2 0 1,-3 0-1,-5-59 1,2 83 120,-2-1 1,-10-37-1,10 50 145,0 0 1,-1 0-1,0 1 0,-1 0 0,0 0 0,-12-16 1,18 28-144,-1-1 1,1 0 0,-1 0 0,0 1 0,1-1-1,-1 1 1,0-1 0,1 0 0,-1 1-1,0-1 1,1 1 0,-1-1 0,0 1-1,0 0 1,0-1 0,0 1 0,1 0 0,-1 0-1,0-1 1,0 1 0,0 0 0,0 0-1,0 0 1,-1 0 0,0 1 2,1-1-1,-1 1 1,1-1 0,0 1 0,-1 0 0,1 0-1,0 0 1,-1 0 0,1 0 0,0 0 0,0 0-1,0 0 1,-1 1 0,-3 5 54,1-1 0,0 1 0,0-1 0,-4 14 1,-1 5 155,1 0 1,2 1-1,1 0 1,-4 46-1,6 112 282,4-115-547,2 25 32,4 0 1,21 104-1,-25-178 18,2 0 0,0 0 0,1-1 0,1 0 1,19 36-1,-24-50-79,1 0 0,0 0-1,1 0 1,-1-1 0,1 0 0,0 1 0,0-1 0,0-1 0,0 1 0,1-1 0,0 1 0,0-1 0,-1 0 0,2-1 0,-1 1 0,0-1 0,0 0 0,1-1 0,-1 1 0,1-1 0,0 0 0,-1 0 0,1-1 0,0 0 0,9 0 0,-9-2-13,0 1 1,0-1 0,0 0 0,0 0 0,-1-1 0,1 1 0,-1-1 0,0-1 0,0 1 0,0-1 0,0 1 0,0-2 0,-1 1 0,0 0-1,5-7 1,5-7-100,-2 0-1,21-37 0,-20 25 357,0 0 1,-2-1-1,-1-1 0,-2 1 1,-1-1-1,-1 0 0,-2-1 0,-1 0 1,-2-38-1,-11 82 145,5 0-301,1 1 1,0-1-1,0 1 0,1 0 0,1 0 1,-2 16-1,3-1 5,2 49 1,-1-71-41,0 0 0,1 0 0,0 0-1,0 0 1,0-1 0,0 1 0,1 0 0,-1-1-1,1 1 1,0-1 0,1 0 0,-1 0 0,1 1 0,0-2-1,0 1 1,0 0 0,0-1 0,1 1 0,-1-1 0,1 0-1,0 0 1,0 0 0,0-1 0,1 1 0,-1-1 0,0 0-1,1 0 1,0-1 0,-1 1 0,1-1 0,9 1 0,-4-1-33,0-1 1,0-1-1,1 0 1,-1 0 0,0 0-1,-1-2 1,1 1 0,0-1-1,-1-1 1,1 1-1,-1-2 1,0 1 0,0-1-1,-1-1 1,1 1 0,-1-1-1,-1-1 1,1 0 0,-1 0-1,0 0 1,0-1-1,5-9 1,-4 5 65,-1 0 0,0 0 0,-1 0 0,0-1 0,-1 0 0,-1 0 0,0 0 0,-1 0 0,0-1 0,-1 0 0,1-26 0,-2 35 77,-1 3-21,0 0 1,1 0-1,-1 1 0,0-1 1,0 0-1,0 0 0,0 0 1,0 0-1,0 0 0,-1 0 1,1 0-1,-1-1 1,0 3-76,1 0 1,-1 1 0,1-1 0,-1 1 0,1-1 0,-1 0 0,1 1 0,0-1 0,-1 1 0,1-1-1,-1 1 1,1-1 0,0 1 0,0 0 0,-1-1 0,1 1 0,0-1 0,0 1 0,0 0 0,0-1 0,0 1-1,0-1 1,0 2 0,-4 20 84,4-20-78,-5 35 31,2 0 1,3 49 0,1-67-29,1 0 0,0-1 0,2 1 1,0-1-1,1 0 0,12 28 0,-14-39-16,1 0 0,0-1 0,0 0 0,1 0 1,-1 0-1,1 0 0,1 0 0,-1-1 0,1 0 0,0 0 0,0-1 0,0 0 0,1 0 0,-1 0 0,1-1 0,0 0 1,0 0-1,10 3 0,2-2-36,1-1 0,-1 0 0,0-2 1,1 0-1,-1-1 0,21-2 0,-19-1-9,0-1 1,1 0-1,-2-2 0,1 0 0,-1-2 0,0 0 0,0-1 0,-1-1 0,-1-1 0,0 0 1,0-2-1,25-22 0,-36 28 45,0-1-1,-1 1 1,0-1 0,-1 0 0,0 0-1,0 0 1,-1-1 0,0 0 0,0 0-1,-1 0 1,0 0 0,-1 0 0,0-1-1,0 1 1,-1-1 0,0-13 0,-1 17 9,0 0 0,0 1 0,-1-1 0,0 1 0,0-1 1,-1 1-1,0 0 0,1-1 0,-2 1 0,1 0 0,-1 0 0,1 0 1,-1 1-1,-1-1 0,1 1 0,-1-1 0,1 1 0,-1 0 0,0 0 0,-1 1 1,1-1-1,-1 1 0,1 0 0,-1 0 0,0 1 0,0-1 0,0 1 1,-1 0-1,-7-1 0,7 1-1,0 0 0,0 1-1,0 0 1,0 0 0,0 0 0,0 1 0,0 0 0,-1 0 0,1 1 0,0 0-1,0 0 1,0 0 0,0 0 0,0 1 0,0 0 0,1 1 0,-1-1 0,0 1-1,1 0 1,0 0 0,0 1 0,0 0 0,0 0 0,1 0 0,-1 0 0,-4 6-1,1 1-10,-1-1-1,2 2 0,-1-1 1,2 1-1,-1 0 0,2 1 1,0-1-1,0 1 0,1 0 1,0 0-1,2 1 0,-1-1 1,2 1-1,-1-1 0,2 25 1,0-35-20,1-1 1,-1 1-1,0 0 0,1 0 1,-1 0-1,1-1 1,0 1-1,0-1 0,0 1 1,0 0-1,1-1 1,-1 0-1,1 1 0,-1-1 1,1 0-1,0 0 1,0 1-1,0-2 0,0 1 1,0 0-1,0 0 1,0-1-1,1 1 0,-1-1 1,1 1-1,-1-1 1,1 0-1,-1 0 0,1 0 1,0-1-1,0 1 1,-1-1-1,1 1 1,5-1-1,0 0-92,1 0 0,-1-1 0,0 1 0,0-2 0,-1 1 1,1-1-1,0 0 0,0-1 0,-1 0 0,1 0 0,8-6 0,-2 0 21,0-2-1,-1 1 0,0-2 1,-1 1-1,0-2 0,-1 0 1,0 0-1,-1-1 0,-1 0 1,0-1-1,13-29 0,-20 35 547,-3 7-162,-10 13-51,-12 23-132,18-21-79,1 0 1,0 0-1,1 1 0,1 0 0,0-1 0,1 1 0,0 0 1,1 14-1,0 3 73,0-24-87,0-1 1,1 1 0,0 0 0,0 0 0,0-1-1,1 1 1,0 0 0,0-1 0,1 0-1,0 1 1,6 9 0,-7-12-19,1-1 0,0 1-1,-1-1 1,1 0 0,0 0-1,0 0 1,1 0 0,-1-1 0,1 1-1,-1-1 1,1 0 0,0 0 0,0 0-1,0 0 1,0-1 0,0 0-1,0 0 1,0 0 0,0 0 0,6 0-1,2-1-33,0-1 0,0 0 0,0-1 0,0 0 0,0-1 0,0 0 0,0-1 0,-1-1 0,0 1 0,0-2 0,0 0 0,0 0 0,-1-1 0,17-14 0,-1-2-203,-1-2 0,-1-1-1,40-56 1,-50 62 221,-2-1 1,0 0 0,-1-1-1,-2 0 1,0-1 0,-1 0-1,-2 0 1,6-32 0,-6 9-1,-1 1 0,-3-1 1,-4-69-1,-3 75 93,-2 2 0,-1-1 0,-22-63 0,30 103-64,0-1 0,0 0 0,0 0 0,0 0 0,0 0 0,0 0 0,0 1 0,-1-1 0,1 0 0,0 0 0,0 0 0,0 0 0,0 0 0,0 0 0,0 0 0,0 1 0,-1-1 0,1 0 0,0 0 0,0 0 0,0 0 0,0 0 0,0 0 0,-1 0 0,1 0 0,0 0 0,0 0 0,0 0 0,0 0 0,0 0 0,-1 0 0,1 0 0,0 0 0,0 0 0,0 0 0,0 0 0,-1 0 0,1 0 0,0 0 0,0 0 0,0 0 0,0 0 0,0 0 0,0-1 0,-1 1 0,1 0 0,0 0 0,0 0 0,0 0 0,0 0 0,0 0 0,0 0 0,0-1 0,-1 1 0,1 0 0,0 0 0,0 0 0,0 0 0,0 0 0,0-1 0,0 1 0,0 0 0,0 0 0,0 0 0,-5 13 271,-3 30 4,1 0 0,3 0 1,1 88-1,2-44-198,-3 29-18,0 142-3,4-247-41,1-1 1,1 1-1,-1-1 0,2 0 1,5 17-1,-7-25-29,0 1 1,0 0-1,1 0 0,-1-1 1,1 1-1,-1-1 0,1 1 1,0-1-1,0 0 1,0 0-1,0 0 0,1 0 1,-1 0-1,0 0 0,1-1 1,-1 1-1,1-1 0,0 1 1,0-1-1,-1 0 0,1 0 1,0 0-1,0-1 0,4 1 1,2 0-53,1-2 0,0 1 0,-1-2 0,1 1 0,-1-1 1,0-1-1,1 1 0,-1-2 0,0 1 0,-1-1 0,1 0 0,-1-1 1,1 0-1,6-7 0,5-3-70,-1 0 1,-1-2-1,0-1 1,20-27-1,-27 31 126,-1-1-1,-1-1 1,-1 1-1,0-1 1,-1-1-1,0 0 0,-2 0 1,0 0-1,-1 0 1,0-1-1,-2 0 1,0 1-1,-1-1 0,-2-30 1,1 46 11,0 0 1,-1 0-1,1 0 1,0 0-1,-1 0 1,1 0-1,-1 0 0,0 0 1,0 1-1,1-1 1,-1 0-1,-1 0 1,1 1-1,0-1 1,-3-2-1,4 3-2,-1 1-1,0-1 1,0 1 0,0-1-1,0 1 1,0 0-1,1-1 1,-1 1 0,0 0-1,0 0 1,0-1 0,0 1-1,0 0 1,0 0-1,0 0 1,0 0 0,0 0-1,0 0 1,0 1 0,0-1-1,0 0 1,0 0-1,0 1 1,0-1 0,1 1-1,-1-1 1,0 1 0,0-1-1,0 1 1,0-1 0,1 1-1,-1 0 1,0-1-1,0 2 1,-3 3 35,0 0-1,0 0 1,1 0-1,0 0 1,0 1-1,0-1 1,0 1 0,1-1-1,0 1 1,0 0-1,1 0 1,-1 9-1,-2 12 135,0 39 0,4-58-150,-1 15 68,1 0-1,1 0 0,1 0 0,8 38 0,-8-54-82,0-1 0,0 0 0,0 0 0,1 1-1,0-2 1,0 1 0,1 0 0,0-1 0,0 1-1,0-1 1,0 0 0,1 0 0,0-1-1,0 1 1,0-1 0,0 0 0,1-1 0,0 1-1,0-1 1,0 0 0,7 2 0,-4-2-147,-1-1 1,1 0-1,0 0 1,0-1-1,1 0 1,14 0-1,-19-2-247,0 1-1,0 0 0,0-1 1,-1 0-1,1 0 1,0-1-1,0 1 0,-1-1 1,1 0-1,-1 0 0,0-1 1,1 1-1,6-7 1,0-6-4218,-6-7-3095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2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16464,'0'0'4009,"18"-16"-3241,60-50-186,-73 62-532,0 1 0,0 0 0,0 0 0,0 0 0,0 1 0,1-1 0,-1 1 0,1 0 0,0 1-1,0 0 1,-1 0 0,1 0 0,0 0 0,0 1 0,0 0 0,0 0 0,6 2 0,6-2 76,-8 1-122,1 0-1,-1 0 0,1 1 0,-1 0 1,0 1-1,1 0 0,-2 1 1,1 0-1,0 0 0,14 10 0,-12-6 146,0 1-1,-1 0 0,-1 1 0,1 0 0,-1 1 1,-1 0-1,8 12 0,-2 0-618,-2 0 0,0 0-1,10 28 1,18 73-8693,-29-78 910</inkml:trace>
  <inkml:trace contextRef="#ctx0" brushRef="#br0" timeOffset="1">1137 685 16784,'0'0'865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2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41 9353,'0'0'3689,"-17"-2"-1960,-48-7-330,51 6-684,12-1-306,13-1-6,-10 5-323,14-5 98,0 2 0,0-1 1,0 2-1,23-1 0,66 3 223,-71 1-289,560 56 416,-339-24-448,834 39 257,2-69 875,301-49 533,-1043 6-1216,-346 40-523,-1 0-1,0 0 1,0 0 0,1-1 0,-1 1 0,0 0 0,0-1 0,1 1 0,-1-1 0,0 0-1,0 1 1,0-1 0,2-1 0,-3 2-5,0-1-1,0 1 1,0 0 0,0 0-1,0-1 1,0 1 0,0 0-1,0-1 1,0 1 0,0 0-1,0 0 1,0-1 0,0 1-1,-1 0 1,1 0 0,0-1-1,0 1 1,0 0 0,0 0-1,0-1 1,0 1 0,-1 0-1,1 0 1,0-1 0,0 1-1,0 0 1,-1 0 0,1 0-1,0-1 1,0 1 0,-1 0-1,1 0 1,0 0 0,-1 0-1,-34-14-137,7 9-337,0 0 0,0 2 1,-1 0-1,1 3 0,-57 4 1,-30 13-3535,3 5-3788,106-20 7286,-82 15-7305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2:02:4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33 6150,'-29'3'1334,"-9"1"-755,-129 10 2360,140-13-2113,-10 2 3589,60-3-4045,833-8 3346,-672 8-3282,802 6 904,498 5-536,-504-41-358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2:02:4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1367 705 11649,'17'8'-3994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41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14125,'0'0'4650,"-8"24"-3940,-25 76-21,30-89-570,1 0 1,0 0-1,1 1 1,0-1 0,0 0-1,2 16 1,0-1 116,-7 711 2465,6-735-2760,1-12-873,2-64-4363,-8 26-1680,-3 16-349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42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680 287 9833,'0'0'3321,"-21"-9"-1997,-74-25-198,87 32-949,-1-1-1,1 1 1,-1 1 0,0 0-1,0 0 1,1 1 0,-1 0-1,-17 2 1,14-1 16,-2 1 4,1 0-1,0 1 1,0 0 0,0 1-1,0 0 1,1 1 0,-1 1 0,1 0-1,-16 11 1,13-6-46,0 1-1,1 0 1,1 1 0,0 0 0,0 1-1,-11 18 1,0 5 20,2 1 0,2 1-1,1 1 1,2 1 0,-11 44 0,8-16 157,3 0 1,-15 142 0,26-111-126,9 156 1,1-203-132,2 1-1,3-1 1,2-1 0,2 0-1,3 0 1,29 64 0,-36-96-64,2-1-1,0 0 1,1-1 0,1 0 0,1-1-1,1 0 1,0-1 0,1-1 0,0-1-1,28 19 1,-31-24-9,0-2-1,0 0 0,1 0 1,0-1-1,0-1 1,0 0-1,1-1 1,0-1-1,0 0 0,0-1 1,0 0-1,0-1 1,0-1-1,0-1 1,1 0-1,15-4 0,-16 1 13,0-1 0,1 0-1,-2-1 1,1-1 0,-1 0-1,0-1 1,0-1 0,-1 0-1,13-12 1,5-6-16,-2-2 0,35-42-1,-25 20-9,-2-1 1,-2-1-1,-3-2 0,-3-1 0,-1-2 0,-4-1 0,-2 0 1,-2-2-1,-3 0 0,17-126 0,-28 126 14,-2-1-1,-2 0 1,-3 0-1,-3 1 0,-3-1 1,-2 1-1,-3 0 1,-3 1-1,-2 1 1,-3 0-1,-36-74 1,42 106-110,-1 0 0,-2 1 0,0 0 1,-2 1-1,-40-41 0,46 54 85,1 1 1,-1 0-1,-1 1 0,0 1 1,-1 0-1,1 1 0,-2 1 1,1 0-1,-1 1 0,0 1 1,0 0-1,-22-3 0,16 5 26,1 2 0,0 0-1,-1 1 1,1 2 0,0 0-1,0 1 1,0 1-1,0 1 1,0 0 0,1 2-1,0 1 1,1 0-1,-1 1 1,2 1 0,-1 1-1,-32 26 1,33-22-410,1 1 0,0 1 0,1 0 0,1 1 0,-19 30 0,19-22-1546,-14 31 0,-7 32-5487,5 10-1034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42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178 307 15695,'0'0'1479,"1"-20"-289,-1 0-910,0 10-168,0 0 1,0 0-1,1 0 1,0 0-1,1 0 0,0 0 1,1 0-1,-1 0 0,2 1 1,6-15-1,-3 11-9,1 1-1,0 0 1,1 0-1,0 1 1,0 0-1,1 0 1,14-10-1,-18 16-69,0 1 0,0-1 1,0 2-1,1-1 0,-1 1 0,1 0 0,0 0 0,0 0 0,0 1 0,0 1 0,0-1 0,0 1 0,0 0 1,1 0-1,-1 1 0,8 1 0,-9 0-13,0 0 0,0 1 0,0 0 1,-1 0-1,1 1 0,-1 0 0,0 0 1,0 0-1,0 0 0,0 1 0,-1 0 0,1 0 1,-1 0-1,0 0 0,0 1 0,0-1 1,-1 1-1,1 0 0,-1 1 0,3 7 0,1 1 6,-1 0 0,-1 0-1,0 1 1,-1 0 0,0 0-1,-1 0 1,1 16 0,-4-5 17,-1 0 0,-1 0 0,0 0 0,-3 0 1,0 0-1,-1-1 0,-1 0 0,-2-1 0,-1 1 1,-12 22-1,-2-2-51,-2-1 1,-2-2-1,-2-1 1,-41 45-1,47-59 8,-1-1 0,-1-2 0,-1 0 0,-1-2 0,-45 28 0,69-48 5,1 0 0,-1 0 0,0 0 0,1-1 0,-1 0 0,0 1-1,0-1 1,0-1 0,0 1 0,-5 0 0,7-1-3,1 0-1,-1-1 1,0 1-1,1-1 1,-1 1 0,1-1-1,-1 0 1,1 1 0,-1-1-1,1 0 1,-1 0 0,1 0-1,0 0 1,0 0 0,-1 0-1,1 0 1,0-1-1,0 1 1,0 0 0,0-1-1,0 1 1,1-1 0,-1 1-1,0-1 1,0-2 0,-3-8 12,0-1 0,1 1 0,0-1 0,1 1 0,1-1 0,0 0 0,1 0 0,0 1 0,1-1 0,0 0 0,5-19 0,-4 24 5,0 1 1,0 0 0,1 0 0,0 0 0,1 1 0,-1-1 0,1 1 0,0 0 0,8-8-1,-9 10-5,1 0 0,0 1-1,1-1 1,-1 1 0,0 0-1,1 1 1,0-1-1,-1 1 1,1 0 0,0 0-1,0 0 1,1 1 0,-1-1-1,7 0 1,-6 2-7,1-1 0,-1 1 0,0 0 0,1 0 0,-1 1 0,0 0 0,0 0 0,1 1 0,-1-1 0,0 1 0,0 1 0,10 4 0,-8-1 0,1 0 0,-1 0 1,0 0-1,0 1 0,-1 0 1,0 1-1,7 9 0,11 18 29,-3 2-1,0 0 1,29 76-1,15 25 86,-55-117-113,1-1 0,2-1 1,-1 0-1,26 24 1,-29-32-123,1-1 1,0-1-1,1 0 1,21 12-1,-28-18-92,-1-1-1,1 0 1,-1-1-1,1 1 0,0-1 1,0 0-1,-1 0 1,6 0-1,-7-1-67,-1 0 1,1 0-1,0 0 0,-1-1 1,1 1-1,-1-1 0,1 1 1,-1-1-1,0 0 0,1 0 1,-1 0-1,0-1 0,1 1 1,-1 0-1,0-1 1,2-2-1,17-19-3778,-4-7-2664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43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861 305 10730,'0'0'3427,"-18"-16"-2065,-57-49-247,70 61-993,0 1 0,0 0-1,-1 0 1,1 0 0,0 0-1,-1 1 1,0 0 0,1 0-1,-1 1 1,0-1 0,0 1-1,0 1 1,0-1 0,0 1-1,0 0 1,0 0 0,0 1-1,-8 1 1,8-1-31,-11 2 84,-1 1 1,1 1-1,0 0 1,0 1-1,1 1 1,0 1-1,0 0 1,1 1-1,0 1 1,1 0 0,0 1-1,-21 20 1,-5 11 193,2 1 0,-51 74 1,57-72-188,2 2 0,2 1 0,2 2 0,2 0 0,2 2 0,3 0-1,2 1 1,2 1 0,3 0 0,-7 65 0,14-56-117,3-1 0,2 0 0,4 0-1,2 0 1,2 0 0,4-1 0,25 84-1,-24-110-23,2 1-1,0-2 1,3 0-1,1-1 1,36 49-1,-36-59-37,1 0-1,1-2 0,0 0 1,2-1-1,0-2 0,2 0 1,46 26-1,-40-29 11,0-1 1,1-1-1,1-1 0,-1-2 1,59 10-1,-69-17-6,0-1 0,0-1 1,0-1-1,0 0 0,0-2 1,0-1-1,0 0 0,-1-2 0,0 0 1,22-9-1,-6-3 5,-1-1-1,0-1 1,-2-2 0,49-38 0,114-117 14,-160 140-32,-3-1 0,-1-1 0,-2-2 0,-1-2 0,-2 0 0,-3-2 0,-1 0 0,-2-2 0,-2-1 0,-2 0 0,-2-1 0,-3-1 0,-1-1 0,9-99 0,-16 68-31,-4 0 1,-3 1-1,-17-112 1,9 131 21,-3 1 0,-3 0 0,-2 1 0,-2 1 1,-31-58-1,39 93 5,-1 0 0,0 1 0,-2 0 0,-1 1 0,-1 1 0,-1 0 0,-27-24 0,30 32 6,-1 0 0,0 2 1,0 0-1,-1 0 0,-1 2 0,1 0 0,-1 1 0,-1 0 0,1 2 0,-35-6 0,18 7-80,0 2 1,0 1-1,0 1 0,0 3 1,0 0-1,-65 17 0,61-10-1506,-72 31 0,77-24-1651,0 0-1,-33 24 1,12 0-5231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1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18642,'0'0'6214,"99"-44"-5638,-56 42-256,5 1-95,5-1-129,0 2 0,-1 0-128,-1 0-160,-6 5-481,1 3-768,2 0-1859,-1-1-5764,2-3-385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44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8264,'0'0'6523,"19"-10"-6106,58-25-49,-75 33-339,0 1 1,1 0-1,-1 1 0,0-1 0,1 0 1,-1 1-1,1-1 0,-1 1 0,1 0 0,-1 0 1,1 0-1,-1 0 0,1 0 0,-1 1 1,1-1-1,-1 1 0,0-1 0,1 1 1,2 1-1,7 2 128,7 1-19,0-2-1,1 0 0,0-2 1,-1 0-1,1-1 1,31-4-1,-13-2 139,-1-2-1,52-18 0,-88 24-138,0 1 0,-1 0 0,1-1 0,-1 1 0,0-1-1,1 1 1,-1-1 0,0 1 0,0-1 0,0 1-1,0-1 1,0 0 0,0 1 0,-1-3 0,1 0 133,0 4-263,0 0 1,0 0-1,0 0 0,0 0 1,0-1-1,0 1 1,0 0-1,0 0 1,0 0-1,0 0 0,0 0 1,0 0-1,0 0 1,0 0-1,0 0 0,0 0 1,0 0-1,0 0 1,0-1-1,0 1 1,0 0-1,0 0 0,0 0 1,0 0-1,0 0 1,0 0-1,0 0 1,0 0-1,0 0 0,0 0 1,0 0-1,0 0 1,0 0-1,-1 0 1,1 0-1,0-1 0,0 1 1,0 0-1,0 0 1,0 0-1,0 0 1,0 0-1,0 0 0,0 0 1,0 0-1,0 0 1,0 0-1,-1 0 1,1 0-1,0 0 0,0 0 1,0 0-1,0 0 1,0 0-1,0 0 1,0 0-1,0 1 0,0-1 1,0 0-1,0 0 1,-1 0-1,1 0 1,0 0-1,0 0 0,0 0 1,0 0-1,-7 7 201,-6 12 26,-2 10 13,1 1 0,2 1 0,0 0 0,-11 56 0,10-39-67,-4 23 120,-12 106-1,9 75-199,14-67-68,4-172-101,2-13 5,2-5-208,0 0 103,0 1 1,-1-1-1,0 0 1,0 1-1,0-7 1,3-16-3482,-3 25 2741,1 0-675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4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12492,'0'0'7997,"-6"17"-7554,-30 127 336,25-103-759,-1-1 0,-2 0 0,-36 70 0,35-77-1310,6-11-3280,8-18 3261,-5 6-6330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46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0 10474,'0'0'8168,"-17"4"-7795,-54 16-52,66-17-281,1-1 0,-1 0 0,0 1 0,1 0 0,-1 0 0,1 1 0,0-1 0,0 1 0,0 0 0,1 0 0,-1 0 0,1 0 0,0 0 1,-4 8-1,0 0 47,2-5 9,0 0 0,0 1 1,1-1-1,0 1 0,1 0 0,0 0 0,0 1 0,1-1 0,0 0 0,0 1 0,-1 12 0,4-19-76,-1-1 0,0 0 0,1 0 0,-1 1 0,0-1 0,1 0-1,0 0 1,-1 0 0,1 0 0,0 1 0,0-1 0,-1 0 0,1 0-1,0 0 1,0-1 0,0 1 0,0 0 0,0 0 0,0 0 0,0-1-1,1 1 1,-1-1 0,0 1 0,0-1 0,1 1 0,-1-1 0,2 1 0,40 7 292,-37-8-268,66 9 186,98 14 50,-143-17-191,0 0 0,-1 2 0,0 1 1,29 15-1,-47-21-20,-1 1 0,-1 0 0,1 0 0,0 1 1,-1 0-1,0 0 0,0 1 0,-1-1 0,9 12 1,-12-15-44,0 1 1,-1 0-1,1 0 1,-1 0-1,0 1 1,0-1 0,0 0-1,0 0 1,-1 1-1,1-1 1,-1 0-1,0 1 1,0-1 0,0 0-1,0 1 1,-1-1-1,1 0 1,-1 1-1,0-1 1,0 0 0,0 0-1,0 0 1,0 0-1,-1 0 1,-3 5-1,-5 8 3,-2-1-1,0 0 0,0-1 0,-2 0 0,1-1 0,-26 18 0,2-5-20,-66 35 1,77-48-2,0 0 0,-34 10 0,48-20-81,0 1 0,1-2 0,-1 0 0,0 0 0,-1-1 0,1 0 0,-23-3 0,30 2-23,1-1 0,0 0 1,0 0-1,0-1 0,0 1 0,1-1 1,-1 0-1,0 0 0,1 0 0,-1 0 1,1 0-1,0-1 0,0 0 0,0 0 1,0 0-1,0 0 0,0 0 1,1 0-1,0-1 0,-4-5 0,3 3-610,0-1-1,1 0 0,-1 0 1,-1-11-1,-1-30-6919,5 14 469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4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11435,'0'0'6038,"0"-16"-4992,4-54-155,-3 65-778,0-1 0,0 1 0,1 0-1,0 0 1,0 0 0,0 0 0,1 0 0,0 0-1,0 0 1,0 1 0,0 0 0,1-1-1,0 1 1,-1 0 0,2 1 0,-1-1 0,0 1-1,1 0 1,-1 0 0,1 0 0,0 1-1,0-1 1,10-2 0,5-1-17,-1 2-1,2 0 1,-1 1 0,0 1-1,1 1 1,-1 0 0,23 4-1,-18-3-54,-7 1-59,-1 1-1,-1 0 1,1 1-1,0 0 1,20 8 0,-29-8-450,1 1 1,-1 0 0,0 0 0,14 11-1,-18-12-353,0 1-1,0-1 0,0 1 0,0 0 0,-1 1 0,1-1 0,-1 1 0,5 9 0,3 17-7100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4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19 8040,'0'0'11071,"5"-5"-10387,-4 4-643,-1 0 1,1 0-1,0 0 1,0 0-1,0 0 1,0 0-1,0 1 1,0-1-1,0 0 1,0 0-1,0 1 1,0-1-1,0 1 1,0-1-1,0 1 1,0-1-1,2 1 1,-2 1 16,0 1 0,0 0 0,-1 0 0,1 0 0,-1-1 0,1 1 0,-1 0 0,1 0 0,-1 0 1,0 0-1,0 0 0,0 0 0,0 0 0,0-1 0,-2 5 0,-1 26 197,-2 0 1,-2-1-1,0 1 0,-14 33 0,12-37-170,-42 123-111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49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69 7079,'0'0'8114,"-4"-4"-7468,0 2-469,2 1-115,1 0-1,-1 0 1,0 0-1,1 0 1,0 0-1,-1 0 1,1 0-1,-1 0 1,1 0-1,0-1 1,0 1-1,-2-3 1,3 3-20,0 1 0,0-1 0,-1 1 0,1-1 1,0 1-1,0-1 0,0 1 0,0-1 0,0 1 0,0-1 0,0 0 0,0 1 0,0-1 1,0 1-1,0-1 0,0 1 0,0-1 0,0 1 0,0-1 0,0 1 0,1-1 1,-1 1-1,0-1 0,0 1 0,1-1 0,-1 1 0,1-1 0,16-9 470,-11 8-420,-1 0 0,1 1 0,0 0 0,10 0 0,234 10 704,-220-9-766,1-1 1,0-2 0,38-8-1,-59 9-5,0 0 0,20-2 0,-34 5 97,-1-1 1,1 1-1,-1 0 0,1 1 0,-1-1 0,1 1 0,0-1 0,0 1 1,-5 3-1,-4 4 22,-1 0 0,-14 13 1,8-5-80,1 1 1,1 1-1,-22 31 1,-75 132 314,33-49 3,31-48 82,50-84-385,3-6-92,-1 1 1,1-1-1,-1 1 1,2 0-1,-1 0 1,0 0-1,1 0 1,-1 0-1,7-6 1,-1 0 9,1 0 0,0 1 0,13-10 0,-13 12 1,1 1 1,1-1-1,-1 2 0,1-1 1,0 2-1,0-1 1,1 1-1,-1 1 1,1 0-1,20-2 0,-22 5 2,0 0-1,1 0 1,-1 1-1,0 0 1,-1 1-1,1 0 1,0 0-1,0 1 0,-1 0 1,0 1-1,0 0 1,0 1-1,11 7 1,-9-5 21,-1 1 0,0 0 0,0 1 0,-1 0 0,0 1 0,-1 0 0,13 19 0,-16-21-7,0 0-1,-1 0 1,0 1 0,0 0-1,-1-1 1,-1 1 0,1 0-1,-1 0 1,-1 1 0,0-1-1,0 16 1,-1-19-14,-1-1 0,-1 1 0,1 0 0,-1-1 0,0 1 0,-1-1 0,1 0 0,-1 1 0,0-1 0,0 0 0,0-1 0,-1 1 0,0-1 0,0 1 0,0-1 0,0 0 0,-1-1 0,-9 7 0,-8 4 0,0-1 0,-47 19 0,47-22-6,-1-2 1,0-1 0,-1-1 0,0 0 0,0-2 0,0-1-1,0-1 1,-32-2 0,50 0 0,0-2-1,1 1 1,-1 0 0,1-1-1,-1 0 1,1-1 0,0 1-1,-1-1 1,1 0-1,1 0 1,-1 0 0,0-1-1,1 0 1,0 0 0,0 0-1,0 0 1,0-1 0,1 0-1,-1 1 1,1-1-1,-4-9 1,7 7-2847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4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9449,'0'0'7687,"21"117"-7270,-26-82-129,-7-1-96,3 0-128,-5 0 32,1 0-224,0 1-416,1-3-1378,1 2-3171,-2-3-2690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51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9801,'0'0'9348,"0"-2"-8777,0 1-541,0 0 0,1 0-1,-1 1 1,0-1 0,1 0 0,-1 1 0,0-1-1,1 0 1,-1 1 0,1-1 0,-1 1 0,1-1-1,-1 1 1,1-1 0,0 1 0,-1-1 0,1 1-1,0 0 1,-1-1 0,1 1 0,0-1 0,25-6 359,32 3 37,-47 4-306,149-10 306,84-3-524,-83 17-3252,-132-1-1604,30 8 0,-28-5-2690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5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9993,'0'0'8814,"0"2"-8344,-61 205 1169,13-54-2051,28-103-2617,-3-3-3993,6-16-933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59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258 294 5573,'0'0'8819,"-17"-3"-8055,-57-9 4,65 10-393,-1 1-1,1-2 0,0 1 0,-14-7 0,20 7-175,-1 0 1,0 0-1,1-1 0,0 0 0,-1 1 1,1-1-1,-5-7 0,6 8-142,1-1 0,0 1 0,-1-1 1,1 1-1,0-1 0,0 0 0,1 1 0,-1-1 0,1 0 0,-1 0 0,1 0 1,0 0-1,0 1 0,0-1 0,0 0 0,0 0 0,1 0 0,0-4 0,1 1 3,0-1-1,0 0 0,1 1 0,-1-1 1,2 1-1,3-7 0,1 3-12,0-1 0,1 2 0,0-1 0,0 1 0,1 1-1,1 0 1,-1 0 0,1 1 0,0 0 0,1 1 0,0 0 0,0 1 0,0 0-1,0 1 1,1 1 0,0 0 0,-1 0 0,1 1 0,0 1 0,1 0 0,-1 1 0,20 2-1,-24 0-37,0 1 0,-1 0 0,1 0 0,-1 1 0,0 0 0,0 0 0,0 1 0,-1 0 0,0 1 0,0-1 0,0 1-1,0 1 1,-1-1 0,0 1 0,6 9 0,-4-5 0,-1 0-1,-1 0 0,0 0 1,0 1-1,-1 0 0,0 0 1,-1 0-1,-1 0 1,0 1-1,2 14 0,-4-14 1,-1 1 0,0 0-1,-1-1 1,0 1 0,-1 0 0,-1-1-1,0 0 1,-1 1 0,-5 12-1,0-6 6,-1 0-1,-1-1 1,-1-1 0,-27 34-1,11-19 48,-2-2 0,-58 49 0,64-61-58,0-2 0,-1 0 0,-1-2 0,-48 21 0,65-32-2,1-1 0,-1-1 1,0 1-1,0-2 0,1 1 1,-17 0-1,22-2 0,1 0-1,0 0 0,0 0 1,0 0-1,0-1 1,0 1-1,0 0 1,0-1-1,0 0 1,1 1-1,-1-1 1,0 0-1,0 0 1,0 0-1,1 0 1,-1-1-1,1 1 1,-1 0-1,1-1 1,-1 1-1,1-1 1,0 1-1,-1-1 1,1 0-1,0 1 1,0-1-1,0 0 1,1 0-1,-1 0 1,0 0-1,1 0 1,-1 0-1,1 0 1,-1-2-1,0-5-9,1 1 0,-1 0-1,1 0 1,1-1 0,0 1-1,0 0 1,0 0 0,1 0-1,1 0 1,4-13 0,-5 17 4,0 1 1,0-1 0,0 0 0,1 1 0,-1-1 0,1 1 0,0 0 0,0 0 0,0 0-1,0 0 1,1 0 0,-1 1 0,1-1 0,-1 1 0,1 0 0,0 0 0,0 1-1,0-1 1,0 1 0,0 0 0,0 0 0,8-1 0,-4 1 18,0 1 0,0 0 1,0 0-1,0 1 0,0 0 0,0 0 1,0 1-1,0 0 0,-1 0 0,1 1 1,-1 0-1,10 5 0,-4 1 31,0 0 0,0 0-1,-1 1 1,0 1 0,14 15 0,44 52-404,48 50 892,-54-70-2850,-41-41-682,25 15 0,-12-11-4811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1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49 14286,'0'0'8690,"-7"-9"-8348,-26-27-22,33 36-309,-1-1 0,1 1 0,-1 0-1,0-1 1,1 1 0,-1 0 0,1-1-1,-1 1 1,0 0 0,1 0 0,-1 0-1,0-1 1,1 1 0,-1 0 0,0 0-1,0 0 1,1 0 0,-1 0 0,0 0-1,1 1 1,-1-1 0,0 0 0,1 0-1,-1 0 1,0 1 0,1-1 0,-1 0-1,0 0 1,1 1 0,-1 0 0,-12 13 228,11-12-208,-3 7 53,-1 1 1,1 0-1,0 0 1,1 1-1,1-1 1,-1 1 0,-2 16-1,-7 80 234,13-104-309,-3 31 27,1-1-1,5 60 0,-2-84-41,1 1 0,-1-1 0,1 0 0,1 0 0,0 0 0,0 0 0,1 0 0,0-1 0,0 1 0,1-1 0,0 0 0,0-1 0,1 1 0,12 11 0,-12-14-11,0-1-1,1 0 1,-1-1-1,1 1 1,0-1-1,0 0 0,0-1 1,0 0-1,0 0 1,1-1-1,-1 1 1,9-1-1,7 0-29,0 0 1,37-5-1,-35-1 44,0 0 0,0-2 0,0-1 0,-1-1 1,0-1-1,-1-1 0,0-1 0,0-1 0,-2 0 0,0-2 0,0-1 0,26-26 1,-39 33 10,0 1 0,-1-2 1,0 1-1,-1-1 1,0 0-1,0 0 1,4-13-1,-7 16 17,0 0 0,-1 0 0,0-1 0,-1 1 0,1 0 0,-1-1 1,-1 0-1,0 1 0,0-1 0,0 1 0,-3-15 0,2 18-14,0 0 1,-1 0-1,1 1 1,-1-1-1,0 1 1,0-1-1,0 1 1,0 0-1,0 0 0,-1 0 1,0 0-1,0 0 1,1 1-1,-1-1 1,-1 1-1,1 0 1,0 0-1,-1 0 1,1 0-1,-1 0 0,1 1 1,-1 0-1,0-1 1,0 1-1,1 1 1,-1-1-1,0 1 1,-6-1-1,3 1 7,0 0-1,0 0 0,-1 0 1,1 1-1,0 1 0,0-1 1,0 1-1,0 0 0,0 0 1,0 1-1,0 0 0,1 0 1,-1 1-1,-8 6 0,5-1-13,1 0 0,0 1 0,1 0-1,0 0 1,0 1 0,1 0 0,1 0 0,0 1-1,0-1 1,-5 18 0,6-14 2,1 1 0,0 0 0,1 0 0,1 0 1,0 0-1,1 0 0,2 31 0,0-43-6,0 0-1,-1 0 1,1-1 0,1 1-1,-1 0 1,0 0 0,1-1-1,0 1 1,0-1 0,0 0-1,0 1 1,1-1 0,-1 0-1,1 0 1,-1 0 0,1-1-1,0 1 1,0-1 0,1 0-1,-1 1 1,0-1-1,1-1 1,-1 1 0,1 0-1,0-1 1,0 0 0,-1 0-1,1 0 1,0 0 0,6 0-1,-1 0-7,0-1-1,0 1 1,0-2-1,0 1 0,0-1 1,0 0-1,0-1 0,0 0 1,-1-1-1,1 0 1,-1 0-1,13-7 0,-15 7-2,0-1 0,0 0-1,0 0 1,-1 0-1,1-1 1,-1 0 0,0 0-1,0 0 1,-1-1-1,0 1 1,0-1 0,0 0-1,0-1 1,-1 1-1,0-1 1,-1 1 0,1-1-1,-1 0 1,-1 0-1,1 0 1,0-11-1,-2 0 5,0 1-1,-2-1 0,0 1 1,-7-28-1,-28-65 9,36 108-5,0-1 1,0 1-1,0-1 0,0 1 1,0-1-1,1 0 0,0 1 1,-1-1-1,1 0 0,0 0 1,0 1-1,0-1 0,1 0 1,-1 1-1,1-1 0,-1 0 0,1 1 1,2-6-1,-1 6 15,0 0 1,0-1-1,0 1 0,0 0 1,1 0-1,-1 0 0,1 1 1,-1-1-1,1 0 1,0 1-1,-1 0 0,1 0 1,0-1-1,0 2 0,0-1 1,3 0-1,4-2 26,0 1-1,0 1 1,0 0-1,0 0 1,0 1 0,0 0-1,0 1 1,0 0 0,0 1-1,0 0 1,0 0-1,0 1 1,-1 0 0,1 1-1,-1 0 1,0 1-1,0-1 1,10 9 0,-9-5-24,0 0 0,0 1 0,-1 1 1,0-1-1,-1 1 0,0 1 0,0 0 0,-1 0 1,-1 0-1,0 1 0,0 0 0,-1 0 1,5 20-1,-5-11-35,0 0 1,-2 1 0,-1-1-1,0 0 1,-1 1 0,-4 26-1,3-47-18,0 1-1,0-1 0,0 1 0,0-1 1,0 1-1,-1-1 0,1 0 1,-1 1-1,1-1 0,-1 0 0,1 1 1,-1-1-1,0 0 0,-1 2 1,2-3 26,0 0 0,-1 0 1,1 0-1,-1 1 0,1-1 1,0 0-1,-1 0 1,1 0-1,0 0 0,-1 0 1,1 0-1,0 0 1,-1 0-1,1 0 0,-1 0 1,1 0-1,0 0 0,-1 0 1,1 0-1,0 0 1,-1 0-1,1-1 0,0 1 1,-1 0-1,1 0 0,0 0 1,-1-1-1,1 1 1,0 0-1,-1 0 0,1-1 1,-1 1-1,-1-3 1,0 1 0,0-1 0,1 1 0,-1-1 0,0 0 0,1 0 0,0 0-1,0 0 1,-1 0 0,2 0 0,-2-5 0,0-4 1,1 1 0,1-1 0,0 1 0,0-1 1,1 0-1,1 1 0,0-1 0,0 1 0,1 0 0,0 0 0,8-17 0,-7 20 14,1 0-1,-1 0 1,1 1-1,0 0 1,1 0 0,0 0-1,0 0 1,1 1-1,-1 0 1,1 0 0,0 1-1,1 0 1,-1 0-1,1 1 1,15-6 0,-15 7 13,0 0 0,0 1 1,0 0-1,0 0 0,0 1 1,0 0-1,0 0 0,0 1 1,0 0-1,1 1 1,-1 0-1,9 2 0,-11-1-5,0 0-1,0 0 0,0 1 0,0 0 1,-1 0-1,0 0 0,1 1 1,-1 0-1,0 0 0,-1 0 1,1 0-1,-1 1 0,0 0 0,0 0 1,0 0-1,4 8 0,0 2 45,0 1-1,-1 0 1,-1 0-1,-1 0 1,6 29-1,0 20-950,-4 4-3590,-7-65 4030,5 16-7347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3:59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54 7015,'0'0'12123,"4"-11"-11370,11-32-27,-12 99 1019,-9-12-1383,-1-1-1,-24 76 1,17-70-1348,-14 87 1,27-104-3199,1-22 1220,0 7-4958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4:00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63 5765,'0'0'10602,"-9"-5"-9726,-23-12-139,24 11 1452,9 2-1494,12 2-830,-10 1 439,59-9 472,85-4 0,66 10-337,22 20-245,-142-8-169,-85-6-1583,-7-1 314,-16 3-604,-22 1-1392,15-3-491,-2-2-2094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4:00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30 8808,'0'0'10976,"0"-6"-10495,2-14-17,-2 16 45,-1 18-52,-8 99 682,-13 293 354,31-181-1292,-2-112-2703,-4-1-5943,-3-64 85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9:1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95 3459,'0'0'2072,"-2"-2"-2040,-10-11-118,11 2-1040,1 10 1035,-6-25 6177,6 25-5889,0 1 0,0-1-1,0 1 1,-1 0 0,1-1 0,0 1 0,0-1 0,-1 1 0,1 0-1,0-1 1,-1 1 0,1 0 0,0 0 0,-1-1 0,1 1 0,-1 0 0,1 0-1,0 0 1,-1-1 0,1 1 0,-1 0 0,1 0 0,-1 0 0,1 0-1,0 0 1,-1 0 0,1 0 0,-1 0 0,1 0 0,-1 0 0,1 0 0,-1 0-1,1 0 1,0 0 0,-1 0 0,1 1 0,-1-1 0,-8-1 388,9 0-542,-17-8 1900,16 8-1938,0 0 1,19-1 3582,33 2-3914,-39 0 635,638 6-1964,-654-10-1452,-35-4-1559,-66-3-1,103 11 4535,-48-4-4624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59:18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13869,'0'0'9027,"1"3"-8669,1 5-272,0 1 0,0 0 0,-1 0 0,-1 0 0,1 0 0,-1 0 0,-1 0 0,-2 14 0,0 7 53,3-27-130,-22 487 1236,40 0-855,-16-456-381,-1-21 2,0 0 1,5 20-1,-6-31 15,0-2-95,1-1 0,0 1 0,-1 0 0,1-1-1,-1 1 1,1 0 0,-1-1 0,1 1-1,-1 0 1,1-1 0,-1 1 0,1-1 0,-1 1-1,1-1 1,-1 1 0,0-1 0,1 0-1,-1 1 1,0-1 0,0 1 0,1-1 0,-1 0-1,0 0 1,6-22-2238,-3 13-3579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2:03:09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02:03:12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24575,'112'-2'0,"119"4"0,-218 0 0,0 1 0,0 0 0,0 0 0,-1 2 0,0-1 0,16 9 0,-16-7 0,0-1 0,0 0 0,1 0 0,0-2 0,24 5 0,98-6 58,-86-3-1481,-30 1-5403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1:41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106 238 7335,'0'0'7479,"-7"0"-7100,2 0-366,2 0 42,0-1 0,0 1-1,-1 0 1,1 0 0,0 0-1,0 0 1,0 1 0,0-1 0,0 1-1,0 0 1,0 0 0,0 0 0,0 0-1,0 1 1,1-1 0,-1 1 0,0-1-1,1 1 1,0 0 0,-1 0-1,1 0 1,0 1 0,0-1 0,0 0-1,-2 4 1,0 4 155,0 0-1,1 0 1,0 0-1,1 0 1,0 0 0,1 0-1,0 1 1,0-1-1,2 20 1,0-9 70,-2-20-249,1 1 1,0 0 0,0 0 0,0-1 0,0 1-1,0 0 1,1 0 0,-1-1 0,1 1 0,-1 0-1,1-1 1,-1 1 0,1 0 0,0-1 0,0 1-1,0-1 1,0 1 0,0-1 0,0 1 0,0-1-1,0 0 1,1 0 0,-1 1 0,0-1 0,1 0-1,-1 0 1,1 0 0,-1-1 0,1 1 0,0 0-1,-1-1 1,1 1 0,0-1 0,-1 1 0,1-1-1,0 0 1,0 1 0,2-1 0,3-1 60,-1 1 0,1-1 1,-1 0-1,1-1 0,-1 1 1,1-1-1,-1-1 1,11-5-1,98-57 535,33-17-331,51-2-250,384-104-1,-561 181-69,-13 4 25,-1 0 1,1 1-1,0 0 0,0 1 0,-1 0 0,11 0 0,-17 1 15,9 3-3123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1:46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45 139 5765,'0'0'7261,"-3"-2"-6717,-12-6-79,15 7-398,-1 1 0,1-1 0,-1 1 0,0-1 1,1 1-1,-1 0 0,0-1 0,0 1 0,1 0 0,-1-1 0,0 1 0,0 0 0,1 0 0,-1 0 0,0 0 0,0 0 0,0 0 0,1 0 0,-1 0 0,0 0 0,0 0 0,-1 1 0,-1 14 57,1 1 0,0 0 0,1 0 0,1 1 0,0-1 0,4 18 0,1 0 80,18 62 0,-22-91-166,0-1 0,0 0 0,1 0 0,0 0 0,0 0 0,0 0-1,0 0 1,1 0 0,-1-1 0,1 1 0,0-1 0,0 0 0,1 0 0,-1 0 0,0 0-1,1 0 1,4 2 0,-3-3 52,0-1 0,0 1 0,0-1-1,0 0 1,0 0 0,0 0 0,1-1-1,-1 0 1,0 0 0,0 0 0,0-1 0,0 1-1,1-1 1,7-3 0,17-6 154,-1-1 1,53-29-1,-32 15-96,66-32 83,327-142 269,-101 92-372,-315 101-85,-25 6 5,-18 10-1655,3-3-409,4-3-3997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2:08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3 299 15118,'0'0'6796,"0"10"-6380,-2 2-280,2 0-1,0 0 1,0 0-1,1 0 1,1-1-1,0 1 1,5 18-1,-2-17 5,0 0 0,1-1 0,0 1 1,0-2-1,2 1 0,8 10 0,-13-17-94,2-1 0,-1 0 1,0 0-1,1 0 0,0 0 0,0-1 1,0 0-1,0 0 0,0 0 0,1 0 1,-1-1-1,1 0 0,0 0 0,-1-1 1,1 0-1,7 1 0,10 0 63,-1-2 0,1 0 0,-1-2 0,0 0 0,0-2 1,27-7-1,128-50 183,-146 49-269,919-406 291,-845 361-2305,-125 55-6150,-3 2-133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04:2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17841,'0'0'6710,"-1"8"-6245,2 21-248,0 0 0,2-1 0,12 54 0,3 22-183,-7 219-465,-12-243-1514,1-79 1598,-5-6-710,-1-15 1091,2 1 0,0 0 0,2-1 0,0 0 0,1 0 0,1 0 1,2-24-1,-1 38 10,0 1 0,0-1 1,0 1-1,1-1 1,0 1-1,0-1 0,0 1 1,1 0-1,-1 0 1,1 0-1,1 1 1,-1-1-1,0 1 0,1-1 1,0 1-1,0 0 1,1 1-1,-1-1 0,1 1 1,-1 0-1,1 0 1,0 0-1,10-3 1,9-4-3,0 2 1,0 2-1,1 0 1,24-3 0,-37 7-25,2 0 4,28-5 143,59-18 0,-101 24-151,0-1 0,0 1 0,1 0 1,-1-1-1,0 1 0,0 0 0,0-1 0,-1 1 0,1-1 0,0 1 1,0 0-1,-1-1 0,1 1 0,-1 0 0,1-1 0,-2-1 0,1 1 15,0 1 0,-1-1 0,1 0-1,-1 1 1,0-1 0,1 1 0,-1 0 0,0-1-1,0 1 1,1 0 0,-1 0 0,0 0-1,0 0 1,0 0 0,-1 1 0,1-1 0,0 1-1,0-1 1,0 1 0,0 0 0,-1 0-1,1 0 1,0 0 0,0 0 0,0 0 0,0 1-1,-5 0 1,3 0 20,1 0 0,-1 1 0,0-1 1,0 1-1,1-1 0,-1 1 0,1 0 0,0 1 0,-1-1 0,1 0 1,0 1-1,0 0 0,1 0 0,-6 5 0,3 2 9,1-1 1,0 1-1,0-1 0,1 1 0,0 0 0,1 1 0,0-1 1,-1 17-1,2-11-23,0 0 1,2 0-1,0 0 1,1 0-1,3 16 1,-2-23-27,-1 0 0,1 0 0,1 0 0,0 0 0,0 0 0,10 15 1,-12-21-43,1 1 0,0-1 1,0 1-1,0-1 0,1 0 1,-1 0-1,1-1 0,0 1 1,0-1-1,-1 1 1,2-1-1,-1 0 0,0-1 1,0 1-1,1-1 0,7 2 1,-2-2-398,0 0 0,0 0 1,0-1-1,0-1 1,0 0-1,0 0 0,0-1 1,0 0-1,16-5 1,-16 2-540,0 1 1,0-1 0,0-1 0,-1 0-1,0-1 1,0 1 0,-1-2 0,1 1-1,-2-1 1,1 0 0,-1-1 0,0 0-1,9-16 1,-4 5 262,-1-1 0,13-36 1,-21 46 1714,0 0-1,4-21 1,-7 25 135,1 1 0,-1 0-1,0-1 1,-1 1 0,0 0 0,-1-8-1,2 13-999,0 1-1,0-1 1,0 1 0,0-1-1,-1 0 1,1 1 0,0-1-1,0 1 1,0-1 0,-1 0-1,1 1 1,0-1-1,-1 1 1,1-1 0,0 1-1,-1-1 1,1 1 0,-1 0-1,1-1 1,-1 1 0,1-1-1,-1 1 1,1 0-1,-1-1 1,1 1 0,-1 0-1,1 0 1,-1-1 0,0 1-1,1 0 1,-1 0 0,1 0-1,-2 0 1,1 0-76,0 0 1,0 1-1,0-1 0,0 1 1,0-1-1,0 1 0,0-1 1,1 1-1,-1 0 1,0-1-1,0 1 0,1 0 1,-1 0-1,0 0 1,1-1-1,-1 1 0,0 0 1,1 0-1,-1 1 0,-2 7 39,0-1 0,0 1 0,0 0-1,1 0 1,1 0 0,0 0-1,0 14 1,4 64 70,-2-59-112,0-9-19,1 1 0,4 20 0,-6-39 50,3-46-288,0 24 188,1 0 0,1 0 0,1 0 0,12-27 1,-13 37 4,0 0 0,1 0 1,0 1-1,0 0 0,1 0 1,1 0-1,0 1 1,0 0-1,14-11 0,-20 18 5,0 1 0,0-1 1,0 1-1,0 0 0,0-1 0,0 1 0,0 0 0,0 1 0,0-1 0,1 0 0,-1 0 0,0 1 1,1 0-1,-1-1 0,0 1 0,1 0 0,-1 0 0,1 0 0,-1 0 0,0 1 0,1-1 0,-1 1 1,0-1-1,1 1 0,-1 0 0,0 0 0,0 0 0,0 0 0,0 0 0,0 0 0,0 1 0,0-1 1,0 1-1,0-1 0,-1 1 0,1 0 0,-1 0 0,1 0 0,-1 0 0,1 0 0,1 4 0,5 11 17,-1 1-1,0 1 0,-2-1 0,0 1 0,3 23 0,6 101-269,-12-113 79,0-4-552,0 16-2766,4-15-3514,-2-16-954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2:38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91 12876,'0'0'8899,"0"-15"-8370,1-46-134,0 46-70,-2 17 1,-8 23 79,2-1 0,1 2 0,-5 40 1,7-41-303,-9 82 15,5 0-1,8 164 1,3-248-393,0 4-4554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2:39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13901,'0'0'7938,"13"17"-7382,0 0-416,85 107 889,-70-95-1170,1 0 0,1-2 1,1-1-1,2-2 1,0-1-1,2-1 1,0-2-1,39 15 0,-38-23-2582,-8-8-3223,-6-4-1661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2:3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17841,'0'0'6096,"2"19"-5589,15 155 465,-11-72-911,-14 178 1,2-229-673,-1 17-1567,9-23-5283,2-32-557</inkml:trace>
  <inkml:trace contextRef="#ctx0" brushRef="#br0" timeOffset="1">374 151 18033,'0'0'6310,"101"-4"-6406,-67 4-288,-1 0-353,5-2-608,-2 2-898,0 0-1248,0 7-4036,-12 1-769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2:4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17489,'0'0'4388,"118"-41"-4324,-88 37-128,3-2-225,-1 4-543,2 2-866,0 0-1921,2 0-4741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2:40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139 298 15855,'0'0'5632,"-9"-8"-4831,16 7-791,-1-2 0,0 1 0,1-1 0,-1 0 1,-1 0-1,1 0 0,0-1 0,-1 0 0,0 0 0,1 0 0,-2-1 1,1 0-1,0 0 0,-1 0 0,0 0 0,-1-1 0,1 0 1,-1 0-1,0 0 0,4-11 0,-2 1 12,-1 1 0,0 0 0,-1-1 0,-1 0 0,0 0 0,-1 0 0,-3-29 0,2 42 17,0 1-1,0 0 1,-1 0-1,1 0 1,0 0-1,-1-1 1,0 1-1,1 0 0,-1 0 1,0 0-1,0 0 1,0 0-1,0 1 1,-3-5-1,3 6 58,-14 6 262,13-4-332,0 0 1,1 0-1,-1 0 1,1 0-1,-1 1 1,1-1-1,-1 0 1,1 1-1,0-1 0,0 1 1,1-1-1,-1 1 1,0 0-1,1-1 1,-1 5-1,0 46 201,2-34-151,24 445 982,-22-427-1043,0 93 100,-4-83-81,-12-45 116,-20-4-148,0 0-1,-53-13 1,74 13-22,0 1 0,0 0-1,-14 1 1,14 0-43,48 7 68,-15-1-79,6-2-800,37 0-1,-2-3-3147,-10 0-3313,-10-1-1153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6:0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12 11179,'0'0'7954,"1"-3"-7388,4-6 378,-4 21-405,-1 38-126,-1-27-233,-14 397 909,-1-253-646,16-162-414,-1 4-4,0-1 0,-1 0 0,0 0 0,0 0-1,0 0 1,-6 11 0,8-19-19,-1 1-61,1-1 1,0 0 0,0 0-1,-1 0 1,1 0-1,0 0 1,-1 0 0,1 0-1,0 0 1,-1 0 0,1 0-1,0 0 1,-1 0 0,1 0-1,0 0 1,-1 0 0,1 0-1,0 0 1,-1 0 0,1 0-1,0 0 1,-1 0-1,1-1 1,0 1 0,0 0-1,-1 0 1,1 0 0,0-1-1,0 1 1,-1 0 0,1 0-1,0-1 1,0 1 0,-1 0-1,1-1 1,0 1-1,0 0 1,0 0 0,0-1-1,0 1 1,0 0 0,-1-1-1,1 0 1,-4-19-1731,1 0 1,1-1-1,1 1 1,1-1-1,3-31 1,-1 5-2969,0 9 306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6:04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9033,'0'0'9406,"3"2"-8835,6 6-342,0 1 0,0 0 1,0 0-1,-1 1 0,-1 0 0,9 14 1,3 3 113,14 16 211,40 42 0,-54-66-498,2 0-1,0-2 0,46 31 1,19-1-581,-73-42-725,0 0-1,22 5 1,-32-9 564,0 0 0,-1-1 0,1 0 0,0 0 0,0 0 0,-1 0 0,1 0 0,4-1 0,5-4-4773,1-7-696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6:0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39 11179,'0'0'9374,"-5"-8"-8920,-15-21 69,20 29-516,0 0 1,0-1 0,-1 1 0,1 0-1,0 0 1,0 0 0,0 0 0,0 0-1,0 0 1,-1 0 0,1 0-1,0-1 1,0 1 0,0 0 0,-1 0-1,1 0 1,0 0 0,0 0 0,0 0-1,-1 0 1,1 0 0,0 0-1,0 0 1,0 0 0,-1 0 0,1 0-1,0 0 1,0 0 0,0 1 0,-1-1-1,1 0 1,0 0 0,0 0-1,0 0 1,0 0 0,-1 0 0,1 0-1,0 1 1,-5 8 226,1 14 133,3 15-52,2 0 0,1 0 1,2-1-1,10 45 0,0 6-81,-13-80-223,43 354 234,-40-284-811,-4-76 160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6:0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27 15246,'0'0'7170,"9"-3"-6983,16-3-193,0 0 1,0 2 0,1 1-1,32 0 1,-34 2-480,-4 0-958,32 2 1,-45 0-430,1 0 1,-1 1 0,0-1 0,11 5-1,0 2-5543</inkml:trace>
  <inkml:trace contextRef="#ctx0" brushRef="#br0" timeOffset="1">0 242 15150,'0'0'6438,"114"-19"-6374,-81 15-64,-13 2-96,5 2-224,0 0-385,-1 0-768,9 0-1410,-10 0-2594,1 0-2819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4:26:05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96 17168,'0'0'5413,"17"-15"-5135,57-47-54,-72 60-210,1 0 0,-1 1 0,0-1-1,1 0 1,0 1 0,-1-1 0,1 1 0,0 0-1,0 0 1,0 0 0,-1 0 0,1 1 0,0-1 0,0 1-1,0-1 1,0 1 0,6 1 0,2-1 36,-4 0-13,1 0 0,-1 0 0,1 1 0,-1 0 0,0 0 0,1 0 0,-1 1 0,0 0 0,10 5 0,-13-5-25,0 1 1,0-1-1,0 1 0,-1 0 0,1 0 0,-1 0 0,0 0 0,1 1 1,-1-1-1,-1 1 0,1 0 0,-1 0 0,1 0 0,-1 0 0,0 0 1,1 6-1,0-2 8,-1 1 0,0-1 0,0 0 0,-1 1 1,0 0-1,-1-1 0,0 1 0,0-1 0,0 1 1,-4 11-1,2-8-3,-2 0 1,0 0 0,-1 0 0,0-1-1,0 1 1,-10 13 0,-8 7-1,-2 0 1,-1-2-1,-42 38 0,53-54-16,-125 117 100,139-131-83,1 0 0,0 1 0,-1-1 0,1 0-1,0 0 1,-1 1 0,1-1 0,0 0-1,-1 1 1,1-1 0,0 1 0,0-1 0,0 0-1,-1 1 1,1-1 0,0 1 0,0-1-1,0 0 1,0 1 0,0-1 0,0 1 0,0-1-1,0 1 1,0-1 0,0 1 0,0-1-1,0 0 1,0 1 0,0-1 0,0 1 0,0-1-1,0 1 1,0-1 0,1 0 0,-1 1-1,0-1 1,0 1 0,1-1 0,-1 0 0,0 1-1,0-1 1,1 1 0,16 7 35,-15-7 5,10 2-27,0 0 0,-1-1 0,1 0 0,0-1-1,0 0 1,1 0 0,13-3 0,88-13 46,-89 11-70,90-13-568,201-2 1,-315 19-171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B626-EF60-48F2-9EA3-2982EBB5C58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659F2-6376-4F95-B16C-F6EEC0282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6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3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7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28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21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8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8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70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6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9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F51F-26B0-42FD-8609-6BAC30C8325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09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.xml"/><Relationship Id="rId21" Type="http://schemas.openxmlformats.org/officeDocument/2006/relationships/image" Target="../media/image1027.png"/><Relationship Id="rId42" Type="http://schemas.openxmlformats.org/officeDocument/2006/relationships/customXml" Target="../ink/ink56.xml"/><Relationship Id="rId68" Type="http://schemas.openxmlformats.org/officeDocument/2006/relationships/customXml" Target="../ink/ink63.xml"/><Relationship Id="rId154" Type="http://schemas.openxmlformats.org/officeDocument/2006/relationships/customXml" Target="../ink/ink68.xml"/><Relationship Id="rId159" Type="http://schemas.openxmlformats.org/officeDocument/2006/relationships/image" Target="../media/image1542.png"/><Relationship Id="rId175" Type="http://schemas.openxmlformats.org/officeDocument/2006/relationships/image" Target="../media/image1550.png"/><Relationship Id="rId170" Type="http://schemas.openxmlformats.org/officeDocument/2006/relationships/customXml" Target="../ink/ink76.xml"/><Relationship Id="rId191" Type="http://schemas.openxmlformats.org/officeDocument/2006/relationships/image" Target="../media/image5.png"/><Relationship Id="rId16" Type="http://schemas.openxmlformats.org/officeDocument/2006/relationships/customXml" Target="../ink/ink43.xml"/><Relationship Id="rId11" Type="http://schemas.openxmlformats.org/officeDocument/2006/relationships/image" Target="../media/image1022.png"/><Relationship Id="rId32" Type="http://schemas.openxmlformats.org/officeDocument/2006/relationships/customXml" Target="../ink/ink51.xml"/><Relationship Id="rId37" Type="http://schemas.openxmlformats.org/officeDocument/2006/relationships/image" Target="../media/image1035.png"/><Relationship Id="rId53" Type="http://schemas.openxmlformats.org/officeDocument/2006/relationships/image" Target="../media/image1043.png"/><Relationship Id="rId74" Type="http://schemas.openxmlformats.org/officeDocument/2006/relationships/customXml" Target="../ink/ink66.xml"/><Relationship Id="rId5" Type="http://schemas.openxmlformats.org/officeDocument/2006/relationships/image" Target="../media/image1019.png"/><Relationship Id="rId160" Type="http://schemas.openxmlformats.org/officeDocument/2006/relationships/customXml" Target="../ink/ink71.xml"/><Relationship Id="rId165" Type="http://schemas.openxmlformats.org/officeDocument/2006/relationships/image" Target="../media/image1545.png"/><Relationship Id="rId181" Type="http://schemas.openxmlformats.org/officeDocument/2006/relationships/image" Target="../media/image1553.png"/><Relationship Id="rId186" Type="http://schemas.openxmlformats.org/officeDocument/2006/relationships/customXml" Target="../ink/ink84.xml"/><Relationship Id="rId22" Type="http://schemas.openxmlformats.org/officeDocument/2006/relationships/customXml" Target="../ink/ink46.xml"/><Relationship Id="rId27" Type="http://schemas.openxmlformats.org/officeDocument/2006/relationships/image" Target="../media/image1030.png"/><Relationship Id="rId69" Type="http://schemas.openxmlformats.org/officeDocument/2006/relationships/image" Target="../media/image1498.png"/><Relationship Id="rId155" Type="http://schemas.openxmlformats.org/officeDocument/2006/relationships/image" Target="../media/image1540.png"/><Relationship Id="rId171" Type="http://schemas.openxmlformats.org/officeDocument/2006/relationships/image" Target="../media/image1548.png"/><Relationship Id="rId176" Type="http://schemas.openxmlformats.org/officeDocument/2006/relationships/customXml" Target="../ink/ink79.xml"/><Relationship Id="rId12" Type="http://schemas.openxmlformats.org/officeDocument/2006/relationships/customXml" Target="../ink/ink41.xml"/><Relationship Id="rId17" Type="http://schemas.openxmlformats.org/officeDocument/2006/relationships/image" Target="../media/image1025.png"/><Relationship Id="rId25" Type="http://schemas.openxmlformats.org/officeDocument/2006/relationships/image" Target="../media/image1029.png"/><Relationship Id="rId33" Type="http://schemas.openxmlformats.org/officeDocument/2006/relationships/image" Target="../media/image1033.png"/><Relationship Id="rId38" Type="http://schemas.openxmlformats.org/officeDocument/2006/relationships/customXml" Target="../ink/ink54.xml"/><Relationship Id="rId46" Type="http://schemas.openxmlformats.org/officeDocument/2006/relationships/customXml" Target="../ink/ink57.xml"/><Relationship Id="rId67" Type="http://schemas.openxmlformats.org/officeDocument/2006/relationships/image" Target="../media/image1497.png"/><Relationship Id="rId158" Type="http://schemas.openxmlformats.org/officeDocument/2006/relationships/customXml" Target="../ink/ink70.xml"/><Relationship Id="rId20" Type="http://schemas.openxmlformats.org/officeDocument/2006/relationships/customXml" Target="../ink/ink45.xml"/><Relationship Id="rId41" Type="http://schemas.openxmlformats.org/officeDocument/2006/relationships/image" Target="../media/image1037.png"/><Relationship Id="rId54" Type="http://schemas.openxmlformats.org/officeDocument/2006/relationships/customXml" Target="../ink/ink60.xml"/><Relationship Id="rId70" Type="http://schemas.openxmlformats.org/officeDocument/2006/relationships/customXml" Target="../ink/ink64.xml"/><Relationship Id="rId153" Type="http://schemas.openxmlformats.org/officeDocument/2006/relationships/image" Target="../media/image1539.png"/><Relationship Id="rId161" Type="http://schemas.openxmlformats.org/officeDocument/2006/relationships/image" Target="../media/image1543.png"/><Relationship Id="rId166" Type="http://schemas.openxmlformats.org/officeDocument/2006/relationships/customXml" Target="../ink/ink74.xml"/><Relationship Id="rId174" Type="http://schemas.openxmlformats.org/officeDocument/2006/relationships/customXml" Target="../ink/ink78.xml"/><Relationship Id="rId179" Type="http://schemas.openxmlformats.org/officeDocument/2006/relationships/image" Target="../media/image1552.png"/><Relationship Id="rId182" Type="http://schemas.openxmlformats.org/officeDocument/2006/relationships/customXml" Target="../ink/ink82.xml"/><Relationship Id="rId187" Type="http://schemas.openxmlformats.org/officeDocument/2006/relationships/image" Target="../media/image155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.xml"/><Relationship Id="rId190" Type="http://schemas.openxmlformats.org/officeDocument/2006/relationships/customXml" Target="../ink/ink86.xml"/><Relationship Id="rId15" Type="http://schemas.openxmlformats.org/officeDocument/2006/relationships/image" Target="../media/image1024.png"/><Relationship Id="rId23" Type="http://schemas.openxmlformats.org/officeDocument/2006/relationships/image" Target="../media/image1028.png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49" Type="http://schemas.openxmlformats.org/officeDocument/2006/relationships/image" Target="../media/image1041.png"/><Relationship Id="rId10" Type="http://schemas.openxmlformats.org/officeDocument/2006/relationships/customXml" Target="../ink/ink40.xml"/><Relationship Id="rId31" Type="http://schemas.openxmlformats.org/officeDocument/2006/relationships/image" Target="../media/image1032.png"/><Relationship Id="rId52" Type="http://schemas.openxmlformats.org/officeDocument/2006/relationships/customXml" Target="../ink/ink59.xml"/><Relationship Id="rId65" Type="http://schemas.openxmlformats.org/officeDocument/2006/relationships/image" Target="../media/image1496.png"/><Relationship Id="rId73" Type="http://schemas.openxmlformats.org/officeDocument/2006/relationships/image" Target="../media/image3.png"/><Relationship Id="rId151" Type="http://schemas.openxmlformats.org/officeDocument/2006/relationships/image" Target="../media/image1538.png"/><Relationship Id="rId156" Type="http://schemas.openxmlformats.org/officeDocument/2006/relationships/customXml" Target="../ink/ink69.xml"/><Relationship Id="rId164" Type="http://schemas.openxmlformats.org/officeDocument/2006/relationships/customXml" Target="../ink/ink73.xml"/><Relationship Id="rId169" Type="http://schemas.openxmlformats.org/officeDocument/2006/relationships/image" Target="../media/image1547.png"/><Relationship Id="rId177" Type="http://schemas.openxmlformats.org/officeDocument/2006/relationships/image" Target="../media/image1551.png"/><Relationship Id="rId185" Type="http://schemas.openxmlformats.org/officeDocument/2006/relationships/image" Target="../media/image1555.png"/><Relationship Id="rId4" Type="http://schemas.openxmlformats.org/officeDocument/2006/relationships/customXml" Target="../ink/ink37.xml"/><Relationship Id="rId9" Type="http://schemas.openxmlformats.org/officeDocument/2006/relationships/image" Target="../media/image1021.png"/><Relationship Id="rId172" Type="http://schemas.openxmlformats.org/officeDocument/2006/relationships/customXml" Target="../ink/ink77.xml"/><Relationship Id="rId180" Type="http://schemas.openxmlformats.org/officeDocument/2006/relationships/customXml" Target="../ink/ink81.xml"/><Relationship Id="rId13" Type="http://schemas.openxmlformats.org/officeDocument/2006/relationships/image" Target="../media/image1023.png"/><Relationship Id="rId18" Type="http://schemas.openxmlformats.org/officeDocument/2006/relationships/customXml" Target="../ink/ink44.xml"/><Relationship Id="rId39" Type="http://schemas.openxmlformats.org/officeDocument/2006/relationships/image" Target="../media/image1036.png"/><Relationship Id="rId34" Type="http://schemas.openxmlformats.org/officeDocument/2006/relationships/customXml" Target="../ink/ink52.xml"/><Relationship Id="rId50" Type="http://schemas.openxmlformats.org/officeDocument/2006/relationships/customXml" Target="../ink/ink58.xml"/><Relationship Id="rId55" Type="http://schemas.openxmlformats.org/officeDocument/2006/relationships/image" Target="../media/image10.png"/><Relationship Id="rId167" Type="http://schemas.openxmlformats.org/officeDocument/2006/relationships/image" Target="../media/image1546.png"/><Relationship Id="rId188" Type="http://schemas.openxmlformats.org/officeDocument/2006/relationships/customXml" Target="../ink/ink85.xml"/><Relationship Id="rId7" Type="http://schemas.openxmlformats.org/officeDocument/2006/relationships/image" Target="../media/image1020.png"/><Relationship Id="rId71" Type="http://schemas.openxmlformats.org/officeDocument/2006/relationships/image" Target="../media/image20.png"/><Relationship Id="rId162" Type="http://schemas.openxmlformats.org/officeDocument/2006/relationships/customXml" Target="../ink/ink72.xml"/><Relationship Id="rId183" Type="http://schemas.openxmlformats.org/officeDocument/2006/relationships/image" Target="../media/image1554.png"/><Relationship Id="rId2" Type="http://schemas.openxmlformats.org/officeDocument/2006/relationships/customXml" Target="../ink/ink36.xml"/><Relationship Id="rId29" Type="http://schemas.openxmlformats.org/officeDocument/2006/relationships/image" Target="../media/image1031.png"/><Relationship Id="rId24" Type="http://schemas.openxmlformats.org/officeDocument/2006/relationships/customXml" Target="../ink/ink47.xml"/><Relationship Id="rId40" Type="http://schemas.openxmlformats.org/officeDocument/2006/relationships/customXml" Target="../ink/ink55.xml"/><Relationship Id="rId45" Type="http://schemas.openxmlformats.org/officeDocument/2006/relationships/image" Target="../media/image1039.png"/><Relationship Id="rId66" Type="http://schemas.openxmlformats.org/officeDocument/2006/relationships/customXml" Target="../ink/ink62.xml"/><Relationship Id="rId157" Type="http://schemas.openxmlformats.org/officeDocument/2006/relationships/image" Target="../media/image1541.png"/><Relationship Id="rId178" Type="http://schemas.openxmlformats.org/officeDocument/2006/relationships/customXml" Target="../ink/ink80.xml"/><Relationship Id="rId152" Type="http://schemas.openxmlformats.org/officeDocument/2006/relationships/customXml" Target="../ink/ink67.xml"/><Relationship Id="rId173" Type="http://schemas.openxmlformats.org/officeDocument/2006/relationships/image" Target="../media/image1549.png"/><Relationship Id="rId19" Type="http://schemas.openxmlformats.org/officeDocument/2006/relationships/image" Target="../media/image1026.png"/><Relationship Id="rId14" Type="http://schemas.openxmlformats.org/officeDocument/2006/relationships/customXml" Target="../ink/ink42.xml"/><Relationship Id="rId30" Type="http://schemas.openxmlformats.org/officeDocument/2006/relationships/customXml" Target="../ink/ink50.xml"/><Relationship Id="rId35" Type="http://schemas.openxmlformats.org/officeDocument/2006/relationships/image" Target="../media/image1034.png"/><Relationship Id="rId56" Type="http://schemas.openxmlformats.org/officeDocument/2006/relationships/customXml" Target="../ink/ink61.xml"/><Relationship Id="rId168" Type="http://schemas.openxmlformats.org/officeDocument/2006/relationships/customXml" Target="../ink/ink75.xml"/><Relationship Id="rId8" Type="http://schemas.openxmlformats.org/officeDocument/2006/relationships/customXml" Target="../ink/ink39.xml"/><Relationship Id="rId51" Type="http://schemas.openxmlformats.org/officeDocument/2006/relationships/image" Target="../media/image1042.png"/><Relationship Id="rId72" Type="http://schemas.openxmlformats.org/officeDocument/2006/relationships/customXml" Target="../ink/ink65.xml"/><Relationship Id="rId163" Type="http://schemas.openxmlformats.org/officeDocument/2006/relationships/image" Target="../media/image1544.png"/><Relationship Id="rId184" Type="http://schemas.openxmlformats.org/officeDocument/2006/relationships/customXml" Target="../ink/ink83.xml"/><Relationship Id="rId189" Type="http://schemas.openxmlformats.org/officeDocument/2006/relationships/image" Target="../media/image4.png"/><Relationship Id="rId3" Type="http://schemas.openxmlformats.org/officeDocument/2006/relationships/image" Target="../media/image10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9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5" Type="http://schemas.openxmlformats.org/officeDocument/2006/relationships/image" Target="../media/image1050.png"/><Relationship Id="rId4" Type="http://schemas.openxmlformats.org/officeDocument/2006/relationships/customXml" Target="../ink/ink88.xml"/><Relationship Id="rId27" Type="http://schemas.openxmlformats.org/officeDocument/2006/relationships/image" Target="../media/image10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3.xml"/><Relationship Id="rId3" Type="http://schemas.openxmlformats.org/officeDocument/2006/relationships/image" Target="../media/image1062.png"/><Relationship Id="rId7" Type="http://schemas.openxmlformats.org/officeDocument/2006/relationships/image" Target="../media/image1064.png"/><Relationship Id="rId2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.xml"/><Relationship Id="rId11" Type="http://schemas.openxmlformats.org/officeDocument/2006/relationships/image" Target="../media/image1066.png"/><Relationship Id="rId5" Type="http://schemas.openxmlformats.org/officeDocument/2006/relationships/image" Target="../media/image1063.png"/><Relationship Id="rId10" Type="http://schemas.openxmlformats.org/officeDocument/2006/relationships/customXml" Target="../ink/ink94.xml"/><Relationship Id="rId4" Type="http://schemas.openxmlformats.org/officeDocument/2006/relationships/customXml" Target="../ink/ink91.xml"/><Relationship Id="rId9" Type="http://schemas.openxmlformats.org/officeDocument/2006/relationships/image" Target="../media/image10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3" Type="http://schemas.openxmlformats.org/officeDocument/2006/relationships/image" Target="../media/image1082.png"/><Relationship Id="rId7" Type="http://schemas.openxmlformats.org/officeDocument/2006/relationships/image" Target="../media/image1084.png"/><Relationship Id="rId2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1086.png"/><Relationship Id="rId5" Type="http://schemas.openxmlformats.org/officeDocument/2006/relationships/image" Target="../media/image1083.png"/><Relationship Id="rId10" Type="http://schemas.openxmlformats.org/officeDocument/2006/relationships/customXml" Target="../ink/ink99.xml"/><Relationship Id="rId4" Type="http://schemas.openxmlformats.org/officeDocument/2006/relationships/customXml" Target="../ink/ink96.xml"/><Relationship Id="rId9" Type="http://schemas.openxmlformats.org/officeDocument/2006/relationships/image" Target="../media/image10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3" Type="http://schemas.openxmlformats.org/officeDocument/2006/relationships/image" Target="../media/image1140.png"/><Relationship Id="rId7" Type="http://schemas.openxmlformats.org/officeDocument/2006/relationships/image" Target="../media/image1142.png"/><Relationship Id="rId2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1" Type="http://schemas.openxmlformats.org/officeDocument/2006/relationships/image" Target="../media/image1144.png"/><Relationship Id="rId5" Type="http://schemas.openxmlformats.org/officeDocument/2006/relationships/image" Target="../media/image1141.png"/><Relationship Id="rId10" Type="http://schemas.openxmlformats.org/officeDocument/2006/relationships/customXml" Target="../ink/ink104.xml"/><Relationship Id="rId4" Type="http://schemas.openxmlformats.org/officeDocument/2006/relationships/customXml" Target="../ink/ink101.xml"/><Relationship Id="rId9" Type="http://schemas.openxmlformats.org/officeDocument/2006/relationships/image" Target="../media/image11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717.png"/><Relationship Id="rId42" Type="http://schemas.openxmlformats.org/officeDocument/2006/relationships/customXml" Target="../ink/ink21.xml"/><Relationship Id="rId47" Type="http://schemas.openxmlformats.org/officeDocument/2006/relationships/image" Target="../media/image730.png"/><Relationship Id="rId63" Type="http://schemas.openxmlformats.org/officeDocument/2006/relationships/image" Target="../media/image738.png"/><Relationship Id="rId68" Type="http://schemas.openxmlformats.org/officeDocument/2006/relationships/customXml" Target="../ink/ink34.xml"/><Relationship Id="rId7" Type="http://schemas.openxmlformats.org/officeDocument/2006/relationships/image" Target="../media/image710.png"/><Relationship Id="rId71" Type="http://schemas.openxmlformats.org/officeDocument/2006/relationships/image" Target="../media/image74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721.png"/><Relationship Id="rId11" Type="http://schemas.openxmlformats.org/officeDocument/2006/relationships/image" Target="../media/image71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725.png"/><Relationship Id="rId40" Type="http://schemas.openxmlformats.org/officeDocument/2006/relationships/customXml" Target="../ink/ink20.xml"/><Relationship Id="rId45" Type="http://schemas.openxmlformats.org/officeDocument/2006/relationships/image" Target="../media/image729.png"/><Relationship Id="rId53" Type="http://schemas.openxmlformats.org/officeDocument/2006/relationships/image" Target="../media/image733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737.png"/><Relationship Id="rId19" Type="http://schemas.openxmlformats.org/officeDocument/2006/relationships/image" Target="../media/image71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720.png"/><Relationship Id="rId30" Type="http://schemas.openxmlformats.org/officeDocument/2006/relationships/customXml" Target="../ink/ink15.xml"/><Relationship Id="rId35" Type="http://schemas.openxmlformats.org/officeDocument/2006/relationships/image" Target="../media/image724.png"/><Relationship Id="rId43" Type="http://schemas.openxmlformats.org/officeDocument/2006/relationships/image" Target="../media/image728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741.png"/><Relationship Id="rId8" Type="http://schemas.openxmlformats.org/officeDocument/2006/relationships/customXml" Target="../ink/ink4.xml"/><Relationship Id="rId51" Type="http://schemas.openxmlformats.org/officeDocument/2006/relationships/image" Target="../media/image73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715.png"/><Relationship Id="rId25" Type="http://schemas.openxmlformats.org/officeDocument/2006/relationships/image" Target="../media/image719.png"/><Relationship Id="rId33" Type="http://schemas.openxmlformats.org/officeDocument/2006/relationships/image" Target="../media/image723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736.png"/><Relationship Id="rId67" Type="http://schemas.openxmlformats.org/officeDocument/2006/relationships/image" Target="../media/image740.png"/><Relationship Id="rId20" Type="http://schemas.openxmlformats.org/officeDocument/2006/relationships/customXml" Target="../ink/ink10.xml"/><Relationship Id="rId41" Type="http://schemas.openxmlformats.org/officeDocument/2006/relationships/image" Target="../media/image727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14.png"/><Relationship Id="rId23" Type="http://schemas.openxmlformats.org/officeDocument/2006/relationships/image" Target="../media/image71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731.png"/><Relationship Id="rId57" Type="http://schemas.openxmlformats.org/officeDocument/2006/relationships/image" Target="../media/image735.png"/><Relationship Id="rId10" Type="http://schemas.openxmlformats.org/officeDocument/2006/relationships/customXml" Target="../ink/ink5.xml"/><Relationship Id="rId31" Type="http://schemas.openxmlformats.org/officeDocument/2006/relationships/image" Target="../media/image722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739.png"/><Relationship Id="rId4" Type="http://schemas.openxmlformats.org/officeDocument/2006/relationships/customXml" Target="../ink/ink2.xml"/><Relationship Id="rId9" Type="http://schemas.openxmlformats.org/officeDocument/2006/relationships/image" Target="../media/image711.png"/><Relationship Id="rId13" Type="http://schemas.openxmlformats.org/officeDocument/2006/relationships/image" Target="../media/image713.png"/><Relationship Id="rId18" Type="http://schemas.openxmlformats.org/officeDocument/2006/relationships/customXml" Target="../ink/ink9.xml"/><Relationship Id="rId39" Type="http://schemas.openxmlformats.org/officeDocument/2006/relationships/image" Target="../media/image72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7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BCED8F-786A-4471-96CE-E22E36B1D602}"/>
              </a:ext>
            </a:extLst>
          </p:cNvPr>
          <p:cNvSpPr txBox="1"/>
          <p:nvPr/>
        </p:nvSpPr>
        <p:spPr>
          <a:xfrm>
            <a:off x="1259174" y="449707"/>
            <a:ext cx="5324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93A6E-8BA2-4708-B3CB-3DE758E20ADE}"/>
              </a:ext>
            </a:extLst>
          </p:cNvPr>
          <p:cNvSpPr txBox="1"/>
          <p:nvPr/>
        </p:nvSpPr>
        <p:spPr>
          <a:xfrm>
            <a:off x="1169234" y="2023672"/>
            <a:ext cx="617566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 to Postfix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Postfix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 to Prefix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 Problem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8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3847-D960-4062-A202-9CD9C058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19" y="39073"/>
            <a:ext cx="7886700" cy="72915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postfix 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720DE-DA0D-49CD-9BF5-B564C96FD131}"/>
              </a:ext>
            </a:extLst>
          </p:cNvPr>
          <p:cNvSpPr/>
          <p:nvPr/>
        </p:nvSpPr>
        <p:spPr>
          <a:xfrm>
            <a:off x="523719" y="959372"/>
            <a:ext cx="753255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Create a new stack, STACK.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Repeat For every SYMBOL in EXP do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If( SYMBOL = =  operand) then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	 Push(SYMBOL);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Else If (SYMBOL = = operator) then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Set A = pop();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Set B = pop();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Set Result = B operator A;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Push(result);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End If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Done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If TOP = = 0 then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PRINT (STACK[TOP])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PRINT “Invalid postfix exp”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End If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End</a:t>
            </a:r>
          </a:p>
        </p:txBody>
      </p:sp>
    </p:spTree>
    <p:extLst>
      <p:ext uri="{BB962C8B-B14F-4D97-AF65-F5344CB8AC3E}">
        <p14:creationId xmlns:p14="http://schemas.microsoft.com/office/powerpoint/2010/main" val="171221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8F6EC2-3472-4A25-A887-6E5B8BBC7DD3}"/>
              </a:ext>
            </a:extLst>
          </p:cNvPr>
          <p:cNvGrpSpPr/>
          <p:nvPr/>
        </p:nvGrpSpPr>
        <p:grpSpPr>
          <a:xfrm>
            <a:off x="561835" y="431077"/>
            <a:ext cx="1044720" cy="375840"/>
            <a:chOff x="4529536" y="3237887"/>
            <a:chExt cx="104472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F4EED63-1A0C-4016-BB80-CAA51B83D688}"/>
                    </a:ext>
                  </a:extLst>
                </p14:cNvPr>
                <p14:cNvContentPartPr/>
                <p14:nvPr/>
              </p14:nvContentPartPr>
              <p14:xfrm>
                <a:off x="4529536" y="3237887"/>
                <a:ext cx="178560" cy="235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F4EED63-1A0C-4016-BB80-CAA51B83D6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20896" y="3229247"/>
                  <a:ext cx="196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18EF79-1DA7-4857-81A1-0D42D1C5F34D}"/>
                    </a:ext>
                  </a:extLst>
                </p14:cNvPr>
                <p14:cNvContentPartPr/>
                <p14:nvPr/>
              </p14:nvContentPartPr>
              <p14:xfrm>
                <a:off x="4750216" y="3461807"/>
                <a:ext cx="35640" cy="133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18EF79-1DA7-4857-81A1-0D42D1C5F3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41576" y="3453167"/>
                  <a:ext cx="53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9F5522-93A1-407A-B338-9ADB8B863D2A}"/>
                    </a:ext>
                  </a:extLst>
                </p14:cNvPr>
                <p14:cNvContentPartPr/>
                <p14:nvPr/>
              </p14:nvContentPartPr>
              <p14:xfrm>
                <a:off x="4937416" y="3278567"/>
                <a:ext cx="207720" cy="172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9F5522-93A1-407A-B338-9ADB8B863D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28416" y="3269567"/>
                  <a:ext cx="225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F16F7A-7B3E-4C60-BBCA-9D71020E5C1E}"/>
                    </a:ext>
                  </a:extLst>
                </p14:cNvPr>
                <p14:cNvContentPartPr/>
                <p14:nvPr/>
              </p14:nvContentPartPr>
              <p14:xfrm>
                <a:off x="5193016" y="3463967"/>
                <a:ext cx="37080" cy="120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F16F7A-7B3E-4C60-BBCA-9D71020E5C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84016" y="3454967"/>
                  <a:ext cx="54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3207CD-1B39-4F48-9933-1DAC6E0E3AFE}"/>
                    </a:ext>
                  </a:extLst>
                </p14:cNvPr>
                <p14:cNvContentPartPr/>
                <p14:nvPr/>
              </p14:nvContentPartPr>
              <p14:xfrm>
                <a:off x="5343496" y="3260927"/>
                <a:ext cx="138600" cy="23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3207CD-1B39-4F48-9933-1DAC6E0E3A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4856" y="3252287"/>
                  <a:ext cx="156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F248BC-C5C3-4C01-81A1-9FE772AB308B}"/>
                    </a:ext>
                  </a:extLst>
                </p14:cNvPr>
                <p14:cNvContentPartPr/>
                <p14:nvPr/>
              </p14:nvContentPartPr>
              <p14:xfrm>
                <a:off x="5532136" y="3492767"/>
                <a:ext cx="42120" cy="120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F248BC-C5C3-4C01-81A1-9FE772AB30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23136" y="3483767"/>
                  <a:ext cx="5976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A27581-B625-4DA2-9739-0C46408676E7}"/>
                  </a:ext>
                </a:extLst>
              </p14:cNvPr>
              <p14:cNvContentPartPr/>
              <p14:nvPr/>
            </p14:nvContentPartPr>
            <p14:xfrm>
              <a:off x="1779715" y="483277"/>
              <a:ext cx="165240" cy="161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A27581-B625-4DA2-9739-0C4640867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71075" y="474637"/>
                <a:ext cx="1828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A64513-E486-4CD1-AE8D-4A041E34863A}"/>
                  </a:ext>
                </a:extLst>
              </p14:cNvPr>
              <p14:cNvContentPartPr/>
              <p14:nvPr/>
            </p14:nvContentPartPr>
            <p14:xfrm>
              <a:off x="1769635" y="483997"/>
              <a:ext cx="293760" cy="274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A64513-E486-4CD1-AE8D-4A041E3486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0635" y="475357"/>
                <a:ext cx="3114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C8003C-0CA0-4247-96E4-CE175684F57F}"/>
                  </a:ext>
                </a:extLst>
              </p14:cNvPr>
              <p14:cNvContentPartPr/>
              <p14:nvPr/>
            </p14:nvContentPartPr>
            <p14:xfrm>
              <a:off x="2214595" y="463477"/>
              <a:ext cx="139320" cy="15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C8003C-0CA0-4247-96E4-CE175684F5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05955" y="454837"/>
                <a:ext cx="1569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D26B0A-9471-4EE1-8EC7-4C4DCF7304FB}"/>
                  </a:ext>
                </a:extLst>
              </p14:cNvPr>
              <p14:cNvContentPartPr/>
              <p14:nvPr/>
            </p14:nvContentPartPr>
            <p14:xfrm>
              <a:off x="2286595" y="419557"/>
              <a:ext cx="187560" cy="38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D26B0A-9471-4EE1-8EC7-4C4DCF7304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77595" y="410557"/>
                <a:ext cx="205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AF2D6D3-EC79-46CF-9C24-A889D22F59C2}"/>
                  </a:ext>
                </a:extLst>
              </p14:cNvPr>
              <p14:cNvContentPartPr/>
              <p14:nvPr/>
            </p14:nvContentPartPr>
            <p14:xfrm>
              <a:off x="2459395" y="602437"/>
              <a:ext cx="35640" cy="137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AF2D6D3-EC79-46CF-9C24-A889D22F59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50755" y="593437"/>
                <a:ext cx="532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44423B0-7D58-494B-B3AA-F8A074A9A307}"/>
                  </a:ext>
                </a:extLst>
              </p14:cNvPr>
              <p14:cNvContentPartPr/>
              <p14:nvPr/>
            </p14:nvContentPartPr>
            <p14:xfrm>
              <a:off x="2601955" y="397237"/>
              <a:ext cx="218520" cy="210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44423B0-7D58-494B-B3AA-F8A074A9A3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92955" y="388237"/>
                <a:ext cx="2361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DE3D84-2A5D-44EA-9A0B-E153EDB208E7}"/>
                  </a:ext>
                </a:extLst>
              </p14:cNvPr>
              <p14:cNvContentPartPr/>
              <p14:nvPr/>
            </p14:nvContentPartPr>
            <p14:xfrm>
              <a:off x="2943955" y="536917"/>
              <a:ext cx="38520" cy="116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DE3D84-2A5D-44EA-9A0B-E153EDB208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34955" y="527917"/>
                <a:ext cx="561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49BBEB-E4F8-4A04-96A7-B28905CAD7B4}"/>
                  </a:ext>
                </a:extLst>
              </p14:cNvPr>
              <p14:cNvContentPartPr/>
              <p14:nvPr/>
            </p14:nvContentPartPr>
            <p14:xfrm>
              <a:off x="3098035" y="362677"/>
              <a:ext cx="178560" cy="220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49BBEB-E4F8-4A04-96A7-B28905CAD7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89395" y="354037"/>
                <a:ext cx="1962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C59B16-C2A9-4A05-9020-3C2BBBF77A0A}"/>
                  </a:ext>
                </a:extLst>
              </p14:cNvPr>
              <p14:cNvContentPartPr/>
              <p14:nvPr/>
            </p14:nvContentPartPr>
            <p14:xfrm>
              <a:off x="3322675" y="573637"/>
              <a:ext cx="34920" cy="129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C59B16-C2A9-4A05-9020-3C2BBBF77A0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14035" y="564997"/>
                <a:ext cx="525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C36CD3-B3B8-4FBE-A4D2-675CAC437103}"/>
                  </a:ext>
                </a:extLst>
              </p14:cNvPr>
              <p14:cNvContentPartPr/>
              <p14:nvPr/>
            </p14:nvContentPartPr>
            <p14:xfrm>
              <a:off x="3499795" y="372037"/>
              <a:ext cx="149400" cy="192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C36CD3-B3B8-4FBE-A4D2-675CAC43710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91155" y="363037"/>
                <a:ext cx="1670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0FC9D73-187D-48B0-A43A-F1620CA91FFE}"/>
                  </a:ext>
                </a:extLst>
              </p14:cNvPr>
              <p14:cNvContentPartPr/>
              <p14:nvPr/>
            </p14:nvContentPartPr>
            <p14:xfrm>
              <a:off x="3730915" y="577237"/>
              <a:ext cx="23760" cy="106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0FC9D73-187D-48B0-A43A-F1620CA91F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22275" y="568237"/>
                <a:ext cx="414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AF3295-64CA-4BA0-B107-1BA898463536}"/>
                  </a:ext>
                </a:extLst>
              </p14:cNvPr>
              <p14:cNvContentPartPr/>
              <p14:nvPr/>
            </p14:nvContentPartPr>
            <p14:xfrm>
              <a:off x="3866635" y="398317"/>
              <a:ext cx="134280" cy="141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AF3295-64CA-4BA0-B107-1BA8984635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57635" y="389317"/>
                <a:ext cx="151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8FD02AF-5B2C-40D2-86DA-6CFEB7C13F23}"/>
                  </a:ext>
                </a:extLst>
              </p14:cNvPr>
              <p14:cNvContentPartPr/>
              <p14:nvPr/>
            </p14:nvContentPartPr>
            <p14:xfrm>
              <a:off x="4016755" y="641317"/>
              <a:ext cx="71640" cy="72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8FD02AF-5B2C-40D2-86DA-6CFEB7C13F2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07755" y="632677"/>
                <a:ext cx="892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6E6D29C-1704-4060-B5E1-19BD914EAFB9}"/>
                  </a:ext>
                </a:extLst>
              </p14:cNvPr>
              <p14:cNvContentPartPr/>
              <p14:nvPr/>
            </p14:nvContentPartPr>
            <p14:xfrm>
              <a:off x="4165435" y="338557"/>
              <a:ext cx="153360" cy="353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E6D29C-1704-4060-B5E1-19BD914EAF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56435" y="329557"/>
                <a:ext cx="171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58E99C1-F9AA-4B61-A1A1-1C967F5448F9}"/>
                  </a:ext>
                </a:extLst>
              </p14:cNvPr>
              <p14:cNvContentPartPr/>
              <p14:nvPr/>
            </p14:nvContentPartPr>
            <p14:xfrm>
              <a:off x="4508515" y="499117"/>
              <a:ext cx="129600" cy="10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58E99C1-F9AA-4B61-A1A1-1C967F5448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99875" y="490117"/>
                <a:ext cx="1472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513A54E-1264-4C1A-AF34-AB3CFDDBEEC0}"/>
                  </a:ext>
                </a:extLst>
              </p14:cNvPr>
              <p14:cNvContentPartPr/>
              <p14:nvPr/>
            </p14:nvContentPartPr>
            <p14:xfrm>
              <a:off x="4850515" y="458077"/>
              <a:ext cx="110880" cy="98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513A54E-1264-4C1A-AF34-AB3CFDDBEEC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41875" y="449437"/>
                <a:ext cx="1285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AACE841-5B1D-4F8C-8037-E6007418C5B9}"/>
                  </a:ext>
                </a:extLst>
              </p14:cNvPr>
              <p14:cNvContentPartPr/>
              <p14:nvPr/>
            </p14:nvContentPartPr>
            <p14:xfrm>
              <a:off x="4830715" y="427837"/>
              <a:ext cx="113040" cy="169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AACE841-5B1D-4F8C-8037-E6007418C5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22075" y="419197"/>
                <a:ext cx="1306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AB51A4A-F7D7-4DDC-AC91-11E45FF5124A}"/>
                  </a:ext>
                </a:extLst>
              </p14:cNvPr>
              <p14:cNvContentPartPr/>
              <p14:nvPr/>
            </p14:nvContentPartPr>
            <p14:xfrm>
              <a:off x="4995595" y="584077"/>
              <a:ext cx="34920" cy="124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AB51A4A-F7D7-4DDC-AC91-11E45FF512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86955" y="575077"/>
                <a:ext cx="525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48CD1F2-BB2B-4701-BC34-40A28FB71A02}"/>
                  </a:ext>
                </a:extLst>
              </p14:cNvPr>
              <p14:cNvContentPartPr/>
              <p14:nvPr/>
            </p14:nvContentPartPr>
            <p14:xfrm>
              <a:off x="5150035" y="503977"/>
              <a:ext cx="97920" cy="11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48CD1F2-BB2B-4701-BC34-40A28FB71A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41035" y="494977"/>
                <a:ext cx="11556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D6EC269-D585-4D18-B166-71350C96DD6E}"/>
              </a:ext>
            </a:extLst>
          </p:cNvPr>
          <p:cNvGrpSpPr/>
          <p:nvPr/>
        </p:nvGrpSpPr>
        <p:grpSpPr>
          <a:xfrm>
            <a:off x="-96104" y="139336"/>
            <a:ext cx="8132040" cy="4221000"/>
            <a:chOff x="-96104" y="139336"/>
            <a:chExt cx="8132040" cy="422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C4639E-EAB5-49FC-91C0-36A9C754643D}"/>
                    </a:ext>
                  </a:extLst>
                </p14:cNvPr>
                <p14:cNvContentPartPr/>
                <p14:nvPr/>
              </p14:nvContentPartPr>
              <p14:xfrm>
                <a:off x="6090856" y="139336"/>
                <a:ext cx="1652760" cy="42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C4639E-EAB5-49FC-91C0-36A9C75464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81856" y="130336"/>
                  <a:ext cx="16704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86B7B4-F98E-4B60-BF13-D0F38B9EE48E}"/>
                    </a:ext>
                  </a:extLst>
                </p14:cNvPr>
                <p14:cNvContentPartPr/>
                <p14:nvPr/>
              </p14:nvContentPartPr>
              <p14:xfrm>
                <a:off x="7555696" y="159856"/>
                <a:ext cx="409320" cy="246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86B7B4-F98E-4B60-BF13-D0F38B9EE4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7056" y="151216"/>
                  <a:ext cx="426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D0B9C7-5EA9-4879-9142-2B012FE25831}"/>
                    </a:ext>
                  </a:extLst>
                </p14:cNvPr>
                <p14:cNvContentPartPr/>
                <p14:nvPr/>
              </p14:nvContentPartPr>
              <p14:xfrm>
                <a:off x="6105976" y="646216"/>
                <a:ext cx="1811160" cy="60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D0B9C7-5EA9-4879-9142-2B012FE258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97336" y="637576"/>
                  <a:ext cx="1828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623D92-903B-4B39-84FE-74736487C41C}"/>
                    </a:ext>
                  </a:extLst>
                </p14:cNvPr>
                <p14:cNvContentPartPr/>
                <p14:nvPr/>
              </p14:nvContentPartPr>
              <p14:xfrm>
                <a:off x="6086536" y="802816"/>
                <a:ext cx="1625040" cy="1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623D92-903B-4B39-84FE-74736487C41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77536" y="793816"/>
                  <a:ext cx="1642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D0936D7-8470-42C2-BA07-E15270862EE5}"/>
                    </a:ext>
                  </a:extLst>
                </p14:cNvPr>
                <p14:cNvContentPartPr/>
                <p14:nvPr/>
              </p14:nvContentPartPr>
              <p14:xfrm>
                <a:off x="8029456" y="4357096"/>
                <a:ext cx="6480" cy="3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D0936D7-8470-42C2-BA07-E15270862EE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20816" y="4348096"/>
                  <a:ext cx="241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BCD5A7-E0B6-4B69-9CF9-80679F5623D1}"/>
                    </a:ext>
                  </a:extLst>
                </p14:cNvPr>
                <p14:cNvContentPartPr/>
                <p14:nvPr/>
              </p14:nvContentPartPr>
              <p14:xfrm>
                <a:off x="212056" y="438496"/>
                <a:ext cx="23760" cy="353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BCD5A7-E0B6-4B69-9CF9-80679F5623D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3416" y="429496"/>
                  <a:ext cx="414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08BFEE-FA08-4A2D-9FAE-D326EAF79B88}"/>
                    </a:ext>
                  </a:extLst>
                </p14:cNvPr>
                <p14:cNvContentPartPr/>
                <p14:nvPr/>
              </p14:nvContentPartPr>
              <p14:xfrm>
                <a:off x="-36704" y="195856"/>
                <a:ext cx="415800" cy="749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08BFEE-FA08-4A2D-9FAE-D326EAF79B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-45344" y="186856"/>
                  <a:ext cx="43344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352170-29D8-4D98-974A-0A439AE5AF1F}"/>
                    </a:ext>
                  </a:extLst>
                </p14:cNvPr>
                <p14:cNvContentPartPr/>
                <p14:nvPr/>
              </p14:nvContentPartPr>
              <p14:xfrm>
                <a:off x="48976" y="1306096"/>
                <a:ext cx="275040" cy="463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352170-29D8-4D98-974A-0A439AE5AF1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336" y="1297096"/>
                  <a:ext cx="2926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D5FBD89-0B93-4E56-B99F-C1F8A78E05B5}"/>
                    </a:ext>
                  </a:extLst>
                </p14:cNvPr>
                <p14:cNvContentPartPr/>
                <p14:nvPr/>
              </p14:nvContentPartPr>
              <p14:xfrm>
                <a:off x="-96104" y="1079296"/>
                <a:ext cx="623160" cy="811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D5FBD89-0B93-4E56-B99F-C1F8A78E05B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-104744" y="1070656"/>
                  <a:ext cx="64080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D9F633F-773E-4EEC-869F-926B6588EC66}"/>
                    </a:ext>
                  </a:extLst>
                </p14:cNvPr>
                <p14:cNvContentPartPr/>
                <p14:nvPr/>
              </p14:nvContentPartPr>
              <p14:xfrm>
                <a:off x="770416" y="1315096"/>
                <a:ext cx="178560" cy="353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D9F633F-773E-4EEC-869F-926B6588EC6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1416" y="1306096"/>
                  <a:ext cx="1962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169973B-E3AD-4FDC-85AF-E3949A7355E1}"/>
                    </a:ext>
                  </a:extLst>
                </p14:cNvPr>
                <p14:cNvContentPartPr/>
                <p14:nvPr/>
              </p14:nvContentPartPr>
              <p14:xfrm>
                <a:off x="1002256" y="1612096"/>
                <a:ext cx="57960" cy="166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169973B-E3AD-4FDC-85AF-E3949A7355E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3256" y="1603456"/>
                  <a:ext cx="75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537A3A-5B15-44CD-964A-A544419BD04A}"/>
                    </a:ext>
                  </a:extLst>
                </p14:cNvPr>
                <p14:cNvContentPartPr/>
                <p14:nvPr/>
              </p14:nvContentPartPr>
              <p14:xfrm>
                <a:off x="1251016" y="1356496"/>
                <a:ext cx="213480" cy="265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537A3A-5B15-44CD-964A-A544419BD04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42376" y="1347496"/>
                  <a:ext cx="2311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C816A9-9188-47E7-83C8-3F5F844A9C7D}"/>
                    </a:ext>
                  </a:extLst>
                </p14:cNvPr>
                <p14:cNvContentPartPr/>
                <p14:nvPr/>
              </p14:nvContentPartPr>
              <p14:xfrm>
                <a:off x="1339936" y="1258936"/>
                <a:ext cx="190440" cy="75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C816A9-9188-47E7-83C8-3F5F844A9C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31296" y="1249936"/>
                  <a:ext cx="208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7520B2-33B8-4EE8-8BE1-8920065CFFFA}"/>
                    </a:ext>
                  </a:extLst>
                </p14:cNvPr>
                <p14:cNvContentPartPr/>
                <p14:nvPr/>
              </p14:nvContentPartPr>
              <p14:xfrm>
                <a:off x="1609576" y="1557016"/>
                <a:ext cx="38160" cy="146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7520B2-33B8-4EE8-8BE1-8920065CFFF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00936" y="1548376"/>
                  <a:ext cx="5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C893E2-B582-48D2-8AFB-94EB87FB1438}"/>
                    </a:ext>
                  </a:extLst>
                </p14:cNvPr>
                <p14:cNvContentPartPr/>
                <p14:nvPr/>
              </p14:nvContentPartPr>
              <p14:xfrm>
                <a:off x="1802536" y="1231936"/>
                <a:ext cx="200520" cy="311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C893E2-B582-48D2-8AFB-94EB87FB143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93896" y="1222936"/>
                  <a:ext cx="2181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072AEE-9B1D-4723-AD97-ACA8CD2C11A0}"/>
                    </a:ext>
                  </a:extLst>
                </p14:cNvPr>
                <p14:cNvContentPartPr/>
                <p14:nvPr/>
              </p14:nvContentPartPr>
              <p14:xfrm>
                <a:off x="2064976" y="1584016"/>
                <a:ext cx="37440" cy="151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072AEE-9B1D-4723-AD97-ACA8CD2C11A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6336" y="1575376"/>
                  <a:ext cx="55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7C69AE-EF31-42CE-8CD8-B5F3197A5F80}"/>
                    </a:ext>
                  </a:extLst>
                </p14:cNvPr>
                <p14:cNvContentPartPr/>
                <p14:nvPr/>
              </p14:nvContentPartPr>
              <p14:xfrm>
                <a:off x="2344696" y="1399696"/>
                <a:ext cx="284760" cy="18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7C69AE-EF31-42CE-8CD8-B5F3197A5F8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36056" y="1390696"/>
                  <a:ext cx="302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A53E93-D3D9-4FEF-AC0E-C82E4C5AF16D}"/>
                    </a:ext>
                  </a:extLst>
                </p14:cNvPr>
                <p14:cNvContentPartPr/>
                <p14:nvPr/>
              </p14:nvContentPartPr>
              <p14:xfrm>
                <a:off x="2724496" y="1519216"/>
                <a:ext cx="61200" cy="176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A53E93-D3D9-4FEF-AC0E-C82E4C5AF16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15496" y="1510216"/>
                  <a:ext cx="78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627A9F-DC80-4D58-A022-2547F159A15C}"/>
                    </a:ext>
                  </a:extLst>
                </p14:cNvPr>
                <p14:cNvContentPartPr/>
                <p14:nvPr/>
              </p14:nvContentPartPr>
              <p14:xfrm>
                <a:off x="2944096" y="1198816"/>
                <a:ext cx="236880" cy="360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627A9F-DC80-4D58-A022-2547F159A15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35096" y="1190176"/>
                  <a:ext cx="2545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E0151B-B3EC-49C9-B168-64908F11326B}"/>
                    </a:ext>
                  </a:extLst>
                </p14:cNvPr>
                <p14:cNvContentPartPr/>
                <p14:nvPr/>
              </p14:nvContentPartPr>
              <p14:xfrm>
                <a:off x="3241456" y="1544416"/>
                <a:ext cx="31680" cy="182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E0151B-B3EC-49C9-B168-64908F11326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32456" y="1535416"/>
                  <a:ext cx="49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E11791-8E3D-4907-BFCE-33FD930BE665}"/>
                    </a:ext>
                  </a:extLst>
                </p14:cNvPr>
                <p14:cNvContentPartPr/>
                <p14:nvPr/>
              </p14:nvContentPartPr>
              <p14:xfrm>
                <a:off x="3420376" y="1356496"/>
                <a:ext cx="279360" cy="23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E11791-8E3D-4907-BFCE-33FD930BE6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11376" y="1347496"/>
                  <a:ext cx="297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8E0A77-7F30-4DCA-811E-268B8300F705}"/>
                    </a:ext>
                  </a:extLst>
                </p14:cNvPr>
                <p14:cNvContentPartPr/>
                <p14:nvPr/>
              </p14:nvContentPartPr>
              <p14:xfrm>
                <a:off x="3554656" y="1212496"/>
                <a:ext cx="12240" cy="371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B8E0A77-7F30-4DCA-811E-268B8300F70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46016" y="1203496"/>
                  <a:ext cx="298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495B52-3ED6-4730-88C7-C3814D8F575D}"/>
                    </a:ext>
                  </a:extLst>
                </p14:cNvPr>
                <p14:cNvContentPartPr/>
                <p14:nvPr/>
              </p14:nvContentPartPr>
              <p14:xfrm>
                <a:off x="3855616" y="1301776"/>
                <a:ext cx="263160" cy="34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495B52-3ED6-4730-88C7-C3814D8F575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46616" y="1292776"/>
                  <a:ext cx="280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3FDC3F1-1E05-4BB5-A8F3-A841F363FE00}"/>
                    </a:ext>
                  </a:extLst>
                </p14:cNvPr>
                <p14:cNvContentPartPr/>
                <p14:nvPr/>
              </p14:nvContentPartPr>
              <p14:xfrm>
                <a:off x="3966136" y="1149856"/>
                <a:ext cx="16920" cy="433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3FDC3F1-1E05-4BB5-A8F3-A841F363FE0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57136" y="1140856"/>
                  <a:ext cx="34560" cy="45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3B07580-C72F-4338-9953-9712B7A26085}"/>
                  </a:ext>
                </a:extLst>
              </p14:cNvPr>
              <p14:cNvContentPartPr/>
              <p14:nvPr/>
            </p14:nvContentPartPr>
            <p14:xfrm>
              <a:off x="1041496" y="2067136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3B07580-C72F-4338-9953-9712B7A2608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32496" y="2058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019342F-F6BA-4EDA-99DA-15218D9C85DF}"/>
                  </a:ext>
                </a:extLst>
              </p14:cNvPr>
              <p14:cNvContentPartPr/>
              <p14:nvPr/>
            </p14:nvContentPartPr>
            <p14:xfrm>
              <a:off x="4341256" y="1326616"/>
              <a:ext cx="270000" cy="25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019342F-F6BA-4EDA-99DA-15218D9C85D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332256" y="1317976"/>
                <a:ext cx="28764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36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5E73-7500-4AB0-8C7B-1263C8BB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294" y="322826"/>
            <a:ext cx="7886700" cy="62254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 Problem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E581536-572E-4DCB-98C0-14162F99094E}"/>
              </a:ext>
            </a:extLst>
          </p:cNvPr>
          <p:cNvGrpSpPr>
            <a:grpSpLocks/>
          </p:cNvGrpSpPr>
          <p:nvPr/>
        </p:nvGrpSpPr>
        <p:grpSpPr bwMode="auto">
          <a:xfrm>
            <a:off x="638394" y="1225530"/>
            <a:ext cx="8229600" cy="1676400"/>
            <a:chOff x="384" y="1056"/>
            <a:chExt cx="5184" cy="1056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1F0D548-4809-4D36-88C3-753D87D13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056"/>
              <a:ext cx="2036" cy="1056"/>
              <a:chOff x="624" y="2064"/>
              <a:chExt cx="3078" cy="1248"/>
            </a:xfrm>
          </p:grpSpPr>
          <p:grpSp>
            <p:nvGrpSpPr>
              <p:cNvPr id="21" name="Group 6">
                <a:extLst>
                  <a:ext uri="{FF2B5EF4-FFF2-40B4-BE49-F238E27FC236}">
                    <a16:creationId xmlns:a16="http://schemas.microsoft.com/office/drawing/2014/main" id="{657DF576-2D6A-47D6-876F-B1FBFB050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3" y="2064"/>
                <a:ext cx="546" cy="1248"/>
                <a:chOff x="818" y="2064"/>
                <a:chExt cx="546" cy="1248"/>
              </a:xfrm>
            </p:grpSpPr>
            <p:sp>
              <p:nvSpPr>
                <p:cNvPr id="32" name="Rectangle 7">
                  <a:extLst>
                    <a:ext uri="{FF2B5EF4-FFF2-40B4-BE49-F238E27FC236}">
                      <a16:creationId xmlns:a16="http://schemas.microsoft.com/office/drawing/2014/main" id="{CBF30815-99F9-4B49-AAB7-6C2CA540AC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400"/>
                  <a:ext cx="48" cy="91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lIns="182562" tIns="46038" rIns="182562" bIns="46038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" name="Text Box 8">
                  <a:extLst>
                    <a:ext uri="{FF2B5EF4-FFF2-40B4-BE49-F238E27FC236}">
                      <a16:creationId xmlns:a16="http://schemas.microsoft.com/office/drawing/2014/main" id="{AAC82A42-02B2-4D6F-962C-41EDAC39D5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8" y="2064"/>
                  <a:ext cx="546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2562" tIns="46038" rIns="182562" bIns="46038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A</a:t>
                  </a:r>
                </a:p>
              </p:txBody>
            </p:sp>
          </p:grp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2EE1CFB3-5292-45F3-A1C1-20244A456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976"/>
                <a:ext cx="768" cy="96"/>
              </a:xfrm>
              <a:prstGeom prst="rect">
                <a:avLst/>
              </a:prstGeom>
              <a:solidFill>
                <a:srgbClr val="000099"/>
              </a:solidFill>
              <a:ln w="12700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C30F7E3B-7122-453E-842C-A29B60B49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32"/>
                <a:ext cx="576" cy="96"/>
              </a:xfrm>
              <a:prstGeom prst="rect">
                <a:avLst/>
              </a:prstGeom>
              <a:solidFill>
                <a:srgbClr val="000099"/>
              </a:solidFill>
              <a:ln w="12700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EB66F3C1-E51E-496D-8FB7-335E1968E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88"/>
                <a:ext cx="384" cy="96"/>
              </a:xfrm>
              <a:prstGeom prst="rect">
                <a:avLst/>
              </a:prstGeom>
              <a:solidFill>
                <a:srgbClr val="000099"/>
              </a:solidFill>
              <a:ln w="12700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5" name="Group 12">
                <a:extLst>
                  <a:ext uri="{FF2B5EF4-FFF2-40B4-BE49-F238E27FC236}">
                    <a16:creationId xmlns:a16="http://schemas.microsoft.com/office/drawing/2014/main" id="{2389A2D5-4E2E-473E-BC7D-ABFA37E44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4" y="2064"/>
                <a:ext cx="546" cy="1248"/>
                <a:chOff x="817" y="2064"/>
                <a:chExt cx="546" cy="1248"/>
              </a:xfrm>
            </p:grpSpPr>
            <p:sp>
              <p:nvSpPr>
                <p:cNvPr id="30" name="Rectangle 13">
                  <a:extLst>
                    <a:ext uri="{FF2B5EF4-FFF2-40B4-BE49-F238E27FC236}">
                      <a16:creationId xmlns:a16="http://schemas.microsoft.com/office/drawing/2014/main" id="{5C18CD3C-1DD0-40EE-A3D2-7E18667EC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400"/>
                  <a:ext cx="48" cy="91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lIns="182562" tIns="46038" rIns="182562" bIns="46038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1" name="Text Box 14">
                  <a:extLst>
                    <a:ext uri="{FF2B5EF4-FFF2-40B4-BE49-F238E27FC236}">
                      <a16:creationId xmlns:a16="http://schemas.microsoft.com/office/drawing/2014/main" id="{48B3E890-9C8E-4330-805C-218CC05244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7" y="2064"/>
                  <a:ext cx="546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2562" tIns="46038" rIns="182562" bIns="46038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26" name="Group 15">
                <a:extLst>
                  <a:ext uri="{FF2B5EF4-FFF2-40B4-BE49-F238E27FC236}">
                    <a16:creationId xmlns:a16="http://schemas.microsoft.com/office/drawing/2014/main" id="{637CC3E0-EAA8-423F-B7C1-A403C7E1D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9" y="2064"/>
                <a:ext cx="563" cy="1248"/>
                <a:chOff x="820" y="2064"/>
                <a:chExt cx="563" cy="1248"/>
              </a:xfrm>
            </p:grpSpPr>
            <p:sp>
              <p:nvSpPr>
                <p:cNvPr id="28" name="Rectangle 16">
                  <a:extLst>
                    <a:ext uri="{FF2B5EF4-FFF2-40B4-BE49-F238E27FC236}">
                      <a16:creationId xmlns:a16="http://schemas.microsoft.com/office/drawing/2014/main" id="{04DBA991-532C-41D1-947A-33A52B593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400"/>
                  <a:ext cx="48" cy="91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lIns="182562" tIns="46038" rIns="182562" bIns="46038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" name="Text Box 17">
                  <a:extLst>
                    <a:ext uri="{FF2B5EF4-FFF2-40B4-BE49-F238E27FC236}">
                      <a16:creationId xmlns:a16="http://schemas.microsoft.com/office/drawing/2014/main" id="{C14FF182-8B13-4F11-BFAC-A849CFAAA2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0" y="2064"/>
                  <a:ext cx="563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2562" tIns="46038" rIns="182562" bIns="46038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C</a:t>
                  </a:r>
                </a:p>
              </p:txBody>
            </p:sp>
          </p:grpSp>
          <p:sp>
            <p:nvSpPr>
              <p:cNvPr id="27" name="Rectangle 18">
                <a:extLst>
                  <a:ext uri="{FF2B5EF4-FFF2-40B4-BE49-F238E27FC236}">
                    <a16:creationId xmlns:a16="http://schemas.microsoft.com/office/drawing/2014/main" id="{8F7FA778-0B8D-44A7-B1E2-ECCC24C16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120"/>
                <a:ext cx="960" cy="96"/>
              </a:xfrm>
              <a:prstGeom prst="rect">
                <a:avLst/>
              </a:prstGeom>
              <a:solidFill>
                <a:srgbClr val="000099"/>
              </a:solidFill>
              <a:ln w="12700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" name="AutoShape 19">
              <a:extLst>
                <a:ext uri="{FF2B5EF4-FFF2-40B4-BE49-F238E27FC236}">
                  <a16:creationId xmlns:a16="http://schemas.microsoft.com/office/drawing/2014/main" id="{E336E52C-12EF-4DC8-8AB9-4C035F910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584"/>
              <a:ext cx="672" cy="288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46038" rIns="182562" bIns="46038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" name="Group 20">
              <a:extLst>
                <a:ext uri="{FF2B5EF4-FFF2-40B4-BE49-F238E27FC236}">
                  <a16:creationId xmlns:a16="http://schemas.microsoft.com/office/drawing/2014/main" id="{5C650D08-72E7-470C-946E-DD5DF997B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6" y="1056"/>
              <a:ext cx="2022" cy="1056"/>
              <a:chOff x="3546" y="1056"/>
              <a:chExt cx="2022" cy="1056"/>
            </a:xfrm>
          </p:grpSpPr>
          <p:grpSp>
            <p:nvGrpSpPr>
              <p:cNvPr id="8" name="Group 21">
                <a:extLst>
                  <a:ext uri="{FF2B5EF4-FFF2-40B4-BE49-F238E27FC236}">
                    <a16:creationId xmlns:a16="http://schemas.microsoft.com/office/drawing/2014/main" id="{C1286BCE-52B2-436D-8C88-56A205A856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6" y="1056"/>
                <a:ext cx="362" cy="1056"/>
                <a:chOff x="818" y="2064"/>
                <a:chExt cx="546" cy="1248"/>
              </a:xfrm>
            </p:grpSpPr>
            <p:sp>
              <p:nvSpPr>
                <p:cNvPr id="19" name="Rectangle 22">
                  <a:extLst>
                    <a:ext uri="{FF2B5EF4-FFF2-40B4-BE49-F238E27FC236}">
                      <a16:creationId xmlns:a16="http://schemas.microsoft.com/office/drawing/2014/main" id="{170402A6-271A-4279-A26B-5E35AD8DF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400"/>
                  <a:ext cx="48" cy="91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lIns="182562" tIns="46038" rIns="182562" bIns="46038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" name="Text Box 23">
                  <a:extLst>
                    <a:ext uri="{FF2B5EF4-FFF2-40B4-BE49-F238E27FC236}">
                      <a16:creationId xmlns:a16="http://schemas.microsoft.com/office/drawing/2014/main" id="{9D228F4E-964B-4F53-B56A-48697BC169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8" y="2064"/>
                  <a:ext cx="546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2562" tIns="46038" rIns="182562" bIns="46038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9" name="Group 24">
                <a:extLst>
                  <a:ext uri="{FF2B5EF4-FFF2-40B4-BE49-F238E27FC236}">
                    <a16:creationId xmlns:a16="http://schemas.microsoft.com/office/drawing/2014/main" id="{D005D32E-EE6A-4D82-849A-8059211D3C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08" y="1056"/>
                <a:ext cx="362" cy="1056"/>
                <a:chOff x="817" y="2064"/>
                <a:chExt cx="547" cy="1248"/>
              </a:xfrm>
            </p:grpSpPr>
            <p:sp>
              <p:nvSpPr>
                <p:cNvPr id="17" name="Rectangle 25">
                  <a:extLst>
                    <a:ext uri="{FF2B5EF4-FFF2-40B4-BE49-F238E27FC236}">
                      <a16:creationId xmlns:a16="http://schemas.microsoft.com/office/drawing/2014/main" id="{E6E6D916-AF74-4DF8-AB4C-BC08460857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400"/>
                  <a:ext cx="48" cy="91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lIns="182562" tIns="46038" rIns="182562" bIns="46038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8" name="Text Box 26">
                  <a:extLst>
                    <a:ext uri="{FF2B5EF4-FFF2-40B4-BE49-F238E27FC236}">
                      <a16:creationId xmlns:a16="http://schemas.microsoft.com/office/drawing/2014/main" id="{ABE1703A-28A4-4C70-A617-6806BC0A5E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7" y="2064"/>
                  <a:ext cx="547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2562" tIns="46038" rIns="182562" bIns="46038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10" name="Group 27">
                <a:extLst>
                  <a:ext uri="{FF2B5EF4-FFF2-40B4-BE49-F238E27FC236}">
                    <a16:creationId xmlns:a16="http://schemas.microsoft.com/office/drawing/2014/main" id="{7359235D-ECF0-4A42-8044-84CD18CF46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72" y="1056"/>
                <a:ext cx="372" cy="1056"/>
                <a:chOff x="820" y="2064"/>
                <a:chExt cx="563" cy="1248"/>
              </a:xfrm>
            </p:grpSpPr>
            <p:sp>
              <p:nvSpPr>
                <p:cNvPr id="15" name="Rectangle 28">
                  <a:extLst>
                    <a:ext uri="{FF2B5EF4-FFF2-40B4-BE49-F238E27FC236}">
                      <a16:creationId xmlns:a16="http://schemas.microsoft.com/office/drawing/2014/main" id="{D2CB1C24-6896-49EB-953C-6E5A5CF06A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400"/>
                  <a:ext cx="48" cy="91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lIns="182562" tIns="46038" rIns="182562" bIns="46038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6" name="Text Box 29">
                  <a:extLst>
                    <a:ext uri="{FF2B5EF4-FFF2-40B4-BE49-F238E27FC236}">
                      <a16:creationId xmlns:a16="http://schemas.microsoft.com/office/drawing/2014/main" id="{A8B1C1F5-86F9-41EE-9BC4-F5B55CC0BE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0" y="2064"/>
                  <a:ext cx="563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2562" tIns="46038" rIns="182562" bIns="46038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>
                      <a:solidFill>
                        <a:srgbClr val="FF3300"/>
                      </a:solidFill>
                      <a:latin typeface="Arial" panose="020B0604020202020204" pitchFamily="34" charset="0"/>
                    </a:rPr>
                    <a:t>C</a:t>
                  </a:r>
                </a:p>
              </p:txBody>
            </p:sp>
          </p:grpSp>
          <p:sp>
            <p:nvSpPr>
              <p:cNvPr id="11" name="Rectangle 30">
                <a:extLst>
                  <a:ext uri="{FF2B5EF4-FFF2-40B4-BE49-F238E27FC236}">
                    <a16:creationId xmlns:a16="http://schemas.microsoft.com/office/drawing/2014/main" id="{74046675-5D71-4469-AD2B-8DA3339C3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" y="1950"/>
                <a:ext cx="635" cy="81"/>
              </a:xfrm>
              <a:prstGeom prst="rect">
                <a:avLst/>
              </a:prstGeom>
              <a:solidFill>
                <a:srgbClr val="000099"/>
              </a:solidFill>
              <a:ln w="12700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31">
                <a:extLst>
                  <a:ext uri="{FF2B5EF4-FFF2-40B4-BE49-F238E27FC236}">
                    <a16:creationId xmlns:a16="http://schemas.microsoft.com/office/drawing/2014/main" id="{2B904550-DD04-4A27-8AB9-DF5C3018F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7" y="1828"/>
                <a:ext cx="508" cy="81"/>
              </a:xfrm>
              <a:prstGeom prst="rect">
                <a:avLst/>
              </a:prstGeom>
              <a:solidFill>
                <a:srgbClr val="000099"/>
              </a:solidFill>
              <a:ln w="12700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32">
                <a:extLst>
                  <a:ext uri="{FF2B5EF4-FFF2-40B4-BE49-F238E27FC236}">
                    <a16:creationId xmlns:a16="http://schemas.microsoft.com/office/drawing/2014/main" id="{CA5BB9B6-B483-407A-917C-9D19002DA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706"/>
                <a:ext cx="381" cy="81"/>
              </a:xfrm>
              <a:prstGeom prst="rect">
                <a:avLst/>
              </a:prstGeom>
              <a:solidFill>
                <a:srgbClr val="000099"/>
              </a:solidFill>
              <a:ln w="12700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Rectangle 33">
                <a:extLst>
                  <a:ext uri="{FF2B5EF4-FFF2-40B4-BE49-F238E27FC236}">
                    <a16:creationId xmlns:a16="http://schemas.microsoft.com/office/drawing/2014/main" id="{2B199737-148D-4320-BDEA-721A56088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" y="1584"/>
                <a:ext cx="254" cy="81"/>
              </a:xfrm>
              <a:prstGeom prst="rect">
                <a:avLst/>
              </a:prstGeom>
              <a:solidFill>
                <a:srgbClr val="000099"/>
              </a:solidFill>
              <a:ln w="12700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1C34376C-3C4F-4133-A79B-23F5699EA7C7}"/>
              </a:ext>
            </a:extLst>
          </p:cNvPr>
          <p:cNvSpPr txBox="1">
            <a:spLocks noChangeArrowheads="1"/>
          </p:cNvSpPr>
          <p:nvPr/>
        </p:nvSpPr>
        <p:spPr>
          <a:xfrm>
            <a:off x="480193" y="3504111"/>
            <a:ext cx="8663809" cy="306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Given: Three stands A, B and C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 A initially has n disks, different size, stacked up,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disks are below smaller disks</a:t>
            </a:r>
          </a:p>
          <a:p>
            <a:pPr marL="457200" indent="-457200">
              <a:buClr>
                <a:schemeClr val="tx1"/>
              </a:buClr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to move  the n disks to Stand C, subject to</a:t>
            </a:r>
            <a:endParaRPr lang="en-GB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AutoNum type="arabicPeriod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move only one disk at a time</a:t>
            </a:r>
          </a:p>
          <a:p>
            <a:pPr lvl="1">
              <a:buFontTx/>
              <a:buAutoNum type="arabicPeriod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disk should be above larger disk</a:t>
            </a:r>
          </a:p>
          <a:p>
            <a:pPr lvl="1">
              <a:buFontTx/>
              <a:buAutoNum type="arabicPeriod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other stand as intermediate</a:t>
            </a:r>
          </a:p>
          <a:p>
            <a:pPr lvl="1">
              <a:buFontTx/>
              <a:buNone/>
            </a:pPr>
            <a:endParaRPr lang="en-GB" altLang="en-US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CF5792-52D6-4BFC-94BB-96637AF996B3}"/>
                  </a:ext>
                </a:extLst>
              </p14:cNvPr>
              <p14:cNvContentPartPr/>
              <p14:nvPr/>
            </p14:nvContentPartPr>
            <p14:xfrm>
              <a:off x="828736" y="5359336"/>
              <a:ext cx="455040" cy="16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CF5792-52D6-4BFC-94BB-96637AF996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736" y="5350696"/>
                <a:ext cx="4726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955E96-BCFD-4C5F-A3C7-62A620104D3B}"/>
                  </a:ext>
                </a:extLst>
              </p14:cNvPr>
              <p14:cNvContentPartPr/>
              <p14:nvPr/>
            </p14:nvContentPartPr>
            <p14:xfrm>
              <a:off x="875896" y="5783416"/>
              <a:ext cx="463680" cy="166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955E96-BCFD-4C5F-A3C7-62A620104D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256" y="5774416"/>
                <a:ext cx="4813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DF53942-33A3-4BAB-B90E-CFA31C44E031}"/>
                  </a:ext>
                </a:extLst>
              </p14:cNvPr>
              <p14:cNvContentPartPr/>
              <p14:nvPr/>
            </p14:nvContentPartPr>
            <p14:xfrm>
              <a:off x="774016" y="6156736"/>
              <a:ext cx="577440" cy="205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DF53942-33A3-4BAB-B90E-CFA31C44E0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5376" y="6148096"/>
                <a:ext cx="59508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05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D1C057BF-A423-4E15-8254-7B9C9E70F984}"/>
              </a:ext>
            </a:extLst>
          </p:cNvPr>
          <p:cNvGrpSpPr>
            <a:grpSpLocks/>
          </p:cNvGrpSpPr>
          <p:nvPr/>
        </p:nvGrpSpPr>
        <p:grpSpPr bwMode="auto">
          <a:xfrm>
            <a:off x="2307336" y="2037588"/>
            <a:ext cx="4544936" cy="2782824"/>
            <a:chOff x="624" y="2064"/>
            <a:chExt cx="2962" cy="1248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1CF18DFC-E5C0-48E9-9AE8-183022680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0" y="2064"/>
              <a:ext cx="374" cy="1248"/>
              <a:chOff x="895" y="2064"/>
              <a:chExt cx="374" cy="1248"/>
            </a:xfrm>
          </p:grpSpPr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86AAD78E-7BC7-4EB3-9624-C4B9E1EF5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48" cy="91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Text Box 8">
                <a:extLst>
                  <a:ext uri="{FF2B5EF4-FFF2-40B4-BE49-F238E27FC236}">
                    <a16:creationId xmlns:a16="http://schemas.microsoft.com/office/drawing/2014/main" id="{55AE4E58-AA1E-46AF-A964-FA2763984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5" y="2064"/>
                <a:ext cx="37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2562" tIns="46038" rIns="182562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solidFill>
                      <a:srgbClr val="FF33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692363A3-B8D2-4631-AF23-23E0FFAA4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" y="2064"/>
              <a:ext cx="374" cy="1248"/>
              <a:chOff x="888" y="2064"/>
              <a:chExt cx="374" cy="124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8A2BA5-34BA-41FC-A10E-106A8813D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48" cy="91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F103D24B-BCA4-4E81-9ACA-DB0D6CC1E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8" y="2064"/>
                <a:ext cx="37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2562" tIns="46038" rIns="182562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>
                    <a:solidFill>
                      <a:srgbClr val="FF3300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A9F0D18D-1E3F-4FD8-BEFD-F5F8B59ED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1" y="2064"/>
              <a:ext cx="385" cy="1248"/>
              <a:chOff x="882" y="2064"/>
              <a:chExt cx="385" cy="1248"/>
            </a:xfrm>
          </p:grpSpPr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08B27EDB-5E28-426E-BCDC-3D8FDF8A9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48" cy="91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Text Box 17">
                <a:extLst>
                  <a:ext uri="{FF2B5EF4-FFF2-40B4-BE49-F238E27FC236}">
                    <a16:creationId xmlns:a16="http://schemas.microsoft.com/office/drawing/2014/main" id="{4072F90C-7D8A-4670-ABB0-FF5DE5B281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" y="2064"/>
                <a:ext cx="385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2562" tIns="46038" rIns="182562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>
                    <a:solidFill>
                      <a:srgbClr val="FF33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9137C2D0-0E3D-407C-AA55-5B0B5284A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20"/>
              <a:ext cx="960" cy="96"/>
            </a:xfrm>
            <a:prstGeom prst="rect">
              <a:avLst/>
            </a:prstGeom>
            <a:solidFill>
              <a:srgbClr val="000099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lIns="182562" tIns="46038" rIns="182562" bIns="46038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" name="Text Box 8">
            <a:extLst>
              <a:ext uri="{FF2B5EF4-FFF2-40B4-BE49-F238E27FC236}">
                <a16:creationId xmlns:a16="http://schemas.microsoft.com/office/drawing/2014/main" id="{57D69D17-4405-4D83-BCAD-C48C133F6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03" y="4268164"/>
            <a:ext cx="122469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Disk 1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1F94DA-8ED6-45DA-9132-EDBD4CC9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294" y="322826"/>
            <a:ext cx="7886700" cy="62254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 Problem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24DDB9-9722-4DB4-8F66-A707FEFC9E62}"/>
              </a:ext>
            </a:extLst>
          </p:cNvPr>
          <p:cNvGrpSpPr/>
          <p:nvPr/>
        </p:nvGrpSpPr>
        <p:grpSpPr>
          <a:xfrm>
            <a:off x="280456" y="1322296"/>
            <a:ext cx="629280" cy="356400"/>
            <a:chOff x="280456" y="1322296"/>
            <a:chExt cx="62928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0EB6572-4A7F-4BE7-BBB1-F1307A99D361}"/>
                    </a:ext>
                  </a:extLst>
                </p14:cNvPr>
                <p14:cNvContentPartPr/>
                <p14:nvPr/>
              </p14:nvContentPartPr>
              <p14:xfrm>
                <a:off x="280456" y="1418056"/>
                <a:ext cx="21600" cy="253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0EB6572-4A7F-4BE7-BBB1-F1307A99D3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816" y="1409056"/>
                  <a:ext cx="39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869045-2943-4DDD-B82A-2272C3C8BFF8}"/>
                    </a:ext>
                  </a:extLst>
                </p14:cNvPr>
                <p14:cNvContentPartPr/>
                <p14:nvPr/>
              </p14:nvContentPartPr>
              <p14:xfrm>
                <a:off x="293056" y="1401496"/>
                <a:ext cx="194040" cy="147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869045-2943-4DDD-B82A-2272C3C8BF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4056" y="1392496"/>
                  <a:ext cx="211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431B35-A2EF-4385-A24D-3F26BB5CA057}"/>
                    </a:ext>
                  </a:extLst>
                </p14:cNvPr>
                <p14:cNvContentPartPr/>
                <p14:nvPr/>
              </p14:nvContentPartPr>
              <p14:xfrm>
                <a:off x="457216" y="1407616"/>
                <a:ext cx="256680" cy="27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431B35-A2EF-4385-A24D-3F26BB5CA0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8216" y="1398976"/>
                  <a:ext cx="2743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093C49-8F66-4708-A841-205451D8C8C9}"/>
                    </a:ext>
                  </a:extLst>
                </p14:cNvPr>
                <p14:cNvContentPartPr/>
                <p14:nvPr/>
              </p14:nvContentPartPr>
              <p14:xfrm>
                <a:off x="593296" y="1526056"/>
                <a:ext cx="114480" cy="1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093C49-8F66-4708-A841-205451D8C8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4296" y="1517056"/>
                  <a:ext cx="132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6EBF94-7141-4D53-B7D0-27029596B69B}"/>
                    </a:ext>
                  </a:extLst>
                </p14:cNvPr>
                <p14:cNvContentPartPr/>
                <p14:nvPr/>
              </p14:nvContentPartPr>
              <p14:xfrm>
                <a:off x="799936" y="1322296"/>
                <a:ext cx="109800" cy="288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6EBF94-7141-4D53-B7D0-27029596B6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0936" y="1313296"/>
                  <a:ext cx="127440" cy="30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364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22D7D815-8EA0-487B-9FDD-7E7622391613}"/>
              </a:ext>
            </a:extLst>
          </p:cNvPr>
          <p:cNvGrpSpPr>
            <a:grpSpLocks/>
          </p:cNvGrpSpPr>
          <p:nvPr/>
        </p:nvGrpSpPr>
        <p:grpSpPr bwMode="auto">
          <a:xfrm>
            <a:off x="1867516" y="2282952"/>
            <a:ext cx="4825584" cy="2709672"/>
            <a:chOff x="624" y="2064"/>
            <a:chExt cx="2972" cy="1248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CFE9B38C-CA73-454A-99B6-6A734D9F7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9" y="2064"/>
              <a:ext cx="353" cy="1248"/>
              <a:chOff x="924" y="2064"/>
              <a:chExt cx="353" cy="1248"/>
            </a:xfrm>
          </p:grpSpPr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F8D74EB7-82B3-4CC4-A8AF-5B2FE8FCD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48" cy="91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Text Box 8">
                <a:extLst>
                  <a:ext uri="{FF2B5EF4-FFF2-40B4-BE49-F238E27FC236}">
                    <a16:creationId xmlns:a16="http://schemas.microsoft.com/office/drawing/2014/main" id="{867D42DE-51A3-446C-87F5-902840BFC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4" y="2064"/>
                <a:ext cx="35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2562" tIns="46038" rIns="182562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solidFill>
                      <a:srgbClr val="FF33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C26CE1A9-6A6D-432F-A79E-673DA94A4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76"/>
              <a:ext cx="768" cy="96"/>
            </a:xfrm>
            <a:prstGeom prst="rect">
              <a:avLst/>
            </a:prstGeom>
            <a:solidFill>
              <a:srgbClr val="000099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lIns="182562" tIns="46038" rIns="182562" bIns="46038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3E13816E-53B6-4E43-93CC-6DE8D04C2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5" y="2064"/>
              <a:ext cx="353" cy="1248"/>
              <a:chOff x="918" y="2064"/>
              <a:chExt cx="353" cy="124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E94016-95ED-4A45-A525-8C405ED32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48" cy="91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8E287F0F-9DA5-43A0-98C9-C5EF150E4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8" y="2064"/>
                <a:ext cx="35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2562" tIns="46038" rIns="182562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solidFill>
                      <a:srgbClr val="FF3300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8B0D6807-0DD1-4C17-93CA-E07B9882B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2" y="2064"/>
              <a:ext cx="364" cy="1248"/>
              <a:chOff x="913" y="2064"/>
              <a:chExt cx="364" cy="1248"/>
            </a:xfrm>
          </p:grpSpPr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3484E6A6-8BC9-490E-A87D-4B56A65C6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48" cy="91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Text Box 17">
                <a:extLst>
                  <a:ext uri="{FF2B5EF4-FFF2-40B4-BE49-F238E27FC236}">
                    <a16:creationId xmlns:a16="http://schemas.microsoft.com/office/drawing/2014/main" id="{77E759B1-026B-447F-ACC4-3D02E39A26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3" y="2064"/>
                <a:ext cx="3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2562" tIns="46038" rIns="182562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>
                    <a:solidFill>
                      <a:srgbClr val="FF33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7FD24E4F-A0FD-4172-8123-7953DEA4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20"/>
              <a:ext cx="960" cy="96"/>
            </a:xfrm>
            <a:prstGeom prst="rect">
              <a:avLst/>
            </a:prstGeom>
            <a:solidFill>
              <a:srgbClr val="000099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lIns="182562" tIns="46038" rIns="182562" bIns="46038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" name="Text Box 8">
            <a:extLst>
              <a:ext uri="{FF2B5EF4-FFF2-40B4-BE49-F238E27FC236}">
                <a16:creationId xmlns:a16="http://schemas.microsoft.com/office/drawing/2014/main" id="{661A91D0-79A8-4A81-81AA-237A2E9E8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43" y="4530319"/>
            <a:ext cx="122469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Disk 2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7B9850E3-5F01-4920-8B88-D530E54B2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590" y="4113446"/>
            <a:ext cx="122469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Disk 1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F3C39CE-E623-486D-B2AF-3094C617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294" y="322826"/>
            <a:ext cx="7886700" cy="62254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DE20D2-28AF-409D-A975-8999FC64E586}"/>
              </a:ext>
            </a:extLst>
          </p:cNvPr>
          <p:cNvGrpSpPr/>
          <p:nvPr/>
        </p:nvGrpSpPr>
        <p:grpSpPr>
          <a:xfrm>
            <a:off x="259576" y="1124296"/>
            <a:ext cx="799200" cy="318240"/>
            <a:chOff x="259576" y="1124296"/>
            <a:chExt cx="7992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AA1A86B-4975-4292-A5CB-D9346EF65978}"/>
                    </a:ext>
                  </a:extLst>
                </p14:cNvPr>
                <p14:cNvContentPartPr/>
                <p14:nvPr/>
              </p14:nvContentPartPr>
              <p14:xfrm>
                <a:off x="259576" y="1173616"/>
                <a:ext cx="26640" cy="268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AA1A86B-4975-4292-A5CB-D9346EF659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0936" y="1164616"/>
                  <a:ext cx="442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034456-B187-4061-936A-F042C601CC9A}"/>
                    </a:ext>
                  </a:extLst>
                </p14:cNvPr>
                <p14:cNvContentPartPr/>
                <p14:nvPr/>
              </p14:nvContentPartPr>
              <p14:xfrm>
                <a:off x="265696" y="1182616"/>
                <a:ext cx="189000" cy="147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034456-B187-4061-936A-F042C601CC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696" y="1173616"/>
                  <a:ext cx="206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ADC23A-CA88-464F-A9C6-7C3A47C93B36}"/>
                    </a:ext>
                  </a:extLst>
                </p14:cNvPr>
                <p14:cNvContentPartPr/>
                <p14:nvPr/>
              </p14:nvContentPartPr>
              <p14:xfrm>
                <a:off x="455776" y="1124296"/>
                <a:ext cx="30600" cy="289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ADC23A-CA88-464F-A9C6-7C3A47C93B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776" y="1115296"/>
                  <a:ext cx="48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4D7FB7-DF02-413E-A884-79D0140D5C51}"/>
                    </a:ext>
                  </a:extLst>
                </p14:cNvPr>
                <p14:cNvContentPartPr/>
                <p14:nvPr/>
              </p14:nvContentPartPr>
              <p14:xfrm>
                <a:off x="599416" y="1228336"/>
                <a:ext cx="131760" cy="87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4D7FB7-DF02-413E-A884-79D0140D5C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416" y="1219336"/>
                  <a:ext cx="149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8DE743-EB61-4731-A3BF-2E767EB17C1A}"/>
                    </a:ext>
                  </a:extLst>
                </p14:cNvPr>
                <p14:cNvContentPartPr/>
                <p14:nvPr/>
              </p14:nvContentPartPr>
              <p14:xfrm>
                <a:off x="804976" y="1139416"/>
                <a:ext cx="253800" cy="22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8DE743-EB61-4731-A3BF-2E767EB17C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6336" y="1130416"/>
                  <a:ext cx="271440" cy="24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859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EA3E47FB-3B4B-4B8F-BBD6-E60061AB2BCD}"/>
              </a:ext>
            </a:extLst>
          </p:cNvPr>
          <p:cNvGrpSpPr>
            <a:grpSpLocks/>
          </p:cNvGrpSpPr>
          <p:nvPr/>
        </p:nvGrpSpPr>
        <p:grpSpPr bwMode="auto">
          <a:xfrm>
            <a:off x="1776986" y="1844954"/>
            <a:ext cx="5882751" cy="3604871"/>
            <a:chOff x="624" y="2058"/>
            <a:chExt cx="2926" cy="1254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937466FF-6A58-44A5-A76B-6313B6DED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2067"/>
              <a:ext cx="285" cy="1245"/>
              <a:chOff x="948" y="2067"/>
              <a:chExt cx="285" cy="1245"/>
            </a:xfrm>
          </p:grpSpPr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A0EEBDBE-7B85-43FC-BEA7-B4CC8DCA8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48" cy="91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Text Box 8">
                <a:extLst>
                  <a:ext uri="{FF2B5EF4-FFF2-40B4-BE49-F238E27FC236}">
                    <a16:creationId xmlns:a16="http://schemas.microsoft.com/office/drawing/2014/main" id="{4824926C-C9E2-491D-85E1-E48F56377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" y="2067"/>
                <a:ext cx="285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2562" tIns="46038" rIns="182562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solidFill>
                      <a:srgbClr val="FF33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9642A219-BD49-4C0E-A4B8-829CE4E15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76"/>
              <a:ext cx="768" cy="96"/>
            </a:xfrm>
            <a:prstGeom prst="rect">
              <a:avLst/>
            </a:prstGeom>
            <a:solidFill>
              <a:srgbClr val="000099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lIns="182562" tIns="46038" rIns="182562" bIns="46038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885B6F59-E240-4149-87AB-B816ACB5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32"/>
              <a:ext cx="576" cy="96"/>
            </a:xfrm>
            <a:prstGeom prst="rect">
              <a:avLst/>
            </a:prstGeom>
            <a:solidFill>
              <a:srgbClr val="000099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lIns="182562" tIns="46038" rIns="182562" bIns="46038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CBDDD30F-6F64-47E9-A2A2-B1ED86644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2058"/>
              <a:ext cx="285" cy="1254"/>
              <a:chOff x="942" y="2058"/>
              <a:chExt cx="285" cy="125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846872-57DE-42C8-94C0-C81043D1F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48" cy="91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B99E79C3-05AD-45B1-A84B-2B98404AB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2058"/>
                <a:ext cx="285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2562" tIns="46038" rIns="182562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solidFill>
                      <a:srgbClr val="FF3300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FFE66E53-8657-4193-ACF7-F91698CF8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6" y="2058"/>
              <a:ext cx="294" cy="1254"/>
              <a:chOff x="937" y="2058"/>
              <a:chExt cx="294" cy="1254"/>
            </a:xfrm>
          </p:grpSpPr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B15F916F-F4EC-43C5-9224-D89B42AB9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48" cy="91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182562" tIns="46038" rIns="182562" bIns="46038" anchor="ctr"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Text Box 17">
                <a:extLst>
                  <a:ext uri="{FF2B5EF4-FFF2-40B4-BE49-F238E27FC236}">
                    <a16:creationId xmlns:a16="http://schemas.microsoft.com/office/drawing/2014/main" id="{57191330-7439-411B-9915-6D49BA747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7" y="2058"/>
                <a:ext cx="29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2562" tIns="46038" rIns="182562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>
                    <a:solidFill>
                      <a:srgbClr val="FF33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6B2DE2FC-26C4-4A46-8847-535963549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20"/>
              <a:ext cx="960" cy="96"/>
            </a:xfrm>
            <a:prstGeom prst="rect">
              <a:avLst/>
            </a:prstGeom>
            <a:solidFill>
              <a:srgbClr val="000099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lIns="182562" tIns="46038" rIns="182562" bIns="46038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" name="Text Box 8">
            <a:extLst>
              <a:ext uri="{FF2B5EF4-FFF2-40B4-BE49-F238E27FC236}">
                <a16:creationId xmlns:a16="http://schemas.microsoft.com/office/drawing/2014/main" id="{5CB0CA3F-0EE9-4A0A-AFD6-0BF7C9076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67" y="4804714"/>
            <a:ext cx="122469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Disk 3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FE03B3B8-B6F4-4858-8CF0-67669526D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68" y="4390758"/>
            <a:ext cx="122469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Disk 2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5AF095F5-FB22-4F0B-AC7A-E89797DF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60" y="4005918"/>
            <a:ext cx="122469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Disk 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DF4AB1D-7FAD-4867-B674-ACAEF2DEEEE3}"/>
              </a:ext>
            </a:extLst>
          </p:cNvPr>
          <p:cNvSpPr txBox="1">
            <a:spLocks/>
          </p:cNvSpPr>
          <p:nvPr/>
        </p:nvSpPr>
        <p:spPr>
          <a:xfrm>
            <a:off x="981294" y="322826"/>
            <a:ext cx="7886700" cy="622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 Problem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4C8450-1E42-44E5-B899-5D5A81979637}"/>
              </a:ext>
            </a:extLst>
          </p:cNvPr>
          <p:cNvGrpSpPr/>
          <p:nvPr/>
        </p:nvGrpSpPr>
        <p:grpSpPr>
          <a:xfrm>
            <a:off x="354616" y="1224016"/>
            <a:ext cx="763560" cy="326520"/>
            <a:chOff x="354616" y="1224016"/>
            <a:chExt cx="76356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B72F5C8-F98D-43B3-82D3-CDCC014C31D1}"/>
                    </a:ext>
                  </a:extLst>
                </p14:cNvPr>
                <p14:cNvContentPartPr/>
                <p14:nvPr/>
              </p14:nvContentPartPr>
              <p14:xfrm>
                <a:off x="354616" y="1328416"/>
                <a:ext cx="33840" cy="222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B72F5C8-F98D-43B3-82D3-CDCC014C31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5616" y="1319416"/>
                  <a:ext cx="51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5CB8607-4360-4132-B023-502EB8F1C8EC}"/>
                    </a:ext>
                  </a:extLst>
                </p14:cNvPr>
                <p14:cNvContentPartPr/>
                <p14:nvPr/>
              </p14:nvContentPartPr>
              <p14:xfrm>
                <a:off x="393496" y="1287376"/>
                <a:ext cx="234360" cy="166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5CB8607-4360-4132-B023-502EB8F1C8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496" y="1278376"/>
                  <a:ext cx="252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3ABAC2-E310-4D94-80BA-333866E4D0A8}"/>
                    </a:ext>
                  </a:extLst>
                </p14:cNvPr>
                <p14:cNvContentPartPr/>
                <p14:nvPr/>
              </p14:nvContentPartPr>
              <p14:xfrm>
                <a:off x="572776" y="1273696"/>
                <a:ext cx="257040" cy="217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3ABAC2-E310-4D94-80BA-333866E4D0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3776" y="1264696"/>
                  <a:ext cx="274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9A1010-7ABB-4867-91BB-879DF53010AB}"/>
                    </a:ext>
                  </a:extLst>
                </p14:cNvPr>
                <p14:cNvContentPartPr/>
                <p14:nvPr/>
              </p14:nvContentPartPr>
              <p14:xfrm>
                <a:off x="703816" y="1383136"/>
                <a:ext cx="140040" cy="23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9A1010-7ABB-4867-91BB-879DF53010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5176" y="1374136"/>
                  <a:ext cx="157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0AEA22-5334-4E38-BF69-C5590A53D9BF}"/>
                    </a:ext>
                  </a:extLst>
                </p14:cNvPr>
                <p14:cNvContentPartPr/>
                <p14:nvPr/>
              </p14:nvContentPartPr>
              <p14:xfrm>
                <a:off x="924856" y="1224016"/>
                <a:ext cx="193320" cy="24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0AEA22-5334-4E38-BF69-C5590A53D9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6216" y="1215016"/>
                  <a:ext cx="210960" cy="25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298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ower of hanoi algo">
            <a:extLst>
              <a:ext uri="{FF2B5EF4-FFF2-40B4-BE49-F238E27FC236}">
                <a16:creationId xmlns:a16="http://schemas.microsoft.com/office/drawing/2014/main" id="{DC95B883-2B9D-45B7-895F-40BB18CF1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" y="1581150"/>
            <a:ext cx="9144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EF1B6DC-2213-427D-8E73-4710BE0731E0}"/>
              </a:ext>
            </a:extLst>
          </p:cNvPr>
          <p:cNvSpPr txBox="1">
            <a:spLocks/>
          </p:cNvSpPr>
          <p:nvPr/>
        </p:nvSpPr>
        <p:spPr>
          <a:xfrm>
            <a:off x="981294" y="322826"/>
            <a:ext cx="7886700" cy="622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 Problem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4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D65E838-2113-42EE-B662-39756E971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 (Solution!)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3959CA1-5A56-44F6-A1A9-8BA67603FB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96232"/>
            <a:ext cx="7886700" cy="504231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n=3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8275" lvl="2" indent="-3810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“Move disk 1 from A to C”</a:t>
            </a:r>
          </a:p>
          <a:p>
            <a:pPr marL="1438275" lvl="2" indent="-3810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“Move disk 2 from A to B”</a:t>
            </a:r>
          </a:p>
          <a:p>
            <a:pPr marL="1438275" lvl="2" indent="-3810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“Move disk 1 from C to B”</a:t>
            </a:r>
          </a:p>
          <a:p>
            <a:pPr marL="1438275" lvl="2" indent="-381000">
              <a:lnSpc>
                <a:spcPct val="80000"/>
              </a:lnSpc>
              <a:buFont typeface="Monotype Sorts" pitchFamily="2" charset="2"/>
              <a:buAutoNum type="arabicPeriod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8275" lvl="2" indent="-3810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“Move disk 3 from A to C”</a:t>
            </a:r>
          </a:p>
          <a:p>
            <a:pPr marL="1438275" lvl="2" indent="-381000">
              <a:lnSpc>
                <a:spcPct val="80000"/>
              </a:lnSpc>
              <a:buFont typeface="Monotype Sorts" pitchFamily="2" charset="2"/>
              <a:buAutoNum type="arabicPeriod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8275" lvl="2" indent="-3810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“Move disk 1 from B to A”</a:t>
            </a:r>
          </a:p>
          <a:p>
            <a:pPr marL="1438275" lvl="2" indent="-3810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“Move disk 2 from B to C”</a:t>
            </a:r>
          </a:p>
          <a:p>
            <a:pPr marL="1438275" lvl="2" indent="-3810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“Move disk 1 from A to C”</a:t>
            </a:r>
          </a:p>
          <a:p>
            <a:pPr marL="1438275" lvl="2" indent="-381000">
              <a:lnSpc>
                <a:spcPct val="80000"/>
              </a:lnSpc>
              <a:buFont typeface="Monotype Sorts" pitchFamily="2" charset="2"/>
              <a:buAutoNum type="arabicPeriod"/>
            </a:pPr>
            <a:endParaRPr lang="en-US" altLang="en-US" sz="2400" dirty="0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4B182804-1B58-4A7C-A316-C15F2222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344" y="2350294"/>
            <a:ext cx="4535424" cy="1526763"/>
          </a:xfrm>
          <a:prstGeom prst="rect">
            <a:avLst/>
          </a:prstGeom>
          <a:noFill/>
          <a:ln w="254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2562" tIns="46038" rIns="182562" bIns="46038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15834CD6-33D4-4E52-A32D-B14304704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344" y="4879848"/>
            <a:ext cx="4535424" cy="1526763"/>
          </a:xfrm>
          <a:prstGeom prst="rect">
            <a:avLst/>
          </a:prstGeom>
          <a:noFill/>
          <a:ln w="254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2562" tIns="46038" rIns="182562" bIns="46038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C80E36-9F8E-497F-9DFC-F6C0CAD14445}"/>
              </a:ext>
            </a:extLst>
          </p:cNvPr>
          <p:cNvSpPr/>
          <p:nvPr/>
        </p:nvSpPr>
        <p:spPr>
          <a:xfrm>
            <a:off x="416052" y="2084834"/>
            <a:ext cx="7886700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Method:</a:t>
            </a:r>
          </a:p>
          <a:p>
            <a:pPr marL="939800" lvl="1" indent="-457200">
              <a:lnSpc>
                <a:spcPct val="80000"/>
              </a:lnSpc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457200">
              <a:lnSpc>
                <a:spcPct val="8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move first (n-1) disks from A to B</a:t>
            </a:r>
          </a:p>
          <a:p>
            <a:pPr marL="939800" lvl="1" indent="-457200">
              <a:lnSpc>
                <a:spcPct val="80000"/>
              </a:lnSpc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457200">
              <a:lnSpc>
                <a:spcPct val="8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can move largest disk from A to C</a:t>
            </a:r>
          </a:p>
          <a:p>
            <a:pPr marL="939800" lvl="1" indent="-457200">
              <a:lnSpc>
                <a:spcPct val="80000"/>
              </a:lnSpc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9800" lvl="1" indent="-457200">
              <a:lnSpc>
                <a:spcPct val="8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move first (n-1) disks from B to C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9701A-2FD8-44E2-9FB7-762562B1DF27}"/>
              </a:ext>
            </a:extLst>
          </p:cNvPr>
          <p:cNvSpPr txBox="1">
            <a:spLocks noChangeArrowheads="1"/>
          </p:cNvSpPr>
          <p:nvPr/>
        </p:nvSpPr>
        <p:spPr>
          <a:xfrm>
            <a:off x="781050" y="5175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 (Solution!)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5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FF2771-B106-4EC5-83D5-02484FEB476E}"/>
              </a:ext>
            </a:extLst>
          </p:cNvPr>
          <p:cNvSpPr/>
          <p:nvPr/>
        </p:nvSpPr>
        <p:spPr>
          <a:xfrm>
            <a:off x="536952" y="1265115"/>
            <a:ext cx="89641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TOH (N,  SRC, AUX , DES)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If N = =  1 then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PRINT("Move Disk N from SRC to DES”)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Else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a. TOH (N-1, SRC, DES, AUX)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b. PRINT ("Move Disk N from SRC to DES”)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c. TOH(N-1, AUX, SRC, DES)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Exit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E1EFC2-354A-436E-8C1A-3CEAE9C97CCD}"/>
              </a:ext>
            </a:extLst>
          </p:cNvPr>
          <p:cNvSpPr txBox="1">
            <a:spLocks/>
          </p:cNvSpPr>
          <p:nvPr/>
        </p:nvSpPr>
        <p:spPr>
          <a:xfrm>
            <a:off x="981294" y="322826"/>
            <a:ext cx="7886700" cy="622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 Algorithm</a:t>
            </a:r>
          </a:p>
        </p:txBody>
      </p:sp>
    </p:spTree>
    <p:extLst>
      <p:ext uri="{BB962C8B-B14F-4D97-AF65-F5344CB8AC3E}">
        <p14:creationId xmlns:p14="http://schemas.microsoft.com/office/powerpoint/2010/main" val="173640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>
            <a:extLst>
              <a:ext uri="{FF2B5EF4-FFF2-40B4-BE49-F238E27FC236}">
                <a16:creationId xmlns:a16="http://schemas.microsoft.com/office/drawing/2014/main" id="{74FCBD16-D4BB-4F25-99F8-5720472D7CFA}"/>
              </a:ext>
            </a:extLst>
          </p:cNvPr>
          <p:cNvSpPr txBox="1"/>
          <p:nvPr/>
        </p:nvSpPr>
        <p:spPr>
          <a:xfrm>
            <a:off x="222636" y="26400"/>
            <a:ext cx="441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+ B - C</a:t>
            </a:r>
          </a:p>
        </p:txBody>
      </p:sp>
    </p:spTree>
    <p:extLst>
      <p:ext uri="{BB962C8B-B14F-4D97-AF65-F5344CB8AC3E}">
        <p14:creationId xmlns:p14="http://schemas.microsoft.com/office/powerpoint/2010/main" val="56888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409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6568-8422-46BF-B2DA-443E200D9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3D324-0913-43F9-A00C-57FB1E8DF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FD88E9-D8E1-441B-A8D4-3395C37E6DFC}"/>
              </a:ext>
            </a:extLst>
          </p:cNvPr>
          <p:cNvGrpSpPr/>
          <p:nvPr/>
        </p:nvGrpSpPr>
        <p:grpSpPr>
          <a:xfrm>
            <a:off x="-1459759" y="1399638"/>
            <a:ext cx="12127759" cy="3858163"/>
            <a:chOff x="-80138" y="1880053"/>
            <a:chExt cx="12127759" cy="3858163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39AAB120-A397-4784-AA53-83C11D2A3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10"/>
            <a:stretch/>
          </p:blipFill>
          <p:spPr>
            <a:xfrm>
              <a:off x="64169" y="1880053"/>
              <a:ext cx="11983452" cy="385816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FB0660-B8B0-4731-816F-F2E420E67D0A}"/>
                </a:ext>
              </a:extLst>
            </p:cNvPr>
            <p:cNvSpPr txBox="1"/>
            <p:nvPr/>
          </p:nvSpPr>
          <p:spPr>
            <a:xfrm>
              <a:off x="2505294" y="2940544"/>
              <a:ext cx="7090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TOH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8BD151-33D6-4D0F-9C4E-A5BE354A89BE}"/>
                </a:ext>
              </a:extLst>
            </p:cNvPr>
            <p:cNvSpPr txBox="1"/>
            <p:nvPr/>
          </p:nvSpPr>
          <p:spPr>
            <a:xfrm>
              <a:off x="411796" y="4280057"/>
              <a:ext cx="7090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TOH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AEC52A-5C1B-4BCF-911C-D041B78F151F}"/>
                </a:ext>
              </a:extLst>
            </p:cNvPr>
            <p:cNvSpPr txBox="1"/>
            <p:nvPr/>
          </p:nvSpPr>
          <p:spPr>
            <a:xfrm>
              <a:off x="4277946" y="4280057"/>
              <a:ext cx="7090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TOH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64C8AF-9A09-4955-8FC2-3D4C500B1B25}"/>
                </a:ext>
              </a:extLst>
            </p:cNvPr>
            <p:cNvSpPr txBox="1"/>
            <p:nvPr/>
          </p:nvSpPr>
          <p:spPr>
            <a:xfrm>
              <a:off x="6448644" y="4280057"/>
              <a:ext cx="7090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TOH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FB4E92-18E8-421C-90E7-AB625F4BE83E}"/>
                </a:ext>
              </a:extLst>
            </p:cNvPr>
            <p:cNvSpPr txBox="1"/>
            <p:nvPr/>
          </p:nvSpPr>
          <p:spPr>
            <a:xfrm>
              <a:off x="8432852" y="2940544"/>
              <a:ext cx="7090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TOH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1C0664-B33E-4181-A9A8-B4CB9BD0CFA1}"/>
                </a:ext>
              </a:extLst>
            </p:cNvPr>
            <p:cNvSpPr txBox="1"/>
            <p:nvPr/>
          </p:nvSpPr>
          <p:spPr>
            <a:xfrm>
              <a:off x="10277693" y="4280057"/>
              <a:ext cx="7090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TOH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67724A-8870-4F0D-A463-B9B1F9DCA727}"/>
                </a:ext>
              </a:extLst>
            </p:cNvPr>
            <p:cNvSpPr txBox="1"/>
            <p:nvPr/>
          </p:nvSpPr>
          <p:spPr>
            <a:xfrm>
              <a:off x="-80138" y="532206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Disk 1: 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42794-9A66-4445-95A9-112626B47BB8}"/>
                </a:ext>
              </a:extLst>
            </p:cNvPr>
            <p:cNvSpPr txBox="1"/>
            <p:nvPr/>
          </p:nvSpPr>
          <p:spPr>
            <a:xfrm>
              <a:off x="3737886" y="532580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Disk 1: 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60F9C9-EBFB-412B-8A30-B588E0A21383}"/>
                </a:ext>
              </a:extLst>
            </p:cNvPr>
            <p:cNvSpPr txBox="1"/>
            <p:nvPr/>
          </p:nvSpPr>
          <p:spPr>
            <a:xfrm>
              <a:off x="6057817" y="5262866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Disk 1: 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3DDF51-EDD5-4633-A30D-02F4787984FF}"/>
                </a:ext>
              </a:extLst>
            </p:cNvPr>
            <p:cNvSpPr txBox="1"/>
            <p:nvPr/>
          </p:nvSpPr>
          <p:spPr>
            <a:xfrm>
              <a:off x="9737633" y="5277678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Disk 1: 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CBBE3F-4CD6-4E19-9128-FC585C00E885}"/>
                </a:ext>
              </a:extLst>
            </p:cNvPr>
            <p:cNvSpPr txBox="1"/>
            <p:nvPr/>
          </p:nvSpPr>
          <p:spPr>
            <a:xfrm>
              <a:off x="2276228" y="3988733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Disk 2: 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26F36B-3D83-487F-8270-FF924BCFDFAC}"/>
                </a:ext>
              </a:extLst>
            </p:cNvPr>
            <p:cNvSpPr txBox="1"/>
            <p:nvPr/>
          </p:nvSpPr>
          <p:spPr>
            <a:xfrm>
              <a:off x="8432852" y="4080002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Disk 2: 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13DF19-C794-498F-9013-D251473DABBD}"/>
                </a:ext>
              </a:extLst>
            </p:cNvPr>
            <p:cNvSpPr txBox="1"/>
            <p:nvPr/>
          </p:nvSpPr>
          <p:spPr>
            <a:xfrm>
              <a:off x="4844791" y="2928126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Disk 3: 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83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8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E0BD92AD-AF4A-4EAE-BC3C-BB091B13A9BC}"/>
              </a:ext>
            </a:extLst>
          </p:cNvPr>
          <p:cNvSpPr txBox="1"/>
          <p:nvPr/>
        </p:nvSpPr>
        <p:spPr>
          <a:xfrm>
            <a:off x="222636" y="26400"/>
            <a:ext cx="2543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+ B × C</a:t>
            </a:r>
          </a:p>
        </p:txBody>
      </p:sp>
    </p:spTree>
    <p:extLst>
      <p:ext uri="{BB962C8B-B14F-4D97-AF65-F5344CB8AC3E}">
        <p14:creationId xmlns:p14="http://schemas.microsoft.com/office/powerpoint/2010/main" val="163330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40DE2A88-2084-4AB0-ABAE-8BEE277FE15D}"/>
              </a:ext>
            </a:extLst>
          </p:cNvPr>
          <p:cNvSpPr txBox="1"/>
          <p:nvPr/>
        </p:nvSpPr>
        <p:spPr>
          <a:xfrm>
            <a:off x="222636" y="26400"/>
            <a:ext cx="3724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(A + B) × C</a:t>
            </a:r>
          </a:p>
        </p:txBody>
      </p:sp>
    </p:spTree>
    <p:extLst>
      <p:ext uri="{BB962C8B-B14F-4D97-AF65-F5344CB8AC3E}">
        <p14:creationId xmlns:p14="http://schemas.microsoft.com/office/powerpoint/2010/main" val="25156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171">
            <a:extLst>
              <a:ext uri="{FF2B5EF4-FFF2-40B4-BE49-F238E27FC236}">
                <a16:creationId xmlns:a16="http://schemas.microsoft.com/office/drawing/2014/main" id="{E3BAD4A1-01AC-44D3-90AE-0BA815CAAC4D}"/>
              </a:ext>
            </a:extLst>
          </p:cNvPr>
          <p:cNvSpPr txBox="1"/>
          <p:nvPr/>
        </p:nvSpPr>
        <p:spPr>
          <a:xfrm>
            <a:off x="222635" y="224520"/>
            <a:ext cx="533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+ B × (C – D) / E</a:t>
            </a:r>
          </a:p>
        </p:txBody>
      </p:sp>
    </p:spTree>
    <p:extLst>
      <p:ext uri="{BB962C8B-B14F-4D97-AF65-F5344CB8AC3E}">
        <p14:creationId xmlns:p14="http://schemas.microsoft.com/office/powerpoint/2010/main" val="208229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AC0E-9737-4D05-B537-69A14563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+ (B × C – (D / E) × G)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1FA39BC-B1B3-4FCE-A031-2DE11D943998}"/>
                  </a:ext>
                </a:extLst>
              </p14:cNvPr>
              <p14:cNvContentPartPr/>
              <p14:nvPr/>
            </p14:nvContentPartPr>
            <p14:xfrm>
              <a:off x="8052930" y="2657536"/>
              <a:ext cx="621000" cy="525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1FA39BC-B1B3-4FCE-A031-2DE11D9439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3925" y="2648536"/>
                <a:ext cx="63865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B298972-30C0-4486-A767-17F6E74F300D}"/>
                  </a:ext>
                </a:extLst>
              </p14:cNvPr>
              <p14:cNvContentPartPr/>
              <p14:nvPr/>
            </p14:nvContentPartPr>
            <p14:xfrm>
              <a:off x="8673930" y="2828536"/>
              <a:ext cx="153000" cy="141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B298972-30C0-4486-A767-17F6E74F30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4930" y="2819513"/>
                <a:ext cx="170640" cy="159165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687F7B96-C526-4C73-9DD3-B80B57210F6B}"/>
              </a:ext>
            </a:extLst>
          </p:cNvPr>
          <p:cNvGrpSpPr/>
          <p:nvPr/>
        </p:nvGrpSpPr>
        <p:grpSpPr>
          <a:xfrm>
            <a:off x="684812" y="2614336"/>
            <a:ext cx="7150320" cy="1289880"/>
            <a:chOff x="366856" y="4355296"/>
            <a:chExt cx="7150320" cy="12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C1E95C8-91AA-472E-B111-F50AB47CD88B}"/>
                    </a:ext>
                  </a:extLst>
                </p14:cNvPr>
                <p14:cNvContentPartPr/>
                <p14:nvPr/>
              </p14:nvContentPartPr>
              <p14:xfrm>
                <a:off x="366856" y="4536016"/>
                <a:ext cx="259560" cy="45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C1E95C8-91AA-472E-B111-F50AB47CD8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8216" y="4527016"/>
                  <a:ext cx="2772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037382-EFD7-4D20-8341-D3D5B5809455}"/>
                    </a:ext>
                  </a:extLst>
                </p14:cNvPr>
                <p14:cNvContentPartPr/>
                <p14:nvPr/>
              </p14:nvContentPartPr>
              <p14:xfrm>
                <a:off x="686176" y="4478056"/>
                <a:ext cx="514080" cy="395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037382-EFD7-4D20-8341-D3D5B58094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7176" y="4469056"/>
                  <a:ext cx="5317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69417FD-3B81-4409-AD4C-7D239875FDA5}"/>
                    </a:ext>
                  </a:extLst>
                </p14:cNvPr>
                <p14:cNvContentPartPr/>
                <p14:nvPr/>
              </p14:nvContentPartPr>
              <p14:xfrm>
                <a:off x="1478176" y="4633936"/>
                <a:ext cx="453240" cy="180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69417FD-3B81-4409-AD4C-7D239875FD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9536" y="4624936"/>
                  <a:ext cx="470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F3904D-4007-4BF0-AED6-BE34B81476DE}"/>
                    </a:ext>
                  </a:extLst>
                </p14:cNvPr>
                <p14:cNvContentPartPr/>
                <p14:nvPr/>
              </p14:nvContentPartPr>
              <p14:xfrm>
                <a:off x="2199256" y="4421896"/>
                <a:ext cx="394200" cy="349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F3904D-4007-4BF0-AED6-BE34B81476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0256" y="4412896"/>
                  <a:ext cx="4118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99732A-1E8F-4522-B2CB-96E860AEA663}"/>
                    </a:ext>
                  </a:extLst>
                </p14:cNvPr>
                <p14:cNvContentPartPr/>
                <p14:nvPr/>
              </p14:nvContentPartPr>
              <p14:xfrm>
                <a:off x="1995136" y="4526296"/>
                <a:ext cx="228960" cy="18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99732A-1E8F-4522-B2CB-96E860AEA6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6496" y="4517656"/>
                  <a:ext cx="246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5B28FF-CFC0-477F-96B5-66D69AD06F4C}"/>
                    </a:ext>
                  </a:extLst>
                </p14:cNvPr>
                <p14:cNvContentPartPr/>
                <p14:nvPr/>
              </p14:nvContentPartPr>
              <p14:xfrm>
                <a:off x="2886496" y="4535656"/>
                <a:ext cx="485280" cy="203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5B28FF-CFC0-477F-96B5-66D69AD06F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77496" y="4526656"/>
                  <a:ext cx="502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4A6645-DE4E-44C7-BF16-6BF682D36F97}"/>
                    </a:ext>
                  </a:extLst>
                </p14:cNvPr>
                <p14:cNvContentPartPr/>
                <p14:nvPr/>
              </p14:nvContentPartPr>
              <p14:xfrm>
                <a:off x="3414976" y="4453216"/>
                <a:ext cx="336960" cy="26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4A6645-DE4E-44C7-BF16-6BF682D36F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05976" y="4444216"/>
                  <a:ext cx="354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031EDD-9ED8-437D-87BF-752A150B68E3}"/>
                    </a:ext>
                  </a:extLst>
                </p14:cNvPr>
                <p14:cNvContentPartPr/>
                <p14:nvPr/>
              </p14:nvContentPartPr>
              <p14:xfrm>
                <a:off x="3802696" y="4359616"/>
                <a:ext cx="199800" cy="34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031EDD-9ED8-437D-87BF-752A150B68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94056" y="4350616"/>
                  <a:ext cx="217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727BF2-8160-4D21-9BD8-66F09D93E6CE}"/>
                    </a:ext>
                  </a:extLst>
                </p14:cNvPr>
                <p14:cNvContentPartPr/>
                <p14:nvPr/>
              </p14:nvContentPartPr>
              <p14:xfrm>
                <a:off x="3654376" y="4398496"/>
                <a:ext cx="194040" cy="49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727BF2-8160-4D21-9BD8-66F09D93E6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45736" y="4389496"/>
                  <a:ext cx="211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57ACC4-31C0-4747-8528-EAF71FF39037}"/>
                    </a:ext>
                  </a:extLst>
                </p14:cNvPr>
                <p14:cNvContentPartPr/>
                <p14:nvPr/>
              </p14:nvContentPartPr>
              <p14:xfrm>
                <a:off x="4272856" y="4355296"/>
                <a:ext cx="284040" cy="579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57ACC4-31C0-4747-8528-EAF71FF390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64216" y="4346656"/>
                  <a:ext cx="3016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180037-FBFE-42D2-8A77-72F2421995AB}"/>
                    </a:ext>
                  </a:extLst>
                </p14:cNvPr>
                <p14:cNvContentPartPr/>
                <p14:nvPr/>
              </p14:nvContentPartPr>
              <p14:xfrm>
                <a:off x="4873696" y="4510096"/>
                <a:ext cx="252360" cy="472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180037-FBFE-42D2-8A77-72F2421995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4696" y="4501096"/>
                  <a:ext cx="2700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BFEB1F-D081-4B38-923A-A41FE3CCB5B7}"/>
                    </a:ext>
                  </a:extLst>
                </p14:cNvPr>
                <p14:cNvContentPartPr/>
                <p14:nvPr/>
              </p14:nvContentPartPr>
              <p14:xfrm>
                <a:off x="5108776" y="4509736"/>
                <a:ext cx="150480" cy="155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BFEB1F-D081-4B38-923A-A41FE3CCB5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9776" y="4501096"/>
                  <a:ext cx="168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0498EF-E288-4BE2-A2C0-CCE1395F6C2F}"/>
                    </a:ext>
                  </a:extLst>
                </p14:cNvPr>
                <p14:cNvContentPartPr/>
                <p14:nvPr/>
              </p14:nvContentPartPr>
              <p14:xfrm>
                <a:off x="5319376" y="4548616"/>
                <a:ext cx="137880" cy="152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0498EF-E288-4BE2-A2C0-CCE1395F6C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10376" y="4539976"/>
                  <a:ext cx="155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4FB47B-2C74-4934-B35D-34D78A3C6098}"/>
                    </a:ext>
                  </a:extLst>
                </p14:cNvPr>
                <p14:cNvContentPartPr/>
                <p14:nvPr/>
              </p14:nvContentPartPr>
              <p14:xfrm>
                <a:off x="5463016" y="4365376"/>
                <a:ext cx="844560" cy="345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4FB47B-2C74-4934-B35D-34D78A3C60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54016" y="4356736"/>
                  <a:ext cx="8622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BE0093-B333-4E39-BA28-AAE711B02DC1}"/>
                    </a:ext>
                  </a:extLst>
                </p14:cNvPr>
                <p14:cNvContentPartPr/>
                <p14:nvPr/>
              </p14:nvContentPartPr>
              <p14:xfrm>
                <a:off x="6581536" y="4432696"/>
                <a:ext cx="536040" cy="302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BE0093-B333-4E39-BA28-AAE711B02D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72896" y="4424056"/>
                  <a:ext cx="5536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526E00-AF98-442A-96E1-EDB8B6EDBB62}"/>
                    </a:ext>
                  </a:extLst>
                </p14:cNvPr>
                <p14:cNvContentPartPr/>
                <p14:nvPr/>
              </p14:nvContentPartPr>
              <p14:xfrm>
                <a:off x="7156456" y="4441336"/>
                <a:ext cx="360720" cy="29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526E00-AF98-442A-96E1-EDB8B6EDBB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47456" y="4432696"/>
                  <a:ext cx="3783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D37A26-9A0D-498B-81E5-ADC93BCF3618}"/>
                    </a:ext>
                  </a:extLst>
                </p14:cNvPr>
                <p14:cNvContentPartPr/>
                <p14:nvPr/>
              </p14:nvContentPartPr>
              <p14:xfrm>
                <a:off x="406456" y="5183656"/>
                <a:ext cx="154800" cy="230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D37A26-9A0D-498B-81E5-ADC93BCF36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7816" y="5175016"/>
                  <a:ext cx="172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DD5D24-D453-4EBF-AA7C-B65436BA7322}"/>
                    </a:ext>
                  </a:extLst>
                </p14:cNvPr>
                <p14:cNvContentPartPr/>
                <p14:nvPr/>
              </p14:nvContentPartPr>
              <p14:xfrm>
                <a:off x="563776" y="5261416"/>
                <a:ext cx="414360" cy="174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DD5D24-D453-4EBF-AA7C-B65436BA73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4776" y="5252776"/>
                  <a:ext cx="432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1158F6-AF7A-4F66-A520-8A0EAF5819E5}"/>
                    </a:ext>
                  </a:extLst>
                </p14:cNvPr>
                <p14:cNvContentPartPr/>
                <p14:nvPr/>
              </p14:nvContentPartPr>
              <p14:xfrm>
                <a:off x="969136" y="5236216"/>
                <a:ext cx="399240" cy="151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1158F6-AF7A-4F66-A520-8A0EAF5819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0136" y="5227576"/>
                  <a:ext cx="416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7B57F5-558F-49F7-AB30-78C3D50FDCAA}"/>
                    </a:ext>
                  </a:extLst>
                </p14:cNvPr>
                <p14:cNvContentPartPr/>
                <p14:nvPr/>
              </p14:nvContentPartPr>
              <p14:xfrm>
                <a:off x="1324816" y="5110936"/>
                <a:ext cx="21600" cy="2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7B57F5-558F-49F7-AB30-78C3D50FDC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16176" y="5102296"/>
                  <a:ext cx="39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0A775F-78DD-4297-9F74-4F0818B285AF}"/>
                    </a:ext>
                  </a:extLst>
                </p14:cNvPr>
                <p14:cNvContentPartPr/>
                <p14:nvPr/>
              </p14:nvContentPartPr>
              <p14:xfrm>
                <a:off x="1436416" y="5200576"/>
                <a:ext cx="279360" cy="444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0A775F-78DD-4297-9F74-4F0818B285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27776" y="5191576"/>
                  <a:ext cx="2970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106A06-965C-4DF5-B6D4-BB3695DEA2B0}"/>
                    </a:ext>
                  </a:extLst>
                </p14:cNvPr>
                <p14:cNvContentPartPr/>
                <p14:nvPr/>
              </p14:nvContentPartPr>
              <p14:xfrm>
                <a:off x="2124376" y="5052976"/>
                <a:ext cx="159480" cy="58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106A06-965C-4DF5-B6D4-BB3695DEA2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15736" y="5044336"/>
                  <a:ext cx="1771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A8D257-4178-42C5-9588-453DD7162DD0}"/>
                    </a:ext>
                  </a:extLst>
                </p14:cNvPr>
                <p14:cNvContentPartPr/>
                <p14:nvPr/>
              </p14:nvContentPartPr>
              <p14:xfrm>
                <a:off x="2089096" y="5282296"/>
                <a:ext cx="255960" cy="151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A8D257-4178-42C5-9588-453DD7162D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80096" y="5273656"/>
                  <a:ext cx="273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2437D1-C850-45D0-97D8-5B59E02B6197}"/>
                    </a:ext>
                  </a:extLst>
                </p14:cNvPr>
                <p14:cNvContentPartPr/>
                <p14:nvPr/>
              </p14:nvContentPartPr>
              <p14:xfrm>
                <a:off x="2352616" y="5176456"/>
                <a:ext cx="8280" cy="12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2437D1-C850-45D0-97D8-5B59E02B61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43976" y="5167456"/>
                  <a:ext cx="25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17BB57-26F9-4F30-9548-14433AC7F6E8}"/>
                    </a:ext>
                  </a:extLst>
                </p14:cNvPr>
                <p14:cNvContentPartPr/>
                <p14:nvPr/>
              </p14:nvContentPartPr>
              <p14:xfrm>
                <a:off x="2419216" y="5054416"/>
                <a:ext cx="453240" cy="36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17BB57-26F9-4F30-9548-14433AC7F6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10576" y="5045776"/>
                  <a:ext cx="4708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A194C2-CAD6-4000-87B9-31CBC7BA0076}"/>
                    </a:ext>
                  </a:extLst>
                </p14:cNvPr>
                <p14:cNvContentPartPr/>
                <p14:nvPr/>
              </p14:nvContentPartPr>
              <p14:xfrm>
                <a:off x="3192496" y="5192296"/>
                <a:ext cx="15408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A194C2-CAD6-4000-87B9-31CBC7BA00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83856" y="5183296"/>
                  <a:ext cx="171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CC2724A-C75C-49EE-AB4F-2F45B8A61256}"/>
                    </a:ext>
                  </a:extLst>
                </p14:cNvPr>
                <p14:cNvContentPartPr/>
                <p14:nvPr/>
              </p14:nvContentPartPr>
              <p14:xfrm>
                <a:off x="3202936" y="5167096"/>
                <a:ext cx="127800" cy="213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CC2724A-C75C-49EE-AB4F-2F45B8A612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93936" y="5158456"/>
                  <a:ext cx="145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74BB46-35B1-497C-8B36-8371B7EC5AA3}"/>
                    </a:ext>
                  </a:extLst>
                </p14:cNvPr>
                <p14:cNvContentPartPr/>
                <p14:nvPr/>
              </p14:nvContentPartPr>
              <p14:xfrm>
                <a:off x="3668776" y="5199496"/>
                <a:ext cx="191880" cy="417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74BB46-35B1-497C-8B36-8371B7EC5A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60136" y="5190496"/>
                  <a:ext cx="2095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BADC24-1130-4AE2-B8F2-F3A51279B4C5}"/>
                    </a:ext>
                  </a:extLst>
                </p14:cNvPr>
                <p14:cNvContentPartPr/>
                <p14:nvPr/>
              </p14:nvContentPartPr>
              <p14:xfrm>
                <a:off x="3873976" y="5161696"/>
                <a:ext cx="103680" cy="13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BADC24-1130-4AE2-B8F2-F3A51279B4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65336" y="5153056"/>
                  <a:ext cx="121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B708E6C-1D0F-46C9-AD62-53752B4765BA}"/>
                    </a:ext>
                  </a:extLst>
                </p14:cNvPr>
                <p14:cNvContentPartPr/>
                <p14:nvPr/>
              </p14:nvContentPartPr>
              <p14:xfrm>
                <a:off x="4071616" y="5205976"/>
                <a:ext cx="113760" cy="10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B708E6C-1D0F-46C9-AD62-53752B4765B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62976" y="5196976"/>
                  <a:ext cx="131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FE9810-25B8-46D5-8DF4-302F73240CD6}"/>
                    </a:ext>
                  </a:extLst>
                </p14:cNvPr>
                <p14:cNvContentPartPr/>
                <p14:nvPr/>
              </p14:nvContentPartPr>
              <p14:xfrm>
                <a:off x="4202296" y="5053336"/>
                <a:ext cx="791280" cy="316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FE9810-25B8-46D5-8DF4-302F73240C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93656" y="5044336"/>
                  <a:ext cx="808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A4737C-8D60-4A87-84E2-AA90AB738F6C}"/>
                    </a:ext>
                  </a:extLst>
                </p14:cNvPr>
                <p14:cNvContentPartPr/>
                <p14:nvPr/>
              </p14:nvContentPartPr>
              <p14:xfrm>
                <a:off x="5157016" y="5052616"/>
                <a:ext cx="140400" cy="311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A4737C-8D60-4A87-84E2-AA90AB738F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48376" y="5043976"/>
                  <a:ext cx="158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468201-0330-4DC4-9506-AE69062EB7D8}"/>
                    </a:ext>
                  </a:extLst>
                </p14:cNvPr>
                <p14:cNvContentPartPr/>
                <p14:nvPr/>
              </p14:nvContentPartPr>
              <p14:xfrm>
                <a:off x="5220736" y="5445736"/>
                <a:ext cx="58320" cy="47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468201-0330-4DC4-9506-AE69062EB7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11736" y="5437096"/>
                  <a:ext cx="75960" cy="6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664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584B1E-203C-4E25-AD83-BA3BB9A12FF3}"/>
              </a:ext>
            </a:extLst>
          </p:cNvPr>
          <p:cNvSpPr txBox="1"/>
          <p:nvPr/>
        </p:nvSpPr>
        <p:spPr>
          <a:xfrm>
            <a:off x="1527644" y="1578204"/>
            <a:ext cx="5635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7 – (2 × 3 + 5) × (8 – 4/2)</a:t>
            </a:r>
          </a:p>
        </p:txBody>
      </p:sp>
    </p:spTree>
    <p:extLst>
      <p:ext uri="{BB962C8B-B14F-4D97-AF65-F5344CB8AC3E}">
        <p14:creationId xmlns:p14="http://schemas.microsoft.com/office/powerpoint/2010/main" val="90651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F48C-EB9C-400D-AACD-DD6D984D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6062"/>
            <a:ext cx="7886700" cy="77243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INFIXTOPOSTFIX ( A, STACK, TOP, B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7FB9B-096E-459A-BEE4-BAB382CDDC2E}"/>
              </a:ext>
            </a:extLst>
          </p:cNvPr>
          <p:cNvSpPr/>
          <p:nvPr/>
        </p:nvSpPr>
        <p:spPr>
          <a:xfrm>
            <a:off x="628650" y="928496"/>
            <a:ext cx="832047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“(”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onto STACK</a:t>
            </a:r>
            <a:r>
              <a:rPr lang="en-IN" sz="26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</a:t>
            </a:r>
            <a:r>
              <a:rPr lang="en-IN" sz="26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“)“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A</a:t>
            </a:r>
            <a:endParaRPr lang="en-IN" sz="2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 to left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repeat step </a:t>
            </a:r>
            <a:r>
              <a:rPr lang="en-IN" sz="26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26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element of A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STACK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</a:t>
            </a:r>
            <a:endParaRPr lang="en-IN" sz="2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operand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encountered add it to B (postfix exp)</a:t>
            </a:r>
          </a:p>
          <a:p>
            <a:pPr algn="just"/>
            <a:endParaRPr lang="en-IN" sz="2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encountered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IN" sz="26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</a:t>
            </a:r>
            <a:r>
              <a:rPr lang="en-IN" sz="26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to B each  </a:t>
            </a:r>
            <a:b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top of STACK</a:t>
            </a:r>
            <a:r>
              <a:rPr lang="en-IN" sz="26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has same           </a:t>
            </a:r>
            <a:b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higher precedence than the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IN" sz="26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b</a:t>
            </a:r>
            <a:r>
              <a:rPr lang="en-IN" sz="26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STACK, if Step 4.a is not </a:t>
            </a:r>
            <a:b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applicable.</a:t>
            </a:r>
          </a:p>
          <a:p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I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62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5F6FAD-683E-4E26-9062-1A80DBD86B4B}"/>
              </a:ext>
            </a:extLst>
          </p:cNvPr>
          <p:cNvSpPr/>
          <p:nvPr/>
        </p:nvSpPr>
        <p:spPr>
          <a:xfrm>
            <a:off x="494675" y="446678"/>
            <a:ext cx="84844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 parenthesis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encountered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IN" sz="2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</a:t>
            </a:r>
            <a:r>
              <a:rPr lang="en-IN" sz="26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STACK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to B </a:t>
            </a:r>
            <a:b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6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top of stack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left  </a:t>
            </a:r>
            <a:b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parenthesis </a:t>
            </a:r>
            <a:r>
              <a:rPr lang="en-IN" sz="26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encountered</a:t>
            </a:r>
            <a:r>
              <a:rPr lang="en-IN" sz="26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b</a:t>
            </a:r>
            <a:r>
              <a:rPr lang="en-IN" sz="2600" dirty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left parenthesis</a:t>
            </a:r>
            <a:endParaRPr lang="en-IN" sz="2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600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IN" sz="2600" dirty="0">
              <a:solidFill>
                <a:srgbClr val="7F00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solidFill>
                <a:srgbClr val="7F00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35824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28000</TotalTime>
  <Words>764</Words>
  <Application>Microsoft Office PowerPoint</Application>
  <PresentationFormat>On-screen Show (4:3)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Monotype Sorts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INFIXTOPOSTFIX ( A, STACK, TOP, B )</vt:lpstr>
      <vt:lpstr>PowerPoint Presentation</vt:lpstr>
      <vt:lpstr>Evaluation of postfix expression</vt:lpstr>
      <vt:lpstr>PowerPoint Presentation</vt:lpstr>
      <vt:lpstr>Tower of Hanoi Problem</vt:lpstr>
      <vt:lpstr>Tower of Hanoi Problem</vt:lpstr>
      <vt:lpstr>Tower of Hanoi Problem</vt:lpstr>
      <vt:lpstr>PowerPoint Presentation</vt:lpstr>
      <vt:lpstr>PowerPoint Presentation</vt:lpstr>
      <vt:lpstr>Tower of Hanoi (Solution!)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 R Malwe</dc:creator>
  <cp:lastModifiedBy>Shweta R Malwe</cp:lastModifiedBy>
  <cp:revision>44</cp:revision>
  <dcterms:created xsi:type="dcterms:W3CDTF">2018-01-22T17:20:55Z</dcterms:created>
  <dcterms:modified xsi:type="dcterms:W3CDTF">2023-02-09T10:53:21Z</dcterms:modified>
</cp:coreProperties>
</file>