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8" r:id="rId6"/>
    <p:sldId id="285" r:id="rId7"/>
    <p:sldId id="268" r:id="rId8"/>
    <p:sldId id="286" r:id="rId9"/>
    <p:sldId id="265" r:id="rId10"/>
    <p:sldId id="287" r:id="rId11"/>
    <p:sldId id="260" r:id="rId12"/>
    <p:sldId id="267" r:id="rId13"/>
    <p:sldId id="269" r:id="rId14"/>
    <p:sldId id="266" r:id="rId15"/>
    <p:sldId id="273" r:id="rId16"/>
    <p:sldId id="261" r:id="rId17"/>
    <p:sldId id="263" r:id="rId18"/>
    <p:sldId id="264" r:id="rId19"/>
    <p:sldId id="270" r:id="rId20"/>
    <p:sldId id="271" r:id="rId21"/>
    <p:sldId id="27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92" autoAdjust="0"/>
    <p:restoredTop sz="94660"/>
  </p:normalViewPr>
  <p:slideViewPr>
    <p:cSldViewPr snapToGrid="0">
      <p:cViewPr varScale="1">
        <p:scale>
          <a:sx n="84" d="100"/>
          <a:sy n="84" d="100"/>
        </p:scale>
        <p:origin x="10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3:38.897"/>
    </inkml:context>
    <inkml:brush xml:id="br0">
      <inkml:brushProperty name="width" value="0.05" units="cm"/>
      <inkml:brushProperty name="height" value="0.05" units="cm"/>
      <inkml:brushProperty name="color" value="#E71224"/>
    </inkml:brush>
  </inkml:definitions>
  <inkml:trace contextRef="#ctx0" brushRef="#br0">17 43 14926,'0'0'6700,"-1"-9"-6284,0-1-372,-2-13 500,2 56 208,-8 495 1816,7-439-2536,4 92 59,0-170-1401,-1-15-2105,1-17-3317,-2 4-1094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3:55.057"/>
    </inkml:context>
    <inkml:brush xml:id="br0">
      <inkml:brushProperty name="width" value="0.05" units="cm"/>
      <inkml:brushProperty name="height" value="0.05" units="cm"/>
      <inkml:brushProperty name="color" value="#E71224"/>
    </inkml:brush>
  </inkml:definitions>
  <inkml:trace contextRef="#ctx0" brushRef="#br0">16 179 12620,'0'0'8685,"0"-8"-8204,0 6-446,-1-23 327,0 21-118,-1 18 103,-2 185 1402,4-75-1155,1-61-572,0-33-1333,-6 59 0,1-55-2071,3-19-4767</inkml:trace>
  <inkml:trace contextRef="#ctx0" brushRef="#br0" timeOffset="1">346 168 13549,'0'0'6539,"-2"-4"-6202,1 3-324,1 1 1,-1-1-1,1 0 0,-1 1 1,1-1-1,-1 0 1,1 1-1,0-1 1,-1 0-1,1 1 0,0-1 1,0 0-1,0 1 1,-1-1-1,1 0 1,0 0-1,0 0 0,0 1 1,0-1-1,0 0 1,0 0-1,0 1 1,1-1-1,-1 0 0,0 0 1,1 0-1,1-1 17,-1 1-1,1 0 0,1 0 1,-1 0-1,0 0 1,0 0-1,0 0 0,0 1 1,1-1-1,-1 1 1,3-1-1,41-5 179,-1 2 0,1 1 1,64 6-1,-52 4-70,-53-7-127,0 2 0,0-1-1,0 1 1,0-1 0,0 1 0,-1 1-1,1-1 1,-1 1 0,5 3-1,-8-5-5,0 0 0,0 1 0,0-1-1,-1 0 1,1 0 0,0 1 0,-1-1-1,1 1 1,-1-1 0,1 0 0,-1 1-1,0-1 1,0 1 0,0-1 0,1 1-1,-1-1 1,-1 1 0,1-1 0,0 1-1,0-1 1,0 1 0,-1-1 0,1 0-1,-1 1 1,1-1 0,-1 1-1,0-1 1,-1 2 0,-1 4 18,-1 0 0,0-1 0,-10 12 0,-9 6 65,-2-1 0,-1-1 0,-39 26 1,2-1 332,55-41-385,-163 141 125,169-146-151,1 0 0,0 0-1,0 1 1,0-1-1,0 1 1,0-1 0,0 1-1,1-1 1,-1 1 0,0 0-1,1-1 1,-1 1-1,1 0 1,0-1 0,-1 1-1,1 2 1,0-3 5,0 0 0,0 0 1,1 0-1,-1 0 0,0 0 1,0 0-1,1 0 0,-1 0 0,0 0 1,1 0-1,-1 0 0,1 0 1,0-1-1,-1 1 0,1 0 1,0 0-1,-1-1 0,1 1 1,0 0-1,0-1 0,0 1 0,-1 0 1,1-1-1,0 1 0,0-1 1,2 1-1,5 1 18,0 0-1,1 0 1,-1-1 0,1 0-1,-1 0 1,1-1 0,9-1 0,60-9-7,105-22-2749,-61 11-8017,-82 15 3218</inkml:trace>
  <inkml:trace contextRef="#ctx0" brushRef="#br0" timeOffset="2">1083 92 16464,'0'0'6534,"-5"8"-6182,4-6-328,-3 4 37,0 0 0,0 0 0,1 0-1,0 1 1,0-1 0,1 1 0,0 0 0,-3 13-1,-7 76 470,1-18 27,-1 137 1,12-210-567,0 0 1,0 0 0,1 0 0,0 0 0,0 0 0,0 0 0,1 0 0,-1 0-1,1-1 1,0 1 0,1-1 0,-1 1 0,1-1 0,0 0 0,0 0-1,0 0 1,0 0 0,1-1 0,0 1 0,0-1 0,0 0 0,0 0 0,0 0-1,0-1 1,1 1 0,-1-1 0,10 3 0,-4-2-144,0-1 0,0 0 0,0-1 0,1 0 0,-1-1 1,0 0-1,0 0 0,0-1 0,0 0 0,0-1 0,0 0 0,0-1 0,11-4 0,4-4-1839,45-25 0,-11-2-5515,-34 19 299</inkml:trace>
  <inkml:trace contextRef="#ctx0" brushRef="#br0" timeOffset="3">1129 46 16400,'0'0'6411,"7"-7"-6080,-1 1-272,-5 3-42,1 1 0,1-1-1,-1 1 1,0-1 0,0 1 0,1 0 0,0 0-1,-1 1 1,1-1 0,0 0 0,0 1 0,0-1-1,0 1 1,0 0 0,0 0 0,0 0 0,0 1-1,0-1 1,5 1 0,12 0-70,-1 1 0,0 1 0,1 1 0,-1 1 0,0 1 1,-1 0-1,1 1 0,-1 1 0,0 1 0,26 16 0,-32-17-818,-1 1 0,16 13 0,0 8-5330,-19-17-1021</inkml:trace>
  <inkml:trace contextRef="#ctx0" brushRef="#br0" timeOffset="4">1081 403 18033,'0'0'4228,"109"-38"-4068,-81 36-64,3 2-64,-1 0 96,4 0-608,-3 0-577,3 4-1281,-6 2-3171,-1 3-2723</inkml:trace>
  <inkml:trace contextRef="#ctx0" brushRef="#br0" timeOffset="5">1716 609 18674,'0'0'6256,"0"9"-5930,-2 12-219,-1 0-1,0 0 1,-2-1 0,-11 34 0,-28 54-3077,28-73-1542,1-1-3306,-3 2-1487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26.693"/>
    </inkml:context>
    <inkml:brush xml:id="br0">
      <inkml:brushProperty name="width" value="0.05" units="cm"/>
      <inkml:brushProperty name="height" value="0.05" units="cm"/>
      <inkml:brushProperty name="color" value="#E71224"/>
    </inkml:brush>
  </inkml:definitions>
  <inkml:trace contextRef="#ctx0" brushRef="#br0">303 108 16047,'0'0'4911,"-4"-16"-4515,-17-47-33,20 61-343,1 1 0,-1-1 0,0 0 0,0 1 1,0-1-1,0 1 0,0 0 0,-1-1 0,1 1 1,0 0-1,0 0 0,-1-1 0,1 1 0,-1 0 1,1 0-1,-1 1 0,0-1 0,1 0 1,-1 0-1,0 1 0,1-1 0,-1 1 0,0 0 1,0-1-1,0 1 0,1 0 0,-4 0 0,-1 0 44,-4-1-10,0 1 0,0 0-1,0 0 1,0 1-1,0 1 1,0-1-1,0 2 1,0-1 0,1 2-1,-1-1 1,-14 8-1,17-7-42,0 0 0,0 1 0,0 0 0,1 0 0,0 0 0,0 1-1,0 0 1,0 0 0,1 1 0,0-1 0,0 1 0,1 0 0,0 0 0,-5 13 0,7-14-10,1 0 0,-1-1-1,1 1 1,1 0 0,-1 0 0,1 0 0,0 0 0,0 0 0,1-1 0,0 1 0,0 0 0,0 0 0,1-1 0,-1 1 0,1-1 0,1 1 0,-1-1 0,5 7 0,6 8 14,0-1-1,1-1 1,21 22-1,-22-27 27,10 12 8,-5-6-13,-1 0 0,17 24 0,-31-38-36,0 0-1,0 0 1,0 1-1,0-1 1,-1 1-1,0-1 1,0 1-1,0 0 1,-1-1-1,0 1 1,0 0-1,-1 0 1,1 0-1,-2 11 0,0-14-1,0 0 0,0-1 0,0 1-1,0 0 1,-1 0 0,1 0 0,-1-1-1,0 1 1,0-1 0,0 0 0,0 1-1,0-1 1,-1 0 0,1 0 0,-1 0-1,1-1 1,-1 1 0,0 0 0,0-1-1,1 0 1,-1 0 0,-5 2 0,5-2 2,-1 0 1,1 0-1,-1 0 1,0 0-1,1-1 0,-1 0 1,0 1-1,1-1 1,-1-1-1,0 1 1,1 0-1,-1-1 1,0 0-1,1 0 1,-1 0-1,1 0 0,-1 0 1,1-1-1,-5-2 1,7 3-2,1 1 0,0 0 0,-1-1 0,1 1 0,-1-1 0,1 1 1,0 0-1,-1-1 0,1 1 0,0-1 0,0 1 0,-1-1 0,1 1 0,0-1 0,0 1 1,0-1-1,0 0 0,0 1 0,0-1 0,-1 1 0,1-1 0,0 1 0,1-1 0,-1 0 1,0 1-1,0-1 0,0 1 0,0-1 0,0 1 0,1-1 0,-1 1 0,0-2 0,11-12 6,-10 13-7,5-5 0,0 0-1,0 1 1,0 0-1,1 1 1,-1-1 0,1 1-1,10-4 1,56-21-15,-36 16 26,42-19 41,-1-3-1,-2-3 0,-2-3 0,77-58 0,-136 88 20,-1-1 0,0-1 1,-1 0-1,12-16 0,-20 23 23,0 0-1,-1-1 1,0 1 0,0-1-1,-1 0 1,1 0 0,-1 0-1,-1 0 1,0 0 0,0-1-1,0 1 1,1-15-1,-3 22-74,0-1 0,0 0 0,0 0 0,-1 1 0,1-1 0,0 0 0,0 1 0,0-1 0,0 0 0,-1 1 0,1-1 0,0 0 0,-1 1 0,1-1 0,0 0 0,-1 1 0,1-1 0,-1 1 0,1-1 0,-1 1 0,1-1 0,-1 1 0,0-1 0,1 1 0,-2-1 0,1 1 1,-1-1-1,0 0 1,0 1 0,1 0 0,-1 0-1,0-1 1,0 1 0,0 0-1,0 0 1,-1 1 0,-3 0 16,0 0 1,0 0-1,1 1 1,-1-1-1,-9 6 1,6-1 8,0 0 0,0 0 0,1 1 0,0 0 0,1 0 0,-1 1-1,2 0 1,-1 1 0,1-1 0,0 1 0,1 0 0,0 1 0,0-1 0,1 1 0,0 0 0,1 0 0,-3 16 0,0 4 41,1 0 1,2 0 0,1 1-1,4 56 1,-1-77-87,0 0 1,0-1 0,1 1-1,1-1 1,-1 1 0,2-1-1,-1 0 1,1 0-1,0 0 1,1-1 0,0 0-1,1 0 1,-1 0 0,13 12-1,-9-11-195,1-1-1,0 0 0,0-1 1,1 0-1,0 0 1,0-2-1,1 1 0,0-1 1,0-1-1,24 6 1,40 3-3955,3-6-3628,10-6-1781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51.550"/>
    </inkml:context>
    <inkml:brush xml:id="br0">
      <inkml:brushProperty name="width" value="0.05" units="cm"/>
      <inkml:brushProperty name="height" value="0.05" units="cm"/>
      <inkml:brushProperty name="color" value="#E71224"/>
    </inkml:brush>
  </inkml:definitions>
  <inkml:trace contextRef="#ctx0" brushRef="#br0">393 308 12043,'0'0'4047,"6"-19"-3113,20-59-144,-24 71-662,-1 1 0,1-1 0,-1 1-1,-1-1 1,1 1 0,-1-1 0,0 0 0,-1 1 0,1-1-1,-1 0 1,-1 1 0,1-1 0,-1 1 0,0 0 0,-4-8-1,0 4 69,1 1-1,-1 0 1,-1 0-1,1 1 1,-2 0-1,1 0 0,-9-7 1,12 13-153,0-1 0,0 1 0,0-1 0,0 1 0,0 0 0,0 1 0,0-1 0,-1 1 0,1-1 0,0 1 0,-1 1 0,1-1 0,-1 1 0,0-1 0,1 1 0,-1 1 0,1-1 1,-1 1-1,1-1 0,-1 1 0,-7 3 0,3-1-16,-1 1 0,1 0 0,0 0 0,0 1 0,1 0 0,0 1 0,-1 0 0,-12 12 0,5-1-4,1 1 0,1 1 0,1 0 0,1 1-1,0 0 1,2 1 0,0 0 0,-8 27 0,8-17 0,1-1 1,2 1 0,2 1-1,0-1 1,1 48-1,3-73-14,2 0 1,-1 1-1,1-1 0,0 0 0,0 0 0,0 0 0,1 0 0,0 0 0,3 7 0,-3-11-2,-1 1 0,1-1 0,0 1 0,0-1-1,0 1 1,0-1 0,0 0 0,1 0 0,-1 0 0,1 0 0,-1-1 0,1 1-1,0-1 1,-1 1 0,1-1 0,0 0 0,0 0 0,0 0 0,0-1-1,5 2 1,3-2 2,-1 1 0,1-1 0,0-1 0,-1 0 0,1-1 0,0 0-1,-1 0 1,0-1 0,0-1 0,0 0 0,0 0 0,0-1 0,12-7-1,-3-1 4,0 0-1,0-1 0,-2-1 1,0-1-1,18-21 0,-26 26 4,-2 0-1,1-1 0,-1 0 0,-1 0 1,0-1-1,-1 1 0,-1-1 0,1 0 1,-2-1-1,0 1 0,-1-1 0,0 0 1,-1 1-1,-1-20 0,-10 44-9,1 4 1,1-1 0,1 1-1,0 0 1,1 1 0,1 0 0,0 0-1,-3 19 1,3 0-23,0 0 0,1 49 0,4-76-122,0-1 0,1 1 0,0-1 0,0 1-1,0-1 1,1 0 0,0 0 0,0 0 0,4 8 0,-3-10-780,0 0 1,1 0-1,-1 0 1,1 0-1,0 0 1,1-1 0,5 5-1,11 9-6640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54.076"/>
    </inkml:context>
    <inkml:brush xml:id="br0">
      <inkml:brushProperty name="width" value="0.05" units="cm"/>
      <inkml:brushProperty name="height" value="0.05" units="cm"/>
      <inkml:brushProperty name="color" value="#E71224"/>
    </inkml:brush>
  </inkml:definitions>
  <inkml:trace contextRef="#ctx0" brushRef="#br0">0 728 18001,'0'0'2242,"8"-65"-4452,0 65-1345,6 0-4165</inkml:trace>
  <inkml:trace contextRef="#ctx0" brushRef="#br0" timeOffset="1">498 267 18001,'0'0'7490,"-4"0"-7095,3 0-378,0 0 1,0 1-1,0-1 1,0 0-1,0 1 1,0-1-1,0 0 1,1 1-1,-1-1 1,0 1-1,0 0 1,0-1 0,1 1-1,-1 0 1,0-1-1,0 1 1,1 0-1,-1 0 1,1 0-1,-1 0 1,1-1-1,-1 1 1,1 0-1,0 0 1,-1 0-1,1 0 1,0 0-1,0 0 1,-1 0-1,1 2 1,-4 43 180,3-23-74,-45 531 260,46-551-363,-2 16-100,2-15 8,3-12 29,8-44-83,9-78-1,-14 21-14,-9-113 0,-25-107-124,24 302 274,2 12 8,0 0 0,1-17 0,16 40 41,0 3-55,-1 0 0,0 1 1,23 27-1,33 49 11,-45-55-10,26 32 41,-7-10 11,54 86 0,-94-134-57,0 0 0,-1 0 1,1 1-1,-1-1 0,-1 1 0,0 0 0,0 0 0,0 0 0,-1 0 1,0 0-1,0 10 0,-2-13-2,0 0 1,1 0-1,-2 1 1,1-1-1,-1 0 1,1 0-1,-1 0 1,-1-1-1,1 1 1,-1 0-1,0-1 1,0 1-1,0-1 1,0 0-1,-1 0 1,0-1-1,1 1 1,-6 3-1,-16 11-52,-2 0 0,0-2 0,0-1-1,-1-1 1,-31 9 0,-8 0-800,-78 16-1,115-35-361,11-4-2999,19 0 4159,25-14-14913</inkml:trace>
  <inkml:trace contextRef="#ctx0" brushRef="#br0" timeOffset="2">1042 283 16111,'0'0'7228,"-1"-3"-6747,0 2-126,-1 9-74,-2 22 111,-9 44 96,-2-19-405,2 1 1,3 1-1,2 0 0,-1 96 0,9-148-91,0-1 0,0 1 0,1 0 0,0-1 0,0 1 0,0-1 0,0 0 0,0 1 0,1-1 1,0 0-1,0 0 0,0 0 0,1 0 0,-1 0 0,1 0 0,0-1 0,0 1 0,0-1 0,0 0 0,1 0 0,-1 0 0,1 0 0,0-1 0,0 1 0,0-1 0,0 0 0,0 0 0,0-1 0,1 1 0,4 0 0,2 0-158,0 0 0,1-1 0,-1 0 1,0-1-1,0 0 0,0-1 0,1 0 1,-1-1-1,0 0 0,0-1 0,12-5 1,2-1-1106,-1-2 1,26-14-1,-37 17-975,0-1 1,18-16-1,-2-5-5244</inkml:trace>
  <inkml:trace contextRef="#ctx0" brushRef="#br0" timeOffset="3">931 194 18770,'0'0'3107,"111"-85"-2723,-69 79-64,3-2-31,3 6-129,3 2-32,-4 0-96,-7 2-128,3 10-385,-13 2-383,-12-2-1282,-4 7-2050,-12 1-3940</inkml:trace>
  <inkml:trace contextRef="#ctx0" brushRef="#br0" timeOffset="4">1054 491 16464,'0'0'4003,"128"-18"-3746,-84 12-97,1 0-64,-1 0-64,1 0-192,-3 0-449,1 6-1088,-3-2-1635,-2 2-3714,-3 0-674</inkml:trace>
  <inkml:trace contextRef="#ctx0" brushRef="#br0" timeOffset="5">1829 85 16207,'0'0'7367,"-17"23"-6790,-51 77-38,63-93-472,1 1 0,0 0 0,0 0 0,1 1 0,0-1 0,0 1 1,1 0-1,-3 16 0,1 2 108,-102 408 498,105-430-668,0 1 0,0-1 0,0 0 0,1 1 0,0 6 0,0-12-6,0 1 1,0 0-1,0 0 1,0 0-1,0 0 1,1-1-1,-1 1 1,0 0-1,1 0 1,-1-1-1,0 1 0,1 0 1,-1 0-1,1-1 1,-1 1-1,1 0 1,-1-1-1,1 1 1,-1-1-1,1 1 1,0-1-1,-1 1 1,1-1-1,0 1 1,0-1-1,-1 1 1,1-1-1,0 0 0,0 0 1,-1 1-1,1-1 1,0 0-1,0 0 1,0 0-1,1 0 1,10-1-114,1 0 1,-1 0 0,0-2-1,0 1 1,0-2-1,0 0 1,0 0-1,14-8 1,13-9-1623,36-26 1,-31 18-1007,-1 2-1972,-3-1-2797</inkml:trace>
  <inkml:trace contextRef="#ctx0" brushRef="#br0" timeOffset="6">2260 139 15951,'0'0'7559,"-19"22"-7100,-56 73-80,72-90-344,-1 0-1,1 0 0,1 0 1,-1 0-1,1 1 1,0-1-1,0 1 0,0-1 1,1 1-1,0 0 0,0-1 1,0 1-1,1 0 0,0 9 1,0 3 42,-5 210 441,5-187-508,0-31 0,1-1 0,-1 1 0,2-1 0,-1 0 0,1 1 0,1-1-1,-1 0 1,2 0 0,-1-1 0,8 13 0,-9-17-21,1 1-1,0-1 1,0 0 0,1-1 0,-1 1-1,1 0 1,0-1 0,0 0 0,0 0-1,1 0 1,-1-1 0,0 1-1,1-1 1,0 0 0,0 0 0,-1-1-1,1 1 1,0-1 0,0 0 0,9 0-1,0 0-314,0-1 0,0-1 0,0-1 0,0 0 0,0 0-1,-1-1 1,1-1 0,25-11 0,-22 7-1648,0-1 0,-1 0 0,22-17 0,-9 4-5361</inkml:trace>
  <inkml:trace contextRef="#ctx0" brushRef="#br0" timeOffset="7">2227 143 17168,'0'0'3203,"108"-52"-2946,-74 46-65,2 2-64,3 2-32,-1 2 0,5 0-224,-7 0-353,1 4-1152,-5 2-2211,-4 6-4195</inkml:trace>
  <inkml:trace contextRef="#ctx0" brushRef="#br0" timeOffset="8">2209 376 15118,'0'0'5381,"146"14"-5220,-100-16-65,3-4-96,-3-4-161,3 0-511,0 2-1154,-5-4-2018,3 0-4035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54.436"/>
    </inkml:context>
    <inkml:brush xml:id="br0">
      <inkml:brushProperty name="width" value="0.05" units="cm"/>
      <inkml:brushProperty name="height" value="0.05" units="cm"/>
      <inkml:brushProperty name="color" value="#E71224"/>
    </inkml:brush>
  </inkml:definitions>
  <inkml:trace contextRef="#ctx0" brushRef="#br0">0 56 17360,'0'0'5691,"11"-8"-5467,-3 3-183,-2 0-21,0 1 0,0 1 0,0-1 0,0 1 0,1 0 1,-1 0-1,1 1 0,0 0 0,0 0 0,10-1 0,218-5-1493,-211 8 229,-64 3-5339,-26 8 6346,14-2 1200,35-7-308,8-1 85,0 0 0,1 1-1,-17 4 1,22-5-614,1 0 0,-1 1 0,1-1 0,-1 0 0,1 1 0,0 0 0,0-1 1,0 1-1,0 0 0,0 0 0,0 0 0,0 0 0,1 0 0,-1 1 0,1-1 0,-1 1 0,0 2 0,-5 16 263,1 0 0,2 0 0,0 0-1,-2 42 1,-2 14 96,-5 4-1080,-4 148 0,19-194-3518,6-14-5125,0-10 1016</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54.821"/>
    </inkml:context>
    <inkml:brush xml:id="br0">
      <inkml:brushProperty name="width" value="0.05" units="cm"/>
      <inkml:brushProperty name="height" value="0.05" units="cm"/>
      <inkml:brushProperty name="color" value="#E71224"/>
    </inkml:brush>
  </inkml:definitions>
  <inkml:trace contextRef="#ctx0" brushRef="#br0">12 0 16976,'0'0'7698,"4"7"-7324,0 1-313,0 0 1,0 1 0,-1 0 0,-1 0-1,1 0 1,-2 0 0,1 0 0,-1 0-1,0 0 1,-1 1 0,0-1-1,-2 10 1,-18 126 184,19-137-243,-6 23-10,2 0-1,1 1 1,2 0-1,2 47 1,1-76-32,-1-1 0,0 0 0,1 1 0,-1-1 0,1 1 0,0-1 0,-1 0 0,1 0 0,0 1 0,0-1 1,1 0-1,-1 0 0,0 0 0,1 0 0,-1 0 0,1-1 0,0 1 0,0 0 0,0-1 0,-1 1 0,4 1 0,-1-2-100,0 1 0,0-1 1,0 0-1,0 0 0,0 0 0,0 0 0,0-1 0,0 1 0,0-1 1,0 0-1,7-1 0,0-1-518,-1 0 0,1 0 0,-1-1 1,0 0-1,0-1 0,0 0 0,0-1 0,16-10 0,-1-6-3603,-2-2-2893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55.323"/>
    </inkml:context>
    <inkml:brush xml:id="br0">
      <inkml:brushProperty name="width" value="0.05" units="cm"/>
      <inkml:brushProperty name="height" value="0.05" units="cm"/>
      <inkml:brushProperty name="color" value="#E71224"/>
    </inkml:brush>
  </inkml:definitions>
  <inkml:trace contextRef="#ctx0" brushRef="#br0">9 74 16784,'0'0'5696,"16"-11"-5515,57-34-79,-68 42-98,1 0 1,-1 1-1,1 0 1,0 0-1,0 1 1,0-1-1,-1 1 0,1 0 1,0 1-1,1-1 1,-1 1-1,11 2 1,5-1-47,5-1-751,42 1 860,-36 5-3946,-4 7-6058</inkml:trace>
  <inkml:trace contextRef="#ctx0" brushRef="#br0" timeOffset="1">0 300 14798,'0'0'3075,"106"2"-2915,-70-6-96,0-2-96,3 4-512,-3 0-1506,5 2-3331,1-2-2115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55.881"/>
    </inkml:context>
    <inkml:brush xml:id="br0">
      <inkml:brushProperty name="width" value="0.05" units="cm"/>
      <inkml:brushProperty name="height" value="0.05" units="cm"/>
      <inkml:brushProperty name="color" value="#E71224"/>
    </inkml:brush>
  </inkml:definitions>
  <inkml:trace contextRef="#ctx0" brushRef="#br0">307 253 18674,'0'0'4826,"-15"20"-4287,-48 66-75,57-78-366,0 1 1,1 1-1,0-1 0,1 1 0,0 0 0,-5 20 0,3-9 43,-135 379 953,127-368-1094,5-13 19,-11 38-1,30-88-145,2 1-1,27-51 1,-5 11 66,15-55-22,33-133 1,-40 118 108,-22 77-34,35-106 16,-55 169-8,0-1-1,0 1 0,0 0 1,0 0-1,0 0 0,0-1 0,0 1 1,0 0-1,0 0 0,0 0 1,0-1-1,0 1 0,0 0 0,0 0 1,0 0-1,0-1 0,1 1 0,-1 0 1,0 0-1,0 0 0,0 0 1,0-1-1,0 1 0,0 0 0,1 0 1,-1 0-1,0 0 0,0 0 0,0-1 1,0 1-1,1 0 0,-1 0 1,0 0-1,0 0 0,0 0 0,0 0 1,1 0-1,-1 0 0,0 0 0,0 0 1,0 0-1,1 0 0,-1 0 1,0 0-1,0 0 0,0 0 0,1 0 1,-1 0-1,0 0 0,0 0 0,0 0 1,1 0-1,-1 0 0,0 0 1,0 0-1,0 0 0,1 1 0,-1-1 1,0 0-1,0 0 0,0 0 0,0 0 1,1 1-1,3 9-4,-4-10 3,9 30 10,-2 1-1,-1 0 1,-2 0 0,2 48-1,2 20 14,3-25 205,35 128 0,3-70-953,-31-91-1522,29 44 0,-36-68-1359,-3-7-2542</inkml:trace>
  <inkml:trace contextRef="#ctx0" brushRef="#br0" timeOffset="1">166 674 16944,'0'0'2338,"111"-44"-2306,-75 40 64,3 2-320,5-3-513,-1-1-1248,3-2-2083,-1-2-3523</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56.469"/>
    </inkml:context>
    <inkml:brush xml:id="br0">
      <inkml:brushProperty name="width" value="0.05" units="cm"/>
      <inkml:brushProperty name="height" value="0.05" units="cm"/>
      <inkml:brushProperty name="color" value="#E71224"/>
    </inkml:brush>
  </inkml:definitions>
  <inkml:trace contextRef="#ctx0" brushRef="#br0">650 86 17969,'0'0'1399,"-20"-6"-1090,14 4-290,-160-43 283,137 38-294,-6-1 302,-70-9 1,95 16-225,0 1-1,0 0 0,0 1 1,0 0-1,0 0 1,1 1-1,-1 0 1,0 1-1,1 0 1,-1 1-1,-16 8 0,20-8-32,0 0-1,0 0 0,0 0 1,0 1-1,1 0 0,-6 7 0,8-9-25,1 0-1,0 0 1,0 0-1,1 1 1,-1-1-1,1 1 1,-1-1-1,1 1 1,0-1-1,0 1 1,1 0-1,-1 0 1,1 7-1,2 16 110,0 0 1,2 0-1,11 36 0,-7-27 104,5 41 0,-9-36-65,-3-1-1,-1 1 1,-2 0 0,-1 0-1,-3-1 1,-16 63 0,-20 19-80,-1 6 11,37-108-96,2 1 0,0 0 0,1 0 0,0 25 0,3-42-20,0-1 1,0 0 0,0 1 0,1-1 0,0 0 0,-1 1 0,1-1 0,0 0 0,1 0 0,-1 0 0,0 0 0,1 0 0,0 0 0,0 0 0,0 0 0,0-1 0,2 4 0,0-3-28,0 0 1,0 0 0,0-1 0,0 1-1,1-1 1,-1 0 0,1 0 0,-1 0-1,1-1 1,8 2 0,4 0-126,0-2 0,1 0 1,-1-1-1,0 0 0,28-5 0,-19 0-1037,0 0 0,39-15 0,10-10-4919,-23 6-1436</inkml:trace>
  <inkml:trace contextRef="#ctx0" brushRef="#br0" timeOffset="1">824 322 16848,'0'0'6732,"-10"22"-6247,-29 71-90,35-83-335,1 0-1,1-1 1,0 2-1,0-1 1,1 0-1,0 0 0,1 12 1,0 0 52,-4 138 465,-6 110-3348,10-269 2433,-2 21-4148,4-8-6038</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56.847"/>
    </inkml:context>
    <inkml:brush xml:id="br0">
      <inkml:brushProperty name="width" value="0.05" units="cm"/>
      <inkml:brushProperty name="height" value="0.05" units="cm"/>
      <inkml:brushProperty name="color" value="#E71224"/>
    </inkml:brush>
  </inkml:definitions>
  <inkml:trace contextRef="#ctx0" brushRef="#br0">1 1 15919,'0'0'7020,"12"16"-6705,1 1-231,59 86 280,-42-56-217,2-2 1,42 45-1,-59-74-257,0 0 1,2-1-1,0-1 1,1-1-1,0-1 0,1 0 1,0-1-1,27 11 1,-22-13-1396,0-2 1,49 11-1,-50-15-3512,39 0 1,-26-3-2250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57.319"/>
    </inkml:context>
    <inkml:brush xml:id="br0">
      <inkml:brushProperty name="width" value="0.05" units="cm"/>
      <inkml:brushProperty name="height" value="0.05" units="cm"/>
      <inkml:brushProperty name="color" value="#E71224"/>
    </inkml:brush>
  </inkml:definitions>
  <inkml:trace contextRef="#ctx0" brushRef="#br0">66 1 14350,'0'0'7580,"-5"18"-6854,-3 4-508,2-2 13,0 0 0,1 1 0,-3 30 1,-15 233 1282,19-93-5244,4-181 2587,2 21-5369,4-9-1074</inkml:trace>
  <inkml:trace contextRef="#ctx0" brushRef="#br0" timeOffset="1">446 274 16944,'0'0'4340,"18"0"-4073,135 0 214,-131 0-538,39 0-446,84-10 0,-143 10-297,3 0 640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3:56.644"/>
    </inkml:context>
    <inkml:brush xml:id="br0">
      <inkml:brushProperty name="width" value="0.05" units="cm"/>
      <inkml:brushProperty name="height" value="0.05" units="cm"/>
      <inkml:brushProperty name="color" value="#E71224"/>
    </inkml:brush>
  </inkml:definitions>
  <inkml:trace contextRef="#ctx0" brushRef="#br0">80 93 9385,'0'0'5851,"0"-8"-5173,0-15-86,0-32 6145,0 55-6729,0 0 1,0-1-1,0 1 0,0 0 0,0 0 0,0-1 0,0 1 0,0 0 1,0 0-1,0-1 0,0 1 0,0 0 0,0 0 0,0 0 0,0-1 1,0 1-1,0 0 0,-1 0 0,1-1 0,0 1 0,0 0 0,0 0 1,0 0-1,0 0 0,-1-1 0,1 1 0,0 0 0,0 0 0,0 0 0,-1 0 1,1 0-1,0 0 0,0-1 0,-1 1 0,1 0 0,0 0 0,0 0 1,-1 0-1,1 0 0,0 0 0,0 0 0,-1 0 0,1 0 0,0 0 1,0 0-1,0 0 0,-1 0 0,1 0 0,0 1 0,0-1 0,-1 0 1,1 0-1,0 0 0,0 0 0,0 0 0,-1 0 0,1 1 0,0-1 0,0 0 1,-1 0-1,-3 13 40,0-1 0,0 1 0,1 0 0,0 0 0,2 0 0,-2 19 0,1-11 0,-34 455 998,26-417-2716</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57.906"/>
    </inkml:context>
    <inkml:brush xml:id="br0">
      <inkml:brushProperty name="width" value="0.05" units="cm"/>
      <inkml:brushProperty name="height" value="0.05" units="cm"/>
      <inkml:brushProperty name="color" value="#E71224"/>
    </inkml:brush>
  </inkml:definitions>
  <inkml:trace contextRef="#ctx0" brushRef="#br0">33 8 15919,'0'0'6796,"3"-5"-6090,-3 5-703,0 0 0,0 0 0,0-1 0,0 1-1,0 0 1,0 0 0,0 0 0,0 0 0,0 0 0,0 0 0,0 0 0,0 0 0,0 0 0,0-1-1,0 1 1,1 0 0,-1 0 0,0 0 0,0 0 0,0 0 0,0 0 0,0 0 0,0 0-1,0 0 1,0 0 0,0 0 0,0 0 0,1 0 0,-1 0 0,0 0 0,0 0 0,0 0 0,0 0-1,0 0 1,0 0 0,0 0 0,0 0 0,1 0 0,-1 0 0,0 0 0,0 0 0,0 0 0,0 0-1,0 0 1,0 0 0,0 0 0,0 0 0,0 0 0,0 0 0,1 0 0,-1 0 0,0 0-1,0 1 1,0-1 0,0 0 0,0 0 0,0 0 0,0 0 0,0 0 0,0 0 0,0 0 0,0 0-1,0 1 1,1 7 117,0 0 1,-1 0-1,0 1 0,0-1 0,-2 10 0,1-9-45,-4 42 227,-24 386 613,27-400-1039,0 25-1005,5-23-4355,0-28 893,3 1-2942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58.253"/>
    </inkml:context>
    <inkml:brush xml:id="br0">
      <inkml:brushProperty name="width" value="0.05" units="cm"/>
      <inkml:brushProperty name="height" value="0.05" units="cm"/>
      <inkml:brushProperty name="color" value="#E71224"/>
    </inkml:brush>
  </inkml:definitions>
  <inkml:trace contextRef="#ctx0" brushRef="#br0">182 118 12684,'0'0'3422,"19"-7"-2611,5-2-597,-5 2-38,0 1 0,0 0 0,32-4 1,75-11 599,150-30 2798,-274 50-2826,-2 1-733,0 0 1,0 0 0,0 0-1,1 0 1,-1 0 0,0 0-1,0 0 1,1 0 0,-1 0-1,0 1 1,0-1 0,1 0-1,-1 0 1,0 0 0,0 0-1,0 0 1,1 0 0,-1 0-1,0 1 1,0-1 0,0 0-1,0 0 1,1 0 0,-1 0-1,0 1 1,0-1 0,0 0-1,0 0 1,0 0-1,0 1 1,1-1 0,-1 0-1,0 0 1,0 0 0,0 1-1,0-1 1,0 0 0,0 0-1,0 1 1,0-1 0,0 0-1,0 0 1,0 1 0,0-1-1,-2 42 337,-1 1 0,-16 72 0,-32 84 272,4-20-296,36-122-183,-6 102 1,13 59 80,4-212-223,0 25 6,-1 0 1,-6 32 0,6-56-10,0 0 0,-1 1 1,0-1-1,0 0 1,0 0-1,-1-1 0,0 1 1,-1 0-1,1-1 1,-1 0-1,-1 0 1,1 0-1,-1 0 0,-8 7 1,7-9-28,0-1 0,0 1-1,0-1 1,-1 0 0,0 0 0,1-1 0,-1 0 0,0 0 0,-13 1 0,-8 0-300,-33 0 1,31-3 38,-69 2-2209,-3-2-4490,70 0 3579,-65 0-5774</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59.219"/>
    </inkml:context>
    <inkml:brush xml:id="br0">
      <inkml:brushProperty name="width" value="0.05" units="cm"/>
      <inkml:brushProperty name="height" value="0.05" units="cm"/>
      <inkml:brushProperty name="color" value="#E71224"/>
    </inkml:brush>
  </inkml:definitions>
  <inkml:trace contextRef="#ctx0" brushRef="#br0">120 36 10794,'0'0'9967,"5"-8"-9428,-1 1-425,-2 5-68,-1 0-1,1 0 0,-1-1 0,1 1 0,-1 0 1,1 0-1,4-2 0,-6 3-38,0 1 1,0 0-1,1 0 0,-1 0 0,0 0 1,0 0-1,1 0 0,-1 0 1,0 0-1,1 0 0,-1 0 0,0 0 1,0 0-1,1 0 0,-1 0 1,0 0-1,0 0 0,1 0 0,-1 0 1,0 0-1,0 0 0,1 0 0,-1 0 1,0 1-1,0-1 0,1 0 1,-1 0-1,0 0 0,0 0 0,1 1 1,-1-1-1,7 17 298,4 51 26,-3 0 0,-3 0 0,-2 1 0,-8 70 0,1-95-256,-2 1 0,-18 64 0,-36 81-12,42-138 18,21-63 4,7-18-144,22-20 93,2 1-1,2 1 0,45-44 1,-76 87-34,4-6 2,0 0-1,1 1 1,0 0-1,16-10 1,-24 17-3,0 1 0,0-1 0,1 1 0,-1 0 0,0 0 0,1 0 0,-1 0 0,1 1 0,0-1 0,-1 1 0,1-1 0,-1 1 0,1 0 0,0 0 0,-1 0 0,1 0 0,0 1 0,-1-1 0,1 1 0,-1-1 0,1 1 0,-1 0 0,1 0 0,-1 0 0,1 0 0,-1 1 0,0-1 0,4 3-1,0 2 2,-1 0 0,1 1 0,-1-1-1,-1 1 1,1 0 0,-1 1 0,0-1-1,-1 0 1,5 15 0,18 76-66,-26-97 65,2 5-3,-1 1 0,0-1 0,0 1 0,-1 0 0,0-1 0,0 1 0,0 0 0,-1-1 0,0 1 1,-1-1-1,1 1 0,-1-1 0,-1 0 0,1 1 0,-1-1 0,0 0 0,-4 5 0,1-3-61,0 0 1,-1-1 0,0 0-1,0 0 1,-1 0 0,0-1-1,0 0 1,-1-1-1,1 0 1,-17 7 0,7-5-189,-1 0 0,1-1 0,-1-1-1,-35 5 1,-78-4-1236,126-6 1345,1 0-1,-1 0 1,1-1 0,-1 0-1,0 0 1,1 0 0,0-1-1,-1 0 1,1 0 0,0 0-1,-7-4 1,10 4-197,-1 0-1,0 0 1,1 0-1,0-1 1,-1 1 0,1-1-1,0 1 1,-2-5 0,2 4-560,0-1 1,0 0 0,1 0 0,0 1 0,0-1-1,0 0 1,-1-7 0,1-6-5373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59.740"/>
    </inkml:context>
    <inkml:brush xml:id="br0">
      <inkml:brushProperty name="width" value="0.05" units="cm"/>
      <inkml:brushProperty name="height" value="0.05" units="cm"/>
      <inkml:brushProperty name="color" value="#E71224"/>
    </inkml:brush>
  </inkml:definitions>
  <inkml:trace contextRef="#ctx0" brushRef="#br0">0 627 17553,'0'0'3235,"2"-34"-9193</inkml:trace>
  <inkml:trace contextRef="#ctx0" brushRef="#br0" timeOffset="1">829 112 16528,'0'0'2914,"-7"-18"-2455,-3-3-296,-16-27 0,25 46-149,0 0-1,-1 0 1,1 1-1,-1-1 1,1 0 0,-1 1-1,1 0 1,-1-1-1,0 1 1,0 0-1,0 0 1,0 0 0,0 0-1,0 0 1,0 0-1,0 1 1,0-1-1,0 1 1,0-1 0,0 1-1,0 0 1,-1 0-1,1 0 1,0 0-1,0 0 1,-4 1 0,-4-1 46,-1 1-11,1 0 0,-1 0-1,1 1 1,-1 0 0,1 1 0,0 0-1,0 0 1,0 1 0,0 1-1,1 0 1,0 0 0,0 0 0,-15 14-1,17-14-26,1 1 0,0 0-1,0 0 1,1 1 0,0-1 0,0 1-1,0 0 1,1 1 0,0-1-1,1 1 1,0 0 0,0 0-1,0 0 1,1 0 0,0 0-1,1 0 1,0 1 0,0 8 0,1-2 21,2 0 1,0 0-1,1 0 1,0-1 0,1 1-1,1-1 1,0 0 0,1 0-1,0 0 1,1-1 0,1 0-1,0 0 1,15 18-1,12 9 214,2-2-1,62 51 0,-64-59 126,-34-29-374,-1-1-1,1 1 1,-1-1 0,0 0-1,1 1 1,-1-1 0,0 1-1,1-1 1,-1 1 0,0-1-1,0 1 1,1-1-1,-1 1 1,0-1 0,0 1-1,0 0 1,0-1 0,0 1-1,0-1 1,1 1-1,-1-1 1,-1 1 0,1 0-1,0-1 1,0 1 0,0-1-1,0 1 1,-1 0-1,-12 16 56,-25 7-101,22-18-57,1 0-1,-1-1 1,-1-1 0,1 0-1,-33 2 1,-88-3-4831,95-4-226</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6:00.382"/>
    </inkml:context>
    <inkml:brush xml:id="br0">
      <inkml:brushProperty name="width" value="0.05" units="cm"/>
      <inkml:brushProperty name="height" value="0.05" units="cm"/>
      <inkml:brushProperty name="color" value="#E71224"/>
    </inkml:brush>
  </inkml:definitions>
  <inkml:trace contextRef="#ctx0" brushRef="#br0">122 747 14734,'0'0'3902,"-1"9"-3854,0 30 27,1-38-72,0 0 0,0 0 0,1-1 0,-1 1 0,0 0 0,1 0 0,-1 0 0,0 0 0,1-1 0,-1 1 0,1 0 0,-1-1 0,1 1 0,0 0 0,-1-1 0,1 1 0,-1 0 0,1-1 0,0 1 0,0-1 0,-1 1 0,1-1 0,0 0 0,0 1 0,0-1 0,-1 0 0,1 0 0,0 1 0,0-1 0,0 0 1,0 0-1,0 0 0,1 0 0,27-3 29,-28 3-28,6-1 4,-1-1-1,0 0 1,0-1 0,0 1 0,0-1-1,0-1 1,0 1 0,-1-1 0,0 0 0,10-8-1,-12 8 6,1 1-1,-1 0 1,0-1 0,0 0-1,-1 0 1,1 0-1,-1 0 1,0 0-1,0-1 1,0 1-1,0 0 1,-1-1 0,0 0-1,0 1 1,0-1-1,0-4 1,-1-2 46,0 0 1,-1 1-1,0-1 1,-1 0-1,0 1 1,-4-13-1,5 20-35,-1 0 0,1 0-1,0 1 1,-1-1 0,0 0 0,1 0 0,-1 1 0,0-1-1,-1 1 1,1-1 0,0 1 0,-1 0 0,1 0 0,-1 0-1,1 0 1,-1 1 0,0-1 0,0 1 0,0 0 0,0-1-1,0 1 1,0 1 0,0-1 0,0 0 0,-4 0-1,1 1 7,1 0 0,0 0 0,0 0 0,-1 1 0,1-1 0,0 1 0,0 0 0,0 1 0,0 0 0,0-1 0,0 1 0,-8 5 0,6-2 11,0 0-1,0 0 0,1 1 1,0-1-1,0 1 0,1 1 1,-8 9-1,3 0 51,0 0 0,2 1 1,0 0-1,0 1 0,2-1 0,-8 33 0,12-37-50,-1 1-1,1 0 1,1 0 0,1 0-1,0 0 1,1-1 0,3 23 0,-3-31-37,0-1 0,0 0 0,0 0 0,1 1 1,-1-1-1,1 0 0,0 0 0,0-1 0,0 1 1,1 0-1,-1-1 0,1 1 0,0-1 0,0 0 1,0 0-1,1 0 0,-1 0 0,1 0 0,-1-1 1,1 0-1,0 1 0,0-1 0,0-1 0,0 1 1,0-1-1,0 1 0,9 0 0,5 0-74,0-2-1,0 0 0,0-1 1,0 0-1,0-2 0,-1 0 1,1-1-1,-1 0 1,32-14-1,-21 6-8,0-2 1,-1-1-1,0-1 0,46-38 0,-59 42 60,0-1 0,-1 0 0,0-1 0,-1-1-1,-1 0 1,0-1 0,-1 1 0,-1-2 0,10-23-1,-9 14-12,-2 0 0,-1 0 0,-1-1 0,-1 0 0,2-50 0,-23-392 747,15 461-180,-1 14-327,0 13-86,-1 407 567,9-282-388,2 133-383,-12-242-393,4-35 470,0 0 0,0 1 0,0-1 0,0 0 0,0 0-1,0 0 1,0 0 0,-1 0 0,1 0 0,0 0 0,0 0 0,0 0 0,0 0 0,0 0 0,0 0 0,0 1 0,0-1 0,0 0 0,0 0 0,0 0 0,-1 0 0,1 0 0,0 0 0,0 0 0,0 0 0,0 0 0,0 0 0,0 0 0,0 0 0,0 0 0,-1 0 0,1 0 0,0 0 0,0 0 0,0 0 0,0 0 0,0 0 0,0 0 0,0 0 0,0 0-1,-1-1 1,1 1 0,0 0 0,0 0 0,0 0 0,0 0 0,0 0 0,0 0 0,0 0 0,0 0 0,0 0 0,0 0 0,0 0 0,0-1 0,0 1 0,0 0 0,0 0 0,0 0 0,0 0 0,-1 0 0,1 0 0,0 0 0,0 0 0,0-1 0,0 1 0,0 0 0,0 0 0,1 0 0,-4-10 3,2 1 1,0-1-1,0 1 1,0-1-1,1 0 1,2-11 0,-1-9 0,-1 14 7,1 0 1,0 0-1,1 0 0,1 1 1,1-1-1,0 1 1,6-16-1,-8 26-74,1-1 0,-1 1-1,1-1 1,0 1 0,1 0 0,-1 0 0,1 1 0,0-1 0,0 1 0,0 0-1,1 0 1,-1 0 0,1 0 0,0 1 0,0 0 0,0 0 0,1 0 0,-1 1-1,1 0 1,-1 0 0,1 0 0,6-1 0,61-8-3813,2 2-4314,-25 4 999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6:00.874"/>
    </inkml:context>
    <inkml:brush xml:id="br0">
      <inkml:brushProperty name="width" value="0.05" units="cm"/>
      <inkml:brushProperty name="height" value="0.05" units="cm"/>
      <inkml:brushProperty name="color" value="#E71224"/>
    </inkml:brush>
  </inkml:definitions>
  <inkml:trace contextRef="#ctx0" brushRef="#br0">130 132 15086,'0'0'7741,"-7"13"-7303,2-4-361,-1 1-10,1-1-1,0 1 0,1 0 1,0 0-1,0 0 1,1 1-1,-3 15 0,-7 59 231,-36 121-1,34-139-714,12-25-3643,29-66-14196</inkml:trace>
  <inkml:trace contextRef="#ctx0" brushRef="#br0" timeOffset="1">31 0 14189,'0'0'7197,"10"1"-6845,-10-1-351,4 1 29,1-1 0,-1 1 1,0-1-1,0 1 1,1 0-1,-1 1 0,0-1 1,0 1-1,0 0 1,0 0-1,0 0 1,0 0-1,-1 1 0,1-1 1,-1 1-1,6 6 1,49 61 238,61 65 115,-99-115-557,2 0 0,0-2-1,0-1 1,35 20-1,-36-26-946,0 0 0,26 9-1,-36-17-455,1 1-1,-1-2 0,19 3 0,3-4-4295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6:01.459"/>
    </inkml:context>
    <inkml:brush xml:id="br0">
      <inkml:brushProperty name="width" value="0.05" units="cm"/>
      <inkml:brushProperty name="height" value="0.05" units="cm"/>
      <inkml:brushProperty name="color" value="#E71224"/>
    </inkml:brush>
  </inkml:definitions>
  <inkml:trace contextRef="#ctx0" brushRef="#br0">47 0 14990,'0'0'6833,"-7"21"-6560,-1 0-207,1-6-24,2 1-1,0 1 1,1-1 0,1 1-1,0-1 1,0 20-1,1 372-1279,9-334-5270,-2-45-864</inkml:trace>
  <inkml:trace contextRef="#ctx0" brushRef="#br0" timeOffset="1">435 283 16175,'0'0'4837,"115"-34"-4837,-82 34-96,1 0-321,-4 2-479,-7 4-1090,-7 2-1858,-6-2-3875</inkml:trace>
  <inkml:trace contextRef="#ctx0" brushRef="#br0" timeOffset="2">413 510 14318,'0'0'4260,"131"-31"-4068,-96 23-128,1 2-128,5 2-609,-7 0-1185,2 2-2338,-3-2-3395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6:01.880"/>
    </inkml:context>
    <inkml:brush xml:id="br0">
      <inkml:brushProperty name="width" value="0.05" units="cm"/>
      <inkml:brushProperty name="height" value="0.05" units="cm"/>
      <inkml:brushProperty name="color" value="#E71224"/>
    </inkml:brush>
  </inkml:definitions>
  <inkml:trace contextRef="#ctx0" brushRef="#br0">182 97 17553,'0'0'4628,"-18"10"-4345,-3 3-136,-33 25 0,51-35-127,0 0 0,0 0 1,0 1-1,0-1 0,1 1 1,-1 0-1,1 0 0,0 0 1,0 0-1,0 0 0,1 1 1,0-1-1,0 0 1,0 1-1,0-1 0,0 1 1,1 7-1,-2 4 41,-12 258 599,6-53-530,4-188-979,4-33 777,-1 0 0,1 0 0,0 0 0,0 1 1,0-1-1,0 0 0,0 0 0,0 0 0,0 0 0,-1 0 0,1 0 1,0 0-1,0 0 0,0 0 0,0 0 0,0 0 0,-1 0 0,1 0 1,0 1-1,0-1 0,0 0 0,0 0 0,0 0 0,-1 0 1,1 0-1,0 0 0,0-1 0,0 1 0,0 0 0,0 0 0,-1 0 1,1 0-1,0 0 0,0 0 0,0 0 0,0 0 0,0 0 0,0 0 1,-1 0-1,1 0 0,0-1 0,0 1 0,0 0 0,0 0 0,0 0 1,0 0-1,0 0 0,0 0 0,0-1 0,-2-8-427,0-1 1,1 1-1,1-1 0,-1 1 0,3-18 0,0-5-373,1-156-809,-5-164 2940,1 328-271,-1 1 0,-1-1-1,-10-39 1,18 74-98,1 0 0,0 0 0,13 15 0,5 8-687,-17-23-264,43 69 664,86 105 0,-112-158-928,1-1 1,41 32-1,-44-42-693,1 0 1,0-2 0,0 0-1,27 9 1,-10-7-4428,-1-5-2221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6:02.418"/>
    </inkml:context>
    <inkml:brush xml:id="br0">
      <inkml:brushProperty name="width" value="0.05" units="cm"/>
      <inkml:brushProperty name="height" value="0.05" units="cm"/>
      <inkml:brushProperty name="color" value="#E71224"/>
    </inkml:brush>
  </inkml:definitions>
  <inkml:trace contextRef="#ctx0" brushRef="#br0">47 0 16912,'0'0'4351,"-8"25"-3945,-24 81-65,30-97-286,0 1 0,1-1 0,0 1 0,0 0 1,1-1-1,1 1 0,-1 0 0,2-1 0,2 13 0,0 1 51,5 32-298,39 273 1489,-31-108-6796,-16-195 65,2-4-2408</inkml:trace>
  <inkml:trace contextRef="#ctx0" brushRef="#br0" timeOffset="1">530 520 18578,'0'0'4932,"126"-58"-4868,-92 56-64,1 0-96,1 0-192,0 2-417,-1-5-416,1 5-769,-3-2-1088,1 0-1763,-2 0-2978</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6:02.840"/>
    </inkml:context>
    <inkml:brush xml:id="br0">
      <inkml:brushProperty name="width" value="0.05" units="cm"/>
      <inkml:brushProperty name="height" value="0.05" units="cm"/>
      <inkml:brushProperty name="color" value="#E71224"/>
    </inkml:brush>
  </inkml:definitions>
  <inkml:trace contextRef="#ctx0" brushRef="#br0">203 0 16175,'0'0'6171,"-18"3"-5380,0-2-564,-1 2 1,-20 6 0,36-8-184,0 1 0,0-1 0,0 1 0,0-1 0,0 1 0,1 0 0,-1 0 0,1 0 1,-1 1-1,1-1 0,0 1 0,0-1 0,0 1 0,0 0 0,0-1 0,1 1 0,-1 0 0,1 0 0,0 0 0,0 1 1,-1 2-1,-1 4 86,-7 16 90,2 2-1,2-1 1,0 1 0,-4 53 0,8 119-61,3-117-99,0 24-316,0 70-1911,-10-60-10021,0-62 2867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3:57.653"/>
    </inkml:context>
    <inkml:brush xml:id="br0">
      <inkml:brushProperty name="width" value="0.05" units="cm"/>
      <inkml:brushProperty name="height" value="0.05" units="cm"/>
      <inkml:brushProperty name="color" value="#E71224"/>
    </inkml:brush>
  </inkml:definitions>
  <inkml:trace contextRef="#ctx0" brushRef="#br0">1 81 11307,'0'0'8333,"7"16"-7741,28 56-68,-31-64-411,1 0 1,0 0 0,1 0-1,0-1 1,0 0 0,1 0-1,0 0 1,9 6-1,2 3 76,147 113 597,13 12-264,-101-71-2888,-25-25-4177,-31-28-584</inkml:trace>
  <inkml:trace contextRef="#ctx0" brushRef="#br0" timeOffset="1">698 1 15567,'0'0'6641,"-1"17"-6086,-4 65 56,7 88 0,12 81-448,-14-167-4663,-1-1-6740,0-41 2832</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6:03.529"/>
    </inkml:context>
    <inkml:brush xml:id="br0">
      <inkml:brushProperty name="width" value="0.05" units="cm"/>
      <inkml:brushProperty name="height" value="0.05" units="cm"/>
      <inkml:brushProperty name="color" value="#E71224"/>
    </inkml:brush>
  </inkml:definitions>
  <inkml:trace contextRef="#ctx0" brushRef="#br0">67 0 13517,'0'0'8029,"0"24"-7399,0-7-520,0 36 326,-9 73 0,1-72-241,-28 227 456,22 0-467,15-270-167,-1 1 0,1-1 0,1 1-1,0-1 1,1 0 0,0 0 0,6 14 0,-7-20-34,0 0 1,1-1 0,0 1-1,0-1 1,0 1-1,0-1 1,1 0 0,0-1-1,0 1 1,0 0 0,0-1-1,0 0 1,1 0 0,-1-1-1,1 1 1,0-1-1,8 3 1,0-1-209,0-1 1,-1-1-1,1-1 0,0 1 1,0-2-1,0 0 0,0 0 0,0-2 1,0 1-1,21-7 0,-9 1-1312,0-1-1,0-1 1,-1-2 0,30-17-1,-1-5-5637</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6:04.779"/>
    </inkml:context>
    <inkml:brush xml:id="br0">
      <inkml:brushProperty name="width" value="0.05" units="cm"/>
      <inkml:brushProperty name="height" value="0.05" units="cm"/>
      <inkml:brushProperty name="color" value="#E71224"/>
    </inkml:brush>
  </inkml:definitions>
  <inkml:trace contextRef="#ctx0" brushRef="#br0">88 258 15791,'0'0'3363,"105"-91"-2946,-59 79-129,5 2-64,6 6-32,3 2-128,1 2-96,0 6-192,-11 10-609,-7 13-864,-11 3-1474,-10 10-3300,-18 3-863</inkml:trace>
  <inkml:trace contextRef="#ctx0" brushRef="#br0" timeOffset="1">1 932 10986,'0'0'2339,"115"-49"-1923,-68 33-128,9-2-128,1 0 65,6 0-257,1 3-321,1 1-896,-4 2-1441,-5 0-1154,-1 0-1281</inkml:trace>
  <inkml:trace contextRef="#ctx0" brushRef="#br0" timeOffset="2">830 673 3203,'0'0'14472,"-6"-3"-13938,5 2-514,0 0 0,0 1-1,0-1 1,0 0 0,0 1-1,0-1 1,0 1 0,-1-1-1,1 1 1,0 0 0,0 0-1,0-1 1,-1 1 0,1 0-1,0 0 1,0 0 0,-1 0-1,1 1 1,0-1 0,0 0-1,-1 0 1,1 1 0,0-1-1,0 1 1,0-1 0,0 1-1,0-1 1,-1 1 0,1 0-1,-1 1 1,-2 2 34,1 1 0,-1-1 0,1 1 0,0 0-1,1 0 1,-1 0 0,-2 10 0,-6 15 114,2 0 0,-10 61 0,1 64-71,18-151-95,-1 25 4,1-20-11,0 0-1,-1 0 1,0-1-1,-3 14 1,7-23 18,0 0 0,-1 0 0,1 0 0,-1 0 0,1-1 0,-1 1 0,0-1 0,4-2 1,24-24-11,-1-1 0,44-57 0,-46 52-37,1 1 1,40-36 0,-66 67 35,0 0 0,1 0 1,-1 0-1,1 1 0,-1-1 0,1 1 1,-1-1-1,1 1 0,0 0 0,0 0 1,0 0-1,0 1 0,5-2 0,-6 3 0,0-1 0,0 0 0,0 0-1,0 1 1,0 0 0,0-1-1,0 1 1,0 0 0,-1 0 0,1 0-1,0 0 1,-1 0 0,1 0-1,0 0 1,-1 1 0,1-1 0,-1 0-1,0 1 1,0 0 0,1-1-1,0 3 1,6 11 8,0 0-1,-1 1 1,-1 0-1,0 0 1,-1 1-1,3 16 1,-4-13 0,1-1 1,1 0 0,17 36-1,-20-49-7,1 0 0,0 0 0,0-1 0,0 0 0,1 1-1,0-1 1,0-1 0,0 1 0,0-1 0,1 0 0,0 0 0,0-1-1,0 1 1,0-1 0,11 3 0,-2-2-3,-1 0 1,1-2-1,0 0 0,0 0 1,-1-1-1,1-1 0,0-1 1,0 0-1,0-1 0,0-1 1,-1 0-1,1 0 0,-1-2 1,0 0-1,25-13 0,-33 15 0,0-1 0,0 1 0,-1-1 0,0-1 0,1 1 0,-1-1 0,-1 0-1,1 0 1,-1-1 0,0 1 0,0-1 0,-1 0 0,1 0 0,-1 0 0,3-10-1,-4 8 6,0 0-1,-1 0 0,1 0 0,-2-1 1,1 1-1,-1-1 0,-1 1 0,1 0 1,-1-1-1,-1 1 0,0 0 0,-3-12 1,-1 3 12,0 1 1,-1 0 0,0 0-1,-2 0 1,1 1 0,-2 0-1,0 1 1,-1 0 0,0 1-1,-1 0 1,-1 1 0,-20-17-1,29 26-5,0 1 0,0-1-1,-1 1 1,1 0 0,0 0-1,-1 1 1,1-1-1,-1 1 1,0 0 0,1 0-1,-1 1 1,0-1 0,0 1-1,1 0 1,-10 1 0,7 1 23,0-1 0,1 1 0,-1 1 0,1-1 0,0 1 0,0 0 0,0 1 1,0 0-1,-10 8 0,1 2 70,0 1 1,1 1-1,1 0 1,0 1-1,1 0 1,-10 20-1,17-27-61,-1 0 0,2 0 0,-1 0 0,1 1-1,1 0 1,0 0 0,0 0 0,1 0 0,1 1 0,0-1 0,0 0-1,1 1 1,2 12 0,-1-22-36,-1 0-1,1 0 1,0 1 0,0-1-1,0 0 1,0 0-1,1 0 1,-1 0 0,1 0-1,-1-1 1,1 1-1,-1 0 1,1-1 0,0 1-1,0-1 1,0 1-1,0-1 1,0 0 0,0 0-1,0 0 1,0 0 0,1 0-1,-1-1 1,0 1-1,1 0 1,-1-1 0,0 0-1,1 0 1,-1 0-1,3 0 1,6 0 9,1 0 0,-1-1 0,0 0-1,20-5 1,-13 1-2,-1-1 0,0-1 0,-1 0-1,0-1 1,0-1 0,0 0-1,-1-1 1,-1-1 0,0 0 0,23-25-1,-20 18-7,-1-2 0,-1 0 1,0 0-1,-2-1 0,-1-1 0,0-1 0,10-29 0,-11 19-14,-1-1 0,-2 0 0,-2-1-1,3-53 1,-6-143-269,-5 125 241,-10-65 99,8 175 91,-3 20-59,1-1 0,1 2-1,1-1 1,1 1 0,1 25-1,1-35-44,-4 365 566,6-252-636,-3-19-54,1 29-958,4-48-3674,2-67 130,6-2-2882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6:05.539"/>
    </inkml:context>
    <inkml:brush xml:id="br0">
      <inkml:brushProperty name="width" value="0.05" units="cm"/>
      <inkml:brushProperty name="height" value="0.05" units="cm"/>
      <inkml:brushProperty name="color" value="#E71224"/>
    </inkml:brush>
  </inkml:definitions>
  <inkml:trace contextRef="#ctx0" brushRef="#br0">137 145 14318,'0'0'5898,"12"-19"-5374,43-60-103,-53 76-394,1 0 0,0 0 0,0 1 0,0-1 0,1 0 0,-1 1 0,1 0 0,-1 0 0,1 0 0,0 0 0,-1 1 0,1-1 0,0 1 0,0 0 0,0 0 0,0 0 1,8 0-1,3-1 26,35-4 41,1 3 0,97 4 0,-135 0-191,0 0 1,1 1-1,-1 1 0,0 0 0,17 6 0,-30-9 58,1 0 1,0 1 0,0-1-1,-1 0 1,1 1-1,0-1 1,-1 0 0,1 1-1,0-1 1,-1 1 0,1-1-1,-1 1 1,1-1 0,-1 1-1,1-1 1,-1 1 0,1 0-1,-1-1 1,1 1 0,-1 0-1,0-1 1,0 1-1,1 0 1,-1-1 0,0 1-1,0 0 1,0 0 0,1 0-1,-2 1-22,1 0 0,0 0 0,-1 0-1,1-1 1,-1 1 0,0 0 0,0-1-1,1 1 1,-1-1 0,0 1-1,-2 2 1,-4 3-112,1 0-1,-1 0 1,-11 8 0,5-6 130,-1-1 1,0-1 0,0 0 0,0-1 0,-1-1 0,-22 6 0,12-3 144,-27 11 0,47-16-25,0 0 1,0 0 0,0 0 0,0 1-1,0-1 1,1 1 0,-1 0-1,1 1 1,0-1 0,1 1-1,-1 0 1,1-1 0,0 2 0,0-1-1,0 0 1,1 1 0,0-1-1,0 1 1,0-1 0,-1 9-1,0 8 145,1 0-1,0 1 0,2-1 0,2 24 1,-1-36-206,5 55 104,22 96 0,5 41 14,-32-195-256,-1-1 0,0 1 1,0 0-1,0-1 0,-1 1 0,0 0 0,-1-1 1,1 1-1,-1-1 0,0 1 0,-1-1 0,0 0 1,0 0-1,-6 9 0,5-10-35,-1 1-1,0-1 1,0 0-1,-1 0 1,0-1 0,0 1-1,0-1 1,0-1 0,0 1-1,-1-1 1,0 0-1,1 0 1,-10 1 0,-8 2-61,0-1 1,-1-1 0,0-1-1,1-2 1,-1 0-1,-42-5 1,64 4 268,0-1-1,-1 1 1,1-1 0,0 0-1,0 0 1,0 0-1,0-1 1,0 1 0,0-1-1,0 0 1,1 1 0,-1-1-1,0-1 1,1 1-1,-5-5 1,6 6-14,1 0 1,-1-1-1,0 1 0,0-1 0,1 1 1,-1-1-1,1 1 0,-1-1 0,1 1 1,0-1-1,-1 1 0,1-1 0,0 0 1,0 1-1,0-1 0,0 1 0,0-1 1,1 0-1,-1 1 0,0-1 0,1 1 1,0-1-1,-1 1 0,1-1 0,0 1 1,-1-1-1,1 1 0,0 0 0,0-1 1,0 1-1,0 0 0,2-2 0,5-4 22,-1 0-1,1 1 0,1 0 0,-1 1 0,1-1 1,14-5-1,60-21 183,-73 28-222,350-127 180,-12-27-110,-327 147-77,1-1 0,-2-1-1,0-1 1,0-1 0,17-17 0,-31 26-9,-1 0-1,1 0 1,-2 0 0,1-1 0,-1 0-1,0 1 1,0-2 0,0 1-1,-1 0 1,-1-1 0,1 1 0,-1-1-1,0 0 1,-1 0 0,0 0 0,0 0-1,-1 0 1,-1-15 0,-1 11-17,0-1 1,-1 1-1,-1 0 0,0 0 1,0 0-1,-2 0 0,1 1 1,-1-1-1,-1 2 1,-8-12-1,5 10 33,0-1 1,-1 1-1,0 1 1,-1 0-1,0 1 0,-1 0 1,-21-12-1,29 19 15,1 1-1,-1-1 1,0 1-1,0 1 1,0-1-1,0 1 1,0-1-1,0 2 1,0-1-1,0 0 1,-1 1-1,1 0 1,0 0-1,0 1 1,0 0-1,-1-1 1,1 2-1,-9 2 1,9-2-5,0 1 1,0 0-1,0 0 1,0 0-1,1 1 0,-1-1 1,1 1-1,0 0 1,0 0-1,1 1 1,-1-1-1,1 1 0,0 0 1,0 0-1,0 0 1,-3 10-1,1 0 74,0 1-1,1 0 1,1-1-1,-2 27 1,3 67 291,3-74-329,16 263 278,22-1 927,7 78-134,-42-296-1104,-7 110 0,2-169-62,-2-1-1,0 1 1,-1-1 0,0 0-1,-2 0 1,0 0-1,-2-1 1,0 0 0,-19 31-1,22-41-25,-1 0-1,0 0 1,0 0-1,-1-1 0,0 0 1,0-1-1,-1 0 1,1 0-1,-1 0 1,-1-1-1,1 0 1,-1-1-1,0 1 0,0-2 1,0 0-1,-1 0 1,1 0-1,-1-1 1,0 0-1,1-1 1,-14 0-1,16-1 30,0-1-1,0 1 1,0-1-1,0 0 1,0-1-1,0 0 1,1 0 0,-1-1-1,1 1 1,-1-1-1,1-1 1,0 1-1,0-1 1,0 0 0,1 0-1,-1-1 1,1 0-1,0 0 1,1 0 0,-1 0-1,1-1 1,-7-12-1,4 5 21,0-1 1,1-1-1,1 1 0,1-1 0,0 0 0,0 0 0,2 0 0,0 0 0,0-25 1,2-3 10,3-1 0,1 0 0,2 1 1,2 0-1,2 0 0,2 1 1,2 0-1,1 1 0,25-44 0,-21 47-30,1 1 0,3 1-1,1 1 1,44-50-1,-54 70-145,1 0 0,0 1-1,1 1 1,1 1 0,0 0 0,0 1-1,1 1 1,0 0 0,1 2-1,0 0 1,31-8 0,-19 10-2319,0 1-1,41-1 1,-2 5-5089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6:07.299"/>
    </inkml:context>
    <inkml:brush xml:id="br0">
      <inkml:brushProperty name="width" value="0.05" units="cm"/>
      <inkml:brushProperty name="height" value="0.05" units="cm"/>
      <inkml:brushProperty name="color" value="#E71224"/>
    </inkml:brush>
  </inkml:definitions>
  <inkml:trace contextRef="#ctx0" brushRef="#br0">304 640 8392,'0'0'7388,"8"-23"-6704,28-73-161,6 3 162,-35 81-638,-1-1 0,0 1 1,-1-1-1,-1 0 0,0-1 0,0 1 1,-1 0-1,1-21 0,-3 24-31,-1 0 0,0 1 0,-1-1 0,0 0 0,-1 0 0,0 0 0,0 1 0,-1-1 0,0 1 0,-1 0 0,-5-10 0,7 14-13,-1 1 0,-1-1 0,1 1 0,-1-1 1,1 1-1,-1 0 0,0 1 0,-1-1 0,1 1 0,-1-1 1,0 1-1,1 1 0,-1-1 0,0 1 0,-1 0 1,1 0-1,0 0 0,-1 1 0,1-1 0,-1 1 1,-6 0-1,4 1-3,1-1-1,0 1 1,0 1 0,0 0 0,-1 0 0,1 0 0,0 1-1,0 0 1,1 0 0,-1 0 0,0 1 0,1 0 0,-1 1 0,1 0-1,0 0 1,0 0 0,0 0 0,1 1 0,0 0 0,0 0-1,0 1 1,0-1 0,1 1 0,0 0 0,-5 10 0,0 2-2,1-1 1,2 1 0,-1 0-1,2 0 1,1 1 0,0 0-1,1-1 1,0 33 0,1-1 20,3 0 1,2 0-1,3 0 1,1-1 0,26 88-1,-1-50-16,3-1 0,54 91 0,-78-156 4,-10-19-16,3 5 12,-1 1 0,0-1 0,0 1 1,3 11-1,-5-18-3,-1 1 1,0-1 0,1 0 0,-1 1-1,0-1 1,0 0 0,0 1-1,0-1 1,0 0 0,-1 1 0,1-1-1,0 0 1,0 1 0,-1-1 0,1 0-1,-1 0 1,1 0 0,-1 1-1,0-1 1,1 0 0,-1 0 0,0 0-1,0 0 1,0 0 0,0 0 0,0 0-1,0 0 1,0 0 0,0-1 0,0 1-1,0 0 1,0-1 0,-1 1-1,-1 0 1,-6 2-47,0-1 1,-1-1-1,1 0 0,0 0 0,0-1 0,-1 0 1,1 0-1,0-1 0,0-1 0,0 1 0,0-1 0,0-1 1,0 0-1,-11-5 0,3 1 25,1-2 0,0 0 1,0-1-1,0 0 0,1-1 0,-15-15 0,28 24 23,-1-1-1,1 1 0,-1-1 0,1 0 1,0 0-1,0 0 0,0 0 0,0 0 1,1 0-1,-1 0 0,1-1 0,0 1 0,0 0 1,0-1-1,0 1 0,1-1 0,-1 1 1,1-1-1,0-6 0,1 4 0,0 0-1,1 1 1,0-1 0,0 1-1,0 0 1,0-1-1,1 1 1,0 0 0,0 0-1,0 1 1,7-8-1,9-8 1,2 1 0,0 0 0,44-28 0,-26 19-15,94-66-156,148-119 358,-252 187-87,-1-1 0,-2-1 0,-1-1 0,-1-2 1,-1 0-1,-2-1 0,17-37 0,-32 56-34,0 0 0,-1 0-1,-1 0 1,0-1 0,-1 0-1,0 1 1,1-27 0,-4 33-33,0 0 0,-1 0-1,1 0 1,-1 0 0,-1 1 0,1-1 0,-1 0-1,-1 1 1,1-1 0,-1 1 0,0 0 0,0 0 0,-1 0-1,1 0 1,-1 0 0,-1 1 0,-6-7 0,7 8-5,0 1 0,0-1 1,0 1-1,-1 0 0,1 0 1,-1 0-1,0 1 1,1-1-1,-7-1 0,9 4-20,0-1-1,0 1 0,0 0 0,0 0 1,0 0-1,1 0 0,-1 0 0,0 0 1,0 0-1,0 1 0,0-1 1,1 1-1,-1-1 0,0 1 0,0-1 1,1 1-1,-1 0 0,0 0 1,1 0-1,-1 0 0,1 0 0,-1 1 1,1-1-1,0 0 0,-1 1 1,1-1-1,0 1 0,-1 1 0,-3 4 13,2 1 0,-1-1-1,1 1 1,0-1 0,0 1-1,1 0 1,0 0 0,-1 11-1,-3 71 163,5-75-157,2 148 324,42 316 0,-30-398-362,-2-16-177,4 84 0,-14-166 132,0 1 0,2 0 0,0 0 0,1 0 0,0 1 0,2-1 0,0 1 0,8-17 0,5-3 31,2 0-1,28-37 1,-44 66 9,-1 0 1,2 0 0,-1 0 0,1 1 0,-1 0 0,1 0 0,1 1 0,-1-1 0,1 1 0,-1 1-1,9-4 1,-3 3 26,-1 1 0,1 0 0,0 1 1,-1 0-1,1 1 0,20 0 0,-25 1-3,26 0-31,47-6 0,-70 5 31,0-1-1,0 0 0,0-1 0,0 0 0,0-1 0,-1 0 1,1 0-1,-1-1 0,9-6 0,-16 9-2,0 1-1,0-1 1,0 0-1,0 0 1,0 0-1,0 0 1,-1 0-1,1 0 1,-1 0-1,0 0 1,0-1-1,0 1 1,0-1-1,0 1 1,0 0-1,0-1 1,0-4-1,-1 2 0,0 1 0,0-1 0,-1 1 0,1 0 1,-1-1-1,0 1 0,0 0 0,0-1 0,-4-7 0,2 6 12,-1-1 0,1 1 0,-1 0 0,0 0 0,-1 0 0,0 1 0,0-1 0,0 1 0,0 0 0,-1 1 0,1-1-1,-12-6 1,14 10-5,0 0-1,0-1 0,0 1 0,-1 0 1,1 0-1,0 1 0,0-1 0,-1 1 1,1-1-1,-1 1 0,1 0 1,0 0-1,-1 1 0,1-1 0,0 1 1,-1 0-1,1-1 0,-5 3 0,4 0 11,0-1 0,0 1 0,0 0 0,0 0-1,0 0 1,1 0 0,-1 1 0,1-1 0,0 1-1,0 0 1,-3 6 0,-2 3 35,2 1-1,0 0 0,0 0 1,1 1-1,1 0 0,1-1 1,-2 17-1,2-13-1,1 0 0,1 0 0,1 1 1,1-1-1,0 0 0,6 25 0,-5-34-60,1-1 1,-1 0-1,2 0 1,-1 0-1,1 0 1,0-1-1,1 0 0,0 1 1,0-2-1,0 1 1,1 0-1,0-1 1,0 0-1,0-1 1,14 9-1,-9-7-358,0-1-1,1 0 0,0-1 1,0 0-1,1-1 1,-1 0-1,1-1 0,18 2 1,-17-4-1407,0 0 0,0-1 0,1 0 0,18-4 0,4-6-5002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6:08.286"/>
    </inkml:context>
    <inkml:brush xml:id="br0">
      <inkml:brushProperty name="width" value="0.05" units="cm"/>
      <inkml:brushProperty name="height" value="0.05" units="cm"/>
      <inkml:brushProperty name="color" value="#E71224"/>
    </inkml:brush>
  </inkml:definitions>
  <inkml:trace contextRef="#ctx0" brushRef="#br0">120 460 11627,'0'0'2237,"-6"-19"-1138,-1-3-755,4 9 14,-1 0 1,-1 0 0,-10-20-1,15 33-336,0 0-1,0 0 0,0 0 1,0 0-1,-1 0 0,1 0 1,0 0-1,0 0 0,0 0 1,0 0-1,0 0 0,-1 0 1,1 0-1,0 0 0,0 0 1,0 0-1,0 0 1,0 0-1,0 0 0,-1 0 1,1 0-1,0 0 0,0 0 1,0 0-1,0 0 0,0 0 1,0 0-1,-1 0 0,1 1 1,0-1-1,0 0 0,0 0 1,0 0-1,0 0 1,0 0-1,0 0 0,0 0 1,0 1-1,0-1 0,0 0 1,0 0-1,0 0 0,0 0 1,0 0-1,-1 1 0,1-1 1,0 0-1,0 0 0,1 0 1,-6 13 200,1 0-1,1-1 1,0 1 0,-1 20 0,0 58 311,3-83-483,4 158 1229,31 212-1,3 84-82,-42-260-1198,2-175-196,-1 0 0,-1 0 0,-2-1 0,0 1 0,-16 33 0,23-59 150,0 0 1,-1 0 0,1 0 0,0 0 0,-1 0 0,0 0 0,1 0 0,-1 0 0,0 0-1,1 0 1,-1 0 0,0 0 0,0 0 0,0-1 0,1 1 0,-1 0 0,0-1 0,0 1-1,0 0 1,0-1 0,-1 0 0,0 1 0,1-1 2,-1 0 0,1-1 0,0 1 0,0 0 0,-1-1 0,1 0 0,0 1 0,0-1 0,0 0 0,0 1 0,0-1 0,0 0 0,0 0 0,0 0 0,0 0 0,0 0 0,0 0 0,1 0 0,-1 0 0,-1-2 0,-2-5-78,0 1 0,0-1 0,1 0 0,0 0 0,1 0-1,-1 0 1,2 0 0,-3-16 0,2-7-449,2-33 1,0 34-13,0-367-5243,0-197 5569,0 521 1250,4 0 1,16-94 0,-18 156-731,1 1-1,-1-1 0,2 1 1,5-14-1,-7 21-195,-1 0 0,1 0 0,-1 1 0,1-1 0,0 1 0,0-1 0,0 1 0,1-1 0,-1 1 0,0 0 0,1 0 0,0 0 0,-1 1 0,1-1 0,0 1 0,0-1 0,0 1 0,0 0 0,3-1 0,2 1-11,1 0 1,-1 1-1,1 0 1,-1 0-1,0 0 1,1 1-1,-1 1 1,0-1-1,1 2 1,-1-1-1,0 1 1,-1 0-1,1 0 1,8 6-1,12 7 12,0 2-1,30 26 0,-49-37-46,19 15 6,53 44 30,-71-57-38,0 1-1,-1 0 1,0 0-1,-1 1 1,11 17-1,-18-25-8,0-1-1,0 1 1,0-1-1,0 1 0,0 0 1,0-1-1,-1 1 1,0 0-1,1 0 1,-1 0-1,0-1 0,0 1 1,0 0-1,-1 0 1,1 0-1,-2 4 0,0-2-24,0 0-1,0 0 0,-1 0 0,1-1 0,-1 1 0,0-1 0,0 0 1,-6 6-1,-2 0-317,0 0 0,-1-1 0,0 0 0,0-1 0,-20 10 0,9-8-1207,0 0 0,-1-2 1,0 0-1,-34 5 0,10-5-3338</inkml:trace>
  <inkml:trace contextRef="#ctx0" brushRef="#br0" timeOffset="1">974 176 15439,'0'0'3934,"-4"-19"-3464,-11-62-118,14 79-338,1 0-1,0 1 1,-1-1 0,1 0-1,0 0 1,0 1-1,1-1 1,-1 0 0,0 0-1,0 1 1,1-1-1,-1 0 1,1 0 0,0 1-1,-1-1 1,1 1-1,0-1 1,0 1 0,0-1-1,0 1 1,0-1-1,1 1 1,-1 0 0,0-1-1,0 1 1,1 0-1,-1 0 1,1 0 0,2-1-1,2-2 38,-1 1-29,0 0 0,0 0 0,0 1 0,0-1 0,0 1 0,1 0 0,-1 0 0,1 1 0,0 0 0,-1 0 0,1 0 0,0 1 0,0 0 0,-1 0 0,1 0 0,0 1 0,0-1 0,10 4 0,-10-2-16,1 1 0,0-1 1,-1 1-1,0 0 0,0 1 0,0-1 1,0 1-1,0 0 0,-1 1 0,1 0 1,-1-1-1,-1 2 0,1-1 1,-1 0-1,5 8 0,-3-1 4,1 2-1,-2-1 1,1 1-1,-2 0 1,0 0-1,-1 0 1,0 0-1,-1 1 1,1 24-1,-3-21-1,-1 1-1,0 0 0,-2 0 1,0-1-1,-1 0 1,-1 1-1,-7 18 1,2-15 12,0-1 0,-2 0 1,0-1-1,-1 0 0,-2-1 1,1-1-1,-2 0 0,-23 20 1,4-8 22,-1-2 1,-2-1 0,-51 27 0,15-20 25,80-35-10,1 0 0,-1 1 0,1 0 0,-1 0-1,10 1 1,4 0-28,132-5 24,16 1-2755,-56 8-7819,-57-1 2346</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6:09.103"/>
    </inkml:context>
    <inkml:brush xml:id="br0">
      <inkml:brushProperty name="width" value="0.05" units="cm"/>
      <inkml:brushProperty name="height" value="0.05" units="cm"/>
      <inkml:brushProperty name="color" value="#E71224"/>
    </inkml:brush>
  </inkml:definitions>
  <inkml:trace contextRef="#ctx0" brushRef="#br0">0 4 19282,'0'0'2723,"89"-4"-10250,-79 12-865</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6:09.676"/>
    </inkml:context>
    <inkml:brush xml:id="br0">
      <inkml:brushProperty name="width" value="0.05" units="cm"/>
      <inkml:brushProperty name="height" value="0.05" units="cm"/>
      <inkml:brushProperty name="color" value="#E71224"/>
    </inkml:brush>
  </inkml:definitions>
  <inkml:trace contextRef="#ctx0" brushRef="#br0">42 0 18802,'0'0'4997,"2"1"-4736,-1-1-253,-1 0-1,1 0 1,-1 0-1,0 0 1,1 0-1,-1 0 1,0 1 0,1-1-1,-1 0 1,0 0-1,1 0 1,-1 1-1,0-1 1,1 0 0,-1 0-1,0 1 1,0-1-1,1 0 1,-1 0-1,0 1 1,0-1-1,0 0 1,1 1 0,-1-1-1,0 0 1,0 1-1,0-1 1,0 0-1,0 1 1,0-1 0,0 1-1,0-1 1,0 0-1,0 1 1,0 0-1,-1 17 94,0 0 1,-2 1-1,-5 19 0,-3 20 34,-2 37 165,4 1 1,3 113 0,7-201-296,-1 0 1,2 0 0,-1 0-1,1 0 1,0 0-1,0 0 1,1-1 0,0 1-1,1-1 1,0 0-1,0 0 1,0 0 0,1 0-1,0-1 1,6 7 0,-4-7-4,0 0 1,0 0-1,1-1 1,-1 0-1,1 0 1,1-1-1,-1 0 1,0 0-1,1-1 1,0 0-1,0 0 1,18 2 0,-5-3-269,-1 0 1,1-2 0,0 0-1,0-2 1,0 0 0,-1-1 0,1-2-1,35-11 1,-38 9-1326,0-1-1,0-1 1,0 0-1,-1-2 0,24-17 1,-9 0-5963</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6:10.278"/>
    </inkml:context>
    <inkml:brush xml:id="br0">
      <inkml:brushProperty name="width" value="0.05" units="cm"/>
      <inkml:brushProperty name="height" value="0.05" units="cm"/>
      <inkml:brushProperty name="color" value="#E71224"/>
    </inkml:brush>
  </inkml:definitions>
  <inkml:trace contextRef="#ctx0" brushRef="#br0">0 73 17553,'0'0'4212,"20"-10"-3695,67-31-84,-78 37-378,-1 1 0,1 1 1,-1 0-1,1 0 0,0 0 0,0 1 1,14 0-1,-3 1 31,123-5 291,-119 6-651,-1 1 0,0 1 0,1 0 0,22 8 0,-42-10-165,0 1 0,0-1 0,0 1 0,0 0 0,0-1 0,-1 2 0,1-1 0,-1 0 0,4 3 0,-6-3-331,1 0-1,-1 0 1,0-1 0,1 1-1,-1 0 1,0 0 0,0 0-1,0 0 1,0 0 0,-1 0-1,2 4 1,0 19-7526</inkml:trace>
  <inkml:trace contextRef="#ctx0" brushRef="#br0" timeOffset="1">134 641 17553,'0'0'3811,"119"-30"-3651,-78 26-64,-1 0-128,-1 4-224,1-2-481,0 2-1024,-1 0-1410,-1 0-2979,-9 0-1633</inkml:trace>
  <inkml:trace contextRef="#ctx0" brushRef="#br0" timeOffset="2">625 504 15919,'0'0'7858,"19"13"-7489,59 44-60,-59-42-159,-1 0-1,22 22 0,-9-6 33,152 153-646,-176-176-245,0 2 0,0-1 0,9 19 0,2 11-7847,-13-26 612</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6:10.655"/>
    </inkml:context>
    <inkml:brush xml:id="br0">
      <inkml:brushProperty name="width" value="0.05" units="cm"/>
      <inkml:brushProperty name="height" value="0.05" units="cm"/>
      <inkml:brushProperty name="color" value="#E71224"/>
    </inkml:brush>
  </inkml:definitions>
  <inkml:trace contextRef="#ctx0" brushRef="#br0">451 1 16816,'0'0'7025,"-17"7"-6630,-58 27-80,70-31-289,1 0-1,-1 1 0,0 0 1,1 0-1,0 0 0,0 0 1,0 0-1,0 1 1,1 0-1,0 0 0,0 0 1,-3 5-1,-4 8 35,-45 67 76,-163 273-2114,214-351 1357,0 1 1,1-1-1,-4 16 0,3 7-6841,4-18 202</inkml:trace>
  <inkml:trace contextRef="#ctx0" brushRef="#br0" timeOffset="1">696 94 17136,'0'0'5947,"0"13"-5627,4 251 737,-2-249-1134,8 185-9204,-10-190 1770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6:11.449"/>
    </inkml:context>
    <inkml:brush xml:id="br0">
      <inkml:brushProperty name="width" value="0.05" units="cm"/>
      <inkml:brushProperty name="height" value="0.05" units="cm"/>
      <inkml:brushProperty name="color" value="#E71224"/>
    </inkml:brush>
  </inkml:definitions>
  <inkml:trace contextRef="#ctx0" brushRef="#br0">0 116 17681,'0'0'4676,"45"-99"-4740,-33 115-256,-2 7-321,-4 3-864,-6 6-1410,0 1-5253,0 3 33</inkml:trace>
  <inkml:trace contextRef="#ctx0" brushRef="#br0" timeOffset="1">462 1 19026,'0'0'6577,"2"17"-6214,11 69-46,16 108 97,-12 159 92,-23 0-2402,3-240-1006,3-70-503,0-14-2281,2-7-2407</inkml:trace>
  <inkml:trace contextRef="#ctx0" brushRef="#br0" timeOffset="2">346 664 18097,'0'0'2146,"148"-38"-1922,-87 32-128,11 0-192,5 2-1089,6 0-3299,6 0-3652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3:58.653"/>
    </inkml:context>
    <inkml:brush xml:id="br0">
      <inkml:brushProperty name="width" value="0.05" units="cm"/>
      <inkml:brushProperty name="height" value="0.05" units="cm"/>
      <inkml:brushProperty name="color" value="#E71224"/>
    </inkml:brush>
  </inkml:definitions>
  <inkml:trace contextRef="#ctx0" brushRef="#br0">176 612 14029,'0'0'5894,"-19"67"-5830,5-37-32,-3-1-32,-6 1-160,-1-1-513,1 3-832,-2-4-1506,6 1-4068,8-8-416</inkml:trace>
  <inkml:trace contextRef="#ctx0" brushRef="#br0" timeOffset="1">554 107 13773,'0'0'6193,"0"3"-5798,5 21-39,1 0 0,1 0 0,1-1 0,20 40 0,-9-19 95,39 70 238,-58-114-683,0 0 1,0 0-1,1 0 1,-1 0-1,0 0 1,0 0-1,1 0 1,-1 0-1,0 0 1,0 0-1,1 0 1,-1 0-1,0 0 1,0 0-1,1 0 1,-1 0-1,0 0 1,0-1-1,0 1 1,1 0-1,-1 0 1,0 0-1,0 0 1,0 0-1,1-1 1,-1 1-1,0 0 1,0 0-1,0 0 1,0-1-1,0 1 1,0 0-1,1 0 1,-1 0-1,0-1 1,0 1-1,0-1 1,6-9-19,-1-12-123,0-1 0,-2 0 1,1-34-1,2-16-95,-2 41 226,-1 8 4,0 0-1,1 0 1,2 0 0,0 1 0,14-33 0,-20 56-6,0 0 0,0-1 0,0 1 0,0 0 0,0-1 1,1 1-1,-1 0 0,0 0 0,0-1 0,0 1 0,1 0 1,-1 0-1,0-1 0,0 1 0,0 0 0,1 0 1,-1 0-1,0 0 0,1-1 0,-1 1 0,0 0 0,0 0 1,1 0-1,-1 0 0,0 0 0,1 0 0,-1 0 1,0 0-1,1 0 0,-1 0 0,0 0 0,0 0 0,1 0 1,-1 0-1,0 0 0,1 0 0,-1 0 0,0 0 0,1 0 1,-1 0-1,0 1 0,0-1 0,1 0 0,-1 0 1,0 0-1,0 0 0,1 1 0,-1-1 0,0 0 0,0 0 1,0 1-1,1-1 0,-1 0 0,0 0 0,0 1 0,0-1 1,0 0-1,0 0 0,1 1 0,-1-1 0,11 22-757,-10-19 595,16 43-2543,8 16-5148,-10-35 722</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8T04:09:54.064"/>
    </inkml:context>
    <inkml:brush xml:id="br0">
      <inkml:brushProperty name="width" value="0.05" units="cm"/>
      <inkml:brushProperty name="height" value="0.05" units="cm"/>
      <inkml:brushProperty name="color" value="#5B2D90"/>
    </inkml:brush>
  </inkml:definitions>
  <inkml:trace contextRef="#ctx0" brushRef="#br0">1 0 9705,'0'0'1431,"24"11"4404,-7-11-4779</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8T04:12:21.928"/>
    </inkml:context>
    <inkml:brush xml:id="br0">
      <inkml:brushProperty name="width" value="0.05" units="cm"/>
      <inkml:brushProperty name="height" value="0.05" units="cm"/>
      <inkml:brushProperty name="color" value="#5B2D90"/>
    </inkml:brush>
  </inkml:definitions>
  <inkml:trace contextRef="#ctx0" brushRef="#br0">20 1 961,'0'0'1057,"-14"7"-737,13-7-128,-1 0-352,2 2-32,-2-2-352</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8T04:12:43.793"/>
    </inkml:context>
    <inkml:brush xml:id="br0">
      <inkml:brushProperty name="width" value="0.05" units="cm"/>
      <inkml:brushProperty name="height" value="0.05" units="cm"/>
      <inkml:brushProperty name="color" value="#5B2D90"/>
    </inkml:brush>
  </inkml:definitions>
  <inkml:trace contextRef="#ctx0" brushRef="#br0">0 19 3908,'0'0'1916,"4"-1"-1750,33-6 698,-36 7-821,0-1 0,0 0-1,0 0 0,0 0 0,1 0 1,-1 1-1,0-1 0,0 0 1,1 1-1,-1-1 0,0 1 1,1 0-1,-1-1 0,3 1 1,6-2-299</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04:18:27.490"/>
    </inkml:context>
    <inkml:brush xml:id="br0">
      <inkml:brushProperty name="width" value="0.05" units="cm"/>
      <inkml:brushProperty name="height" value="0.05" units="cm"/>
      <inkml:brushProperty name="color" value="#5B2D90"/>
    </inkml:brush>
  </inkml:definitions>
  <inkml:trace contextRef="#ctx0" brushRef="#br0">0 0 4805,'0'0'192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3:59.231"/>
    </inkml:context>
    <inkml:brush xml:id="br0">
      <inkml:brushProperty name="width" value="0.05" units="cm"/>
      <inkml:brushProperty name="height" value="0.05" units="cm"/>
      <inkml:brushProperty name="color" value="#E71224"/>
    </inkml:brush>
  </inkml:definitions>
  <inkml:trace contextRef="#ctx0" brushRef="#br0">147 195 15214,'0'0'7357,"-2"-11"-7186,-6-32-17,8 42-151,0 1-1,0 0 0,0 0 1,0-1-1,0 1 0,0 0 1,0 0-1,-1 0 0,1-1 1,0 1-1,0 0 0,0 0 1,0 0-1,0-1 0,-1 1 1,1 0-1,0 0 0,0 0 1,0 0-1,0 0 1,-1 0-1,1-1 0,0 1 1,0 0-1,0 0 0,-1 0 1,1 0-1,0 0 0,0 0 1,-1 0-1,1 0 0,0 0 1,0 0-1,0 0 0,-1 0 1,1 0-1,0 0 0,0 0 1,-1 0-1,1 0 0,0 0 1,0 0-1,0 0 0,-1 1 1,1-1-1,0 0 0,0 0 1,0 0-1,-1 0 0,1 0 1,0 1-1,0-1 0,0 0 1,0 0-1,0 0 0,-1 0 1,1 1-1,0-1 0,0 0 1,0 0-1,0 0 1,0 1-1,0-1 0,0 0 1,0 1-1,-10 18 149,9-16-126,-25 63 412,-29 121 0,28-88 67,23-90-382,2-12-144,1-9-62,3-26-79,1-1 0,3 1 0,1 0 0,2 1 1,21-58-1,-19 60 153,0-1 0,2 1 1,1 0-1,26-43 1,-40 77 4,0 1 0,0 0 1,0 0-1,0-1 0,0 1 1,1 0-1,-1 0 0,0-1 0,0 1 1,0 0-1,1 0 0,-1 0 1,0-1-1,0 1 0,1 0 1,-1 0-1,0 0 0,1 0 1,-1 0-1,0-1 0,0 1 1,1 0-1,-1 0 0,0 0 1,1 0-1,-1 0 0,0 0 0,1 0 1,-1 0-1,0 0 0,1 0 1,-1 1-1,10 7-53,3 15 30,1 18 36,-1 0 0,-1 0 1,9 74-1,8 30 611,5-28-1874,-21-80-2203,2 1-3979,-11-26-64</inkml:trace>
  <inkml:trace contextRef="#ctx0" brushRef="#br0" timeOffset="1">16 380 15310,'0'0'4004,"123"-29"-3876,-87 29-128,-1 0-192,3 0-480,0 0-898,-2 0-1185,-2 0-1825,-2 0-2979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3:59.598"/>
    </inkml:context>
    <inkml:brush xml:id="br0">
      <inkml:brushProperty name="width" value="0.05" units="cm"/>
      <inkml:brushProperty name="height" value="0.05" units="cm"/>
      <inkml:brushProperty name="color" value="#E71224"/>
    </inkml:brush>
  </inkml:definitions>
  <inkml:trace contextRef="#ctx0" brushRef="#br0">80 0 13837,'0'0'6737,"-18"101"-4479,-7 29-1588,-8 59 144,32-183-800,0 0 0,0 1-1,1-1 1,-1 0-1,2 0 1,-1 0-1,1 0 1,0 0 0,0 0-1,3 8 1,-4-13-21,1 0 0,0 0 0,0 0 0,0-1 0,0 1 0,0 0 0,0-1 0,0 1 0,0-1 0,0 1 0,0-1 0,0 1 0,0-1 0,0 0 0,0 1 0,0-1 0,0 0 0,1 0 0,1 0 0,26-1-345,-22 0 193,21-2-1091,-1-2 0,49-16 1,-10 3-2321,-17 7-1069,4 0-2606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4:00.126"/>
    </inkml:context>
    <inkml:brush xml:id="br0">
      <inkml:brushProperty name="width" value="0.05" units="cm"/>
      <inkml:brushProperty name="height" value="0.05" units="cm"/>
      <inkml:brushProperty name="color" value="#E71224"/>
    </inkml:brush>
  </inkml:definitions>
  <inkml:trace contextRef="#ctx0" brushRef="#br0">242 19 15567,'0'0'6101,"-3"-5"-5625,-5-9 78,20 28 70,27 36 194,-2 0-364,-3 2 0,56 112 0,-75-129-294,-1 0-1,-2 1 0,-2 0 0,0 1 1,-3 0-1,4 47 0,-9-56-128,-1 0 0,-1 0 0,-1 0 0,-1 0-1,-2 0 1,-1 0 0,-1-1 0,-14 40 0,7-38-552,-2 0 0,0 0 0,-2-2 1,-1 0-1,-2-1 0,-27 29 0,12-18-2608,-3-2-1,0-2 0,-55 36 0,-44 15-6223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18.344"/>
    </inkml:context>
    <inkml:brush xml:id="br0">
      <inkml:brushProperty name="width" value="0.05" units="cm"/>
      <inkml:brushProperty name="height" value="0.05" units="cm"/>
      <inkml:brushProperty name="color" value="#E71224"/>
    </inkml:brush>
  </inkml:definitions>
  <inkml:trace contextRef="#ctx0" brushRef="#br0">459 202 13997,'0'0'4266,"7"-19"-3797,17-64-58,-24 81-383,0-1-1,1 1 1,-1-1-1,0 1 0,0-1 1,0 1-1,-1-1 0,1 1 1,-1-1-1,1 1 1,-1-1-1,0 1 0,0-1 1,0 1-1,0 0 0,0 0 1,0 0-1,-1-1 0,1 1 1,-1 0-1,0 1 1,1-1-1,-1 0 0,-3-2 1,1 1 43,-1 0 0,-1 0 1,1 0-1,0 1 0,-1-1 0,1 1 1,-8-1-1,-1 0 31,-1 0 0,0 1 0,0 1 0,0 0 0,0 1 0,0 1 0,0 0 0,0 1 0,-14 4 0,18-4-69,0 1 0,0 1-1,1-1 1,0 2 0,0-1 0,0 2 0,0-1 0,1 1-1,0 1 1,0 0 0,0 0 0,-13 15 0,18-15-30,-1-1 1,1 1-1,1 0 1,0 0-1,0 0 1,0 1 0,1-1-1,0 1 1,0-1-1,1 1 1,0 0-1,0 0 1,0-1-1,2 1 1,-1 0 0,1 0-1,1 10 1,2 2 5,1 1 1,1-1 0,1 0 0,1-1 0,11 23-1,-1-12 68,1-2 0,1 0 0,1-2-1,2 0 1,38 35 0,7 7 274,-66-66-337,-1-1 0,0 1 1,0-1-1,0 1 0,0-1 0,0 1 1,0 0-1,0 0 0,-1-1 0,1 1 1,-1 0-1,1 0 0,-1 0 0,0 0 1,1 0-1,-1 0 0,0-1 0,0 1 1,-1 0-1,1 0 0,0 0 0,-1 0 1,1 0-1,-1 0 0,1-1 0,-1 1 1,0 0-1,0-1 0,0 1 0,0 0 1,0-1-1,0 1 0,0-1 0,-2 3 1,-3 1 6,1 1 1,-1-1 0,0 0 0,0 0-1,0-1 1,-1 1 0,-7 2 0,-12 5-5,-1-2 0,-1-1 0,1-2 0,-1 0 1,-1-2-1,1-1 0,-1-1 0,-47-2 0,76-1-16,-1 0 0,1 0 0,-1-1-1,1 1 1,0 0 0,-1 0 0,1 0 0,0-1-1,-1 1 1,1 0 0,0-1 0,-1 1-1,1 0 1,0-1 0,0 1 0,-1 0 0,1-1-1,0 1 1,0-1 0,0 1 0,0 0 0,-1-1-1,1 1 1,0-1 0,0 1 0,0 0-1,0-1 1,0 1 0,0-1 0,0 1 0,0-1-1,0 1 1,0 0 0,0-1 0,0 1-1,1-1 1,-1 1 0,0-1 0,0 1 0,0 0-1,1-1 1,-1 0 0,0 1 3,2-5-6,0 1 0,0-1 0,0 1 0,1 0 1,-1 0-1,1 0 0,0 0 0,0 0 0,0 0 1,1 1-1,-1 0 0,6-4 0,8-6-50,29-15-1,-29 18 32,79-44 21,85-56 30,-158 93-21,0-1 0,0-1 1,-2-1-1,0-1 0,22-30 1,-27 28 5,0-1 1,-2 0-1,22-51 1,-30 60-7,0-1 1,-2 1 0,0-1 0,0 0-1,-2 0 1,0-1 0,-1 1-1,-1-20 1,0 32-12,0 1 0,-1-1-1,0 1 1,1 0 0,-1-1 0,-1 1-1,1 0 1,0 0 0,-1 0 0,1 0-1,-1 0 1,0 0 0,0 1 0,0-1-1,-1 0 1,1 1 0,-1 0 0,1-1-1,-1 1 1,0 0 0,0 0 0,1 1 0,-1-1-1,-1 1 1,1-1 0,0 1 0,0 0-1,0 0 1,-6-1 0,6 2 3,0 0 0,0 0 1,0 0-1,0 0 1,0 0-1,0 0 0,0 1 1,0-1-1,0 1 0,0 0 1,1 0-1,-1 0 0,0 0 1,1 1-1,-1-1 0,0 1 1,1-1-1,0 1 0,-1 0 1,1 0-1,0 0 1,0 0-1,0 0 0,0 1 1,0-1-1,1 1 0,-1-1 1,1 1-1,0 0 0,-1-1 1,1 1-1,0 0 0,-1 5 1,-3 27 66,1 1 0,2-1 1,2 0-1,3 38 0,6 12 128,3-1 0,35 126 0,-11-74-10,-32-122 156,-2-10-107,-1-6-128,-1-16-106,5-115 27,-3 118-24,0 0-1,1 0 0,1 0 1,0 0-1,1 0 1,11-22-1,-14 34-5,0-1 0,1 0-1,0 1 1,0-1 0,0 1 0,0 0-1,0 0 1,0 0 0,1 0 0,0 1 0,-1-1-1,1 1 1,0 0 0,0 0 0,0 0-1,0 1 1,1 0 0,-1-1 0,0 1-1,1 1 1,7-1 0,2 0-5,0 1 0,1 1 0,-1 0 0,0 1 0,23 7 0,-36-9 13,0 1-1,0-1 0,0 0 0,0 1 0,0-1 1,1 0-1,-1 1 0,0-1 0,0 0 0,0 0 1,1 0-1,-1 0 0,0 0 0,0-1 0,0 1 1,1 0-1,-1-1 0,0 1 0,0 0 0,0-1 1,0 1-1,0-1 0,0 0 0,0 1 0,0-1 1,0 0-1,0 0 0,0 1 0,0-1 0,0 0 1,0 0-1,-1 0 0,1 0 0,0 0 0,-1 0 1,1 0-1,0-2 0,0 0-5,-1-1 0,1 1 0,-1 0 0,0-1 0,0 1 0,0 0 0,-1 0 0,1-1 0,-2-4 0,2 7 8,0 1 1,0-1-1,0 0 0,0 1 1,0-1-1,-1 1 0,1-1 1,0 1-1,0-1 1,-1 1-1,1-1 0,0 1 1,-1-1-1,1 1 0,0-1 1,-1 1-1,1-1 0,-1 1 1,1 0-1,-1-1 0,1 1 1,-1 0-1,1-1 1,-1 1-1,1 0 0,-1 0 1,1-1-1,-1 1 0,1 0 1,-2 0-1,1 0 3,0 0-1,-1 0 1,1 1 0,0-1-1,0 1 1,-1-1 0,1 1 0,0-1-1,0 1 1,0 0 0,0-1-1,0 1 1,-2 1 0,0 1 3,1 0 1,-1-1-1,0 1 1,1 1-1,-1-1 1,1 0-1,0 0 1,-3 8-1,3-2 5,0 0 0,1 1 0,0 0 0,1-1-1,0 1 1,0 0 0,1-1 0,0 1 0,1-1 0,0 1 0,1-1-1,-1 0 1,2 0 0,5 12 0,-3-12-21,0-1-1,1 0 1,-1 0 0,2 0-1,-1-1 1,1 0 0,0 0-1,0-1 1,1 0-1,0-1 1,0 0 0,0 0-1,17 5 1,-11-5-200,1 0 0,0-2 0,-1 0-1,1 0 1,1-2 0,-1 0 0,0-1 0,19-2 0,-26 1 34,-1 0 1,0-1-1,1 0 1,-1 0-1,0-1 1,0 0-1,-1-1 1,1 1-1,-1-2 1,1 1-1,-1-1 1,0 0-1,-1 0 1,0-1-1,1 0 1,-2 0-1,1 0 1,-1-1-1,6-8 1,-4 2 128,-1 1 0,0-1 0,0 1-1,-2-2 1,1 1 0,-2 0 0,0-1 0,0 0 0,-1 1 0,-1-28 0,0 22 317,-1 0-1,-1 0 1,-1 0-1,0 1 1,-2-1 0,0 0-1,-1 1 1,-11-29-1,15 47-249,1 0-1,-1 0 0,1 0 0,-1 0 1,0 0-1,1 0 0,-1 0 1,1 0-1,-1 0 0,1 0 0,-1 0 1,1 1-1,-1-1 0,1 0 0,-1 0 1,1 0-1,-1 1 0,1-1 0,0 0 1,-1 0-1,1 1 0,-1-1 1,1 0-1,0 1 0,-1-1 0,1 1 1,-1 0-1,-1 3 20,0 0 1,-1 0-1,2 1 1,-1-1-1,0 1 0,1-1 1,0 1-1,-1 8 1,-1 43 146,3-38-132,19 413 1457,0-77-881,-18-266-589,-1 121 45,-2-167 28,-2-1-1,-2 0 1,-11 41 0,17-82-119,0 0 1,0 1 0,0-1-1,0 1 1,0-1 0,0 1 0,0-1-1,0 0 1,0 1 0,0-1-1,0 1 1,-1-1 0,1 0-1,0 1 1,0-1 0,0 1-1,-1-1 1,1 0 0,0 1-1,0-1 1,-1 0 0,1 1-1,0-1 1,-1 0 0,1 1-1,0-1 1,-1 0 0,1 0-1,0 0 1,-1 1 0,1-1 0,-1 0-1,1 0 1,0 0 0,-1 0-1,1 0 1,-1 1 0,1-1-1,-1 0 1,1 0 0,-1 0-1,1 0 1,0-1 0,-1 1-1,1 0 1,-1 0 0,1 0-1,0 0 1,-1 0 0,1 0-1,-1-1 1,1 1 0,0 0-1,-1 0 1,1-1 0,0 1 0,-1 0-1,1 0 1,0-1 0,-1 1-1,1 0 1,0-1 0,0 1-1,-1-1 1,-18-29-42,16 25 29,-12-24-81,2 0-1,1-1 1,2 0 0,-14-61 0,-6-131-89,14 22-77,17-336 0,1 517 256,13-120-43,-13 125 26,2 0 0,-1 0 1,1 1-1,1 0 0,1 0 1,0 0-1,12-20 0,-16 31 8,0 0-1,-1 0 0,1 0 1,0 0-1,0 0 0,0 0 1,0 0-1,0 1 0,1-1 1,-1 1-1,0 0 0,1 0 1,-1-1-1,1 1 1,-1 1-1,1-1 0,-1 0 1,5 0-1,-2 1-7,-1 0 0,1 0 0,-1 1 0,1 0 0,-1-1 0,1 1 0,-1 1 0,0-1 0,1 1 0,4 2 0,3 2-27,-1 1 0,0 1 0,0-1 0,-1 2 0,0 0 0,14 15 0,-4-1-24,-2 0-1,-1 0 0,-1 2 0,14 28 1,-25-45 15,-1 1 0,0 0 0,-1 1 0,0-1 0,0 0 0,-1 1 0,0 0 0,-1 0 0,0-1 0,0 1 1,-1 0-1,-1 0 0,1 0 0,-2-1 0,-4 20 0,3-22-59,0 0 0,0-1 0,-1 1 0,0-1 1,0 0-1,0 0 0,-1 0 0,0 0 0,0-1 0,-1 0 0,0 0 1,-6 4-1,-5 3-851,0-2 0,-1 0 0,-22 8 0,21-13-2424,5-6-3914,5 0 238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19.384"/>
    </inkml:context>
    <inkml:brush xml:id="br0">
      <inkml:brushProperty name="width" value="0.05" units="cm"/>
      <inkml:brushProperty name="height" value="0.05" units="cm"/>
      <inkml:brushProperty name="color" value="#E71224"/>
    </inkml:brush>
  </inkml:definitions>
  <inkml:trace contextRef="#ctx0" brushRef="#br0">39 341 13581,'0'0'6374,"4"-9"-6177,14-34 280,-1 0 0,22-88 0,-36 112-203,2-4 659,-2 0 1,1-26 0,-4 49-726,0 3-21,15 420 1222,-11-194-1078,-4-185-277,0-42-38,-2-2-25,0 1 11,0 0-1,0 0 1,0-1 0,0 1-1,0-1 1,0 0 0,0 1 0,0-1-1,0 0 1,0 0 0,0 0-1,0-1 1,-2 1 0,0-1-7,-111-10-208,164 13-56,-8 0-1585,48-3 0,-10-13-7686,-38 8 1137</inkml:trace>
  <inkml:trace contextRef="#ctx0" brushRef="#br0" timeOffset="1">525 698 19346,'0'0'3235,"32"0"-25304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19.731"/>
    </inkml:context>
    <inkml:brush xml:id="br0">
      <inkml:brushProperty name="width" value="0.05" units="cm"/>
      <inkml:brushProperty name="height" value="0.05" units="cm"/>
      <inkml:brushProperty name="color" value="#E71224"/>
    </inkml:brush>
  </inkml:definitions>
  <inkml:trace contextRef="#ctx0" brushRef="#br0">1 113 14926,'0'0'6609,"20"-10"-5958,66-31-90,-68 33-366,1 1 1,0 1 0,0 0-1,1 2 1,-1 0 0,26-1-1,-10 1-11,47-5-344,89 1 0,-171 7 73,0 1 1,1 0-1,-1 0 1,0 0-1,1 0 1,-1 0-1,0 0 1,0 0-1,1 0 1,-1 0-1,0 0 0,1 0 1,-1 0-1,0 0 1,0 1-1,1-1 1,-1 0-1,0 0 1,1 0-1,-1 0 1,0 0-1,0 1 0,0-1 1,1 0-1,-1 0 1,0 0-1,0 1 1,1-1-1,-1 0 1,0 0-1,0 1 1,0-1-1,-5 9-3234,-14 5-2657,-11 1-2067</inkml:trace>
  <inkml:trace contextRef="#ctx0" brushRef="#br0" timeOffset="1">198 77 17424,'0'0'5083,"8"22"-4934,23 73-96,-22-65-24,-2 1 0,-1-1-1,3 63 1,-4-39-42,4 130-1248,-9-122-2317,-4-1-4246,2-38 655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3:39.972"/>
    </inkml:context>
    <inkml:brush xml:id="br0">
      <inkml:brushProperty name="width" value="0.05" units="cm"/>
      <inkml:brushProperty name="height" value="0.05" units="cm"/>
      <inkml:brushProperty name="color" value="#E71224"/>
    </inkml:brush>
  </inkml:definitions>
  <inkml:trace contextRef="#ctx0" brushRef="#br0">1 98 11659,'0'0'7677,"0"-8"-7245,2-25 16,-2 33-437,0 0-1,0 0 0,0 0 0,0 0 0,0 0 0,0 0 0,0 0 0,0 0 0,0 0 0,0 0 0,0 0 0,0 0 0,0 0 0,1 0 0,-1 1 0,0-1 0,0 0 0,0 0 0,0 0 0,0 0 0,0 0 0,0 0 0,0 0 0,0 0 0,0 0 1,0 0-1,0 0 0,1 0 0,-1 0 0,0 0 0,0 0 0,0 0 0,0 0 0,0 0 0,0-1 0,0 1 0,0 0 0,0 0 0,0 0 0,0 0 0,0 0 0,0 0 0,1 0 0,-1 0 0,0 0 0,0 0 0,0 0 0,0 0 0,0 0 1,0 0-1,0 0 0,0 0 0,0-1 0,0 1 0,0 0 0,0 0 0,0 0 0,0 0 0,0 0 0,0 0 0,0 0 0,0 0 0,0 0 0,0 0 0,0 0 0,0 0 0,0-1 0,6 10 376,3 13 168,0 7-22,-2-1-1,6 55 0,-4 63-336,-5-72-126,-2-43-58,-2-30 80,4-3 95,25-97-77,23-62-20,-51 160-94,-1 0 0,0 0 1,1 0-1,-1 0 0,1 0 1,-1 0-1,1 0 0,-1 0 1,1 0-1,0 0 0,0 0 0,-1 0 1,1 1-1,0-1 0,0 0 1,0 0-1,0 1 0,0-1 0,1 0 1,-1 1 4,-1 0 0,1 0-1,0 0 1,-1 0 0,1 1 0,0-1 0,-1 0 0,1 0 0,-1 1 0,1-1 0,0 0 0,-1 1 0,1-1 0,-1 0-1,1 1 1,-1-1 0,1 1 0,-1-1 0,1 1 0,-1-1 0,0 1 0,1-1 0,0 2 0,3 6 8,0 0 0,0 0 0,4 15 0,-5-14-35,16 61-39,-16-53 60,1-1 0,1 1 0,1-1 0,12 25 0,-17-38 8,1 0 1,0-1-1,-1 1 0,1-1 1,0 0-1,0 1 0,1-1 1,-1 0-1,0 0 1,1 0-1,-1-1 0,1 1 1,-1-1-1,1 1 0,0-1 1,0 0-1,0 0 0,-1 0 1,1 0-1,0-1 0,0 1 1,0-1-1,0 0 0,0 0 1,0 0-1,1 0 0,-1 0 1,0 0-1,0-1 1,0 0-1,-1 0 0,6-1 1,0-1-1,-1-1 0,1 1 0,-1-2 0,0 1 0,0-1 1,0 0-1,0 0 0,-1-1 0,0 1 0,9-12 0,-2-2 17,-1-1 0,0 1-1,-2-2 1,0 0 0,12-39-1,22-115-638,-38 149 429,-3 11 126,3-19 71,-6 34-27,-1 1 13,-1-1 0,1 1 1,0 0-1,-1-1 0,1 1 0,0 0 0,-1 0 1,1 0-1,0 1 0,0-1 0,0 0 0,0 0 1,0 0-1,0 1 0,0-1 0,-1 2 0,-14 26 280,11-17-242,1-1 0,1 1 1,0 0-1,0 0 0,1 0 0,0 0 1,1 0-1,1 1 0,0-1 0,0 0 1,2 0-1,-1 0 0,1 1 0,1-1 1,0-1-1,1 1 0,0 0 0,1-1 1,0 0-1,13 20 0,11 7-56,47 49 1,-10-13 44,-64-71-18,0-1 0,0 1 1,0-1-1,-1 1 0,1 0 0,0-1 0,-1 1 0,0 0 0,2 6 1,-3-8-9,0 0 0,0 0 0,0 0 0,0 0 0,-1 1 0,1-1 0,0 0 0,-1 0 1,1 0-1,-1 0 0,1 0 0,-1 0 0,1 0 0,-1 0 0,0 0 0,1 0 0,-1 0 1,0 0-1,0 0 0,0 0 0,0-1 0,0 1 0,0 0 0,0-1 0,0 1 0,0-1 0,-2 2 1,-8 3-207,-1-1 0,0 0 0,0 0 1,0-1-1,0 0 0,-24 1 0,15-3-1097,0 0-1,0-1 1,-29-5-1,37 1-1095,7 1-1696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20.378"/>
    </inkml:context>
    <inkml:brush xml:id="br0">
      <inkml:brushProperty name="width" value="0.05" units="cm"/>
      <inkml:brushProperty name="height" value="0.05" units="cm"/>
      <inkml:brushProperty name="color" value="#E71224"/>
    </inkml:brush>
  </inkml:definitions>
  <inkml:trace contextRef="#ctx0" brushRef="#br0">0 1082 17713,'0'0'6593,"20"-2"-5910,128-11 257,204-25-870,-203 20-8607,-131 15 588,-6-1-923</inkml:trace>
  <inkml:trace contextRef="#ctx0" brushRef="#br0" timeOffset="1">1060 113 17649,'0'0'3790,"-13"-17"-2947,-42-52-79,34 47 198,20 22-919,1-1-1,-1 1 1,0-1-1,1 1 0,-1-1 1,0 1-1,0 0 1,1-1-1,-1 1 0,0 0 1,0 0-1,0 0 1,1 0-1,-1-1 0,0 1 1,-1 1-1,1-1 0,0 1 0,0 0 0,-1-1 0,1 1-1,0 0 1,0 0 0,0 0 0,1 0 0,-1 0 0,0 0-1,0 0 1,0 0 0,1 0 0,-1 0 0,1 1 0,-1-1-1,0 3 1,-3 5 15,-3 5 110,1 0 0,1 0-1,1 1 1,0 0 0,1 0 0,0 0 0,0 19 0,2 113 447,1-124-556,7 65 182,25 125-1,-13-108-184,28 280 259,-44-328-310,-3 1 1,-2 0-1,-3-1 1,-21 97-1,-15-3-64,34-130-292,-1 0 0,-1-1 0,-1 0 0,-1-1 0,-14 20 0,25-38 31,-1 0 1,0 0 0,0 0 0,0-1 0,0 1 0,0 0 0,0 0 0,0 0-1,0-1 1,0 1 0,-1-1 0,1 1 0,-2 0 0,-17 1-9116,18-2 8604,-17 1-7907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20.956"/>
    </inkml:context>
    <inkml:brush xml:id="br0">
      <inkml:brushProperty name="width" value="0.05" units="cm"/>
      <inkml:brushProperty name="height" value="0.05" units="cm"/>
      <inkml:brushProperty name="color" value="#E71224"/>
    </inkml:brush>
  </inkml:definitions>
  <inkml:trace contextRef="#ctx0" brushRef="#br0">1 128 19154,'0'0'1826,"100"-50"-1666,-54 39-160,9-3-448,10-1-1218,7-4-5733,6 0-1185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30.404"/>
    </inkml:context>
    <inkml:brush xml:id="br0">
      <inkml:brushProperty name="width" value="0.05" units="cm"/>
      <inkml:brushProperty name="height" value="0.05" units="cm"/>
      <inkml:brushProperty name="color" value="#E71224"/>
    </inkml:brush>
  </inkml:definitions>
  <inkml:trace contextRef="#ctx0" brushRef="#br0">52 49 16015,'0'0'7778,"-3"-11"-7409,2 5-282,-6-22 160,7 28-243,0 0-1,0 0 1,0 0 0,0-1-1,0 1 1,0 0 0,0 0-1,0 0 1,0 0 0,0 0-1,-1 0 1,1-1 0,0 1-1,0 0 1,0 0 0,0 0-1,0 0 1,0 0 0,0 0-1,0 0 1,0 0 0,0-1-1,0 1 1,0 0 0,-1 0-1,1 0 1,0 0 0,0 0-1,0 0 1,0 0 0,0 0-1,0 0 1,0 0 0,0 0-1,-1 0 1,1 0 0,0 0-1,0 0 1,0 0 0,0 0-1,0 0 1,0 0 0,-1 0-1,1 0 1,0 0 0,0 0-1,0 0 1,0 0 0,0 0-1,0 0 1,-1 0 0,-3 16 287,-25 388 1383,27-319-6298,1-2-5040,1-97 2457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33.382"/>
    </inkml:context>
    <inkml:brush xml:id="br0">
      <inkml:brushProperty name="width" value="0.05" units="cm"/>
      <inkml:brushProperty name="height" value="0.05" units="cm"/>
      <inkml:brushProperty name="color" value="#E71224"/>
    </inkml:brush>
  </inkml:definitions>
  <inkml:trace contextRef="#ctx0" brushRef="#br0">1 422 15278,'0'0'7746,"10"12"-7281,27 30 71,77 67 1,57 17-681,-96-78-4079,-73-47 3254,0 0-1,0 0 1,0-1-1,1 1 1,-1 0-1,0-1 1,0 1 0,0-1-1,5 1 1,6-1-6745</inkml:trace>
  <inkml:trace contextRef="#ctx0" brushRef="#br0" timeOffset="1">523 289 18033,'0'0'8045,"-3"10"-7474,-2 8-403,1 0 1,1 0-1,1 1 0,0-1 0,3 35 0,4 35 158,8 266-380,-14-340-152,-1-1-1,-4 17 0,1-1-1805,2 0-4805</inkml:trace>
  <inkml:trace contextRef="#ctx0" brushRef="#br0" timeOffset="2">879 528 19026,'0'0'6449,"20"-9"-5899,67-28-118,-76 33-366,0 0-1,0 1 1,1 1 0,-1 0-1,0 0 1,20 1 0,3-1 3,8-4-161,57-4-327,-87 10-390,0 0 0,0 1-1,15 3 1,-26-4 399,0 1 0,1-1 0,-1 0 0,0 1 1,0-1-1,1 1 0,-1 0 0,0-1 0,0 1 0,0 0 0,0 0 0,0 0 0,0 0 0,0 0 1,0 0-1,0 0 0,0 0 0,0 0 0,-1 0 0,1 0 0,0 0 0,0 3 0,1 12-8115</inkml:trace>
  <inkml:trace contextRef="#ctx0" brushRef="#br0" timeOffset="3">987 760 18193,'0'0'6855,"118"2"-6535,-80-8-192,2-1-64,-2-3-192,0 3-384,0 1-770,-4 0-1696,2 2-5927,-4-3-320</inkml:trace>
  <inkml:trace contextRef="#ctx0" brushRef="#br0" timeOffset="4">1741 380 21140,'0'0'5974,"18"-3"-5771,284-28-583,-294 31-414,0 0 0,0 1 0,0 0-1,0 0 1,11 3 0,-16-2-786,1-1-1,-1 1 1,1-1 0,-1 1-1,0 0 1,1 0-1,4 5 1,3 5-7308</inkml:trace>
  <inkml:trace contextRef="#ctx0" brushRef="#br0" timeOffset="5">1741 646 21973,'0'0'4612,"127"-15"-4356,-87 11-95,0 0-65,0 1-96,-2-1-96,-6 2-353,1 0-704,1 0-1313,-8-2-4261,1 0-2818</inkml:trace>
  <inkml:trace contextRef="#ctx0" brushRef="#br0" timeOffset="6">2908 74 18193,'0'0'6460,"-19"-12"-6097,-60-37-38,76 47-310,1 0 0,-1 1 0,0 0 0,0-1 0,0 1 0,0 0 0,0 1 0,0-1 0,0 0 0,0 1 0,0 0 0,0 0 0,0 0 0,-1 0-1,1 0 1,0 0 0,0 1 0,0 0 0,0 0 0,0-1 0,0 2 0,0-1 0,-4 3 0,-1-1 21,-7 4 4,0 1 0,1 0 0,1 0-1,-1 1 1,1 1 0,-22 21 0,29-24-24,-1 1 0,1-1-1,0 1 1,1 0 0,0 0 0,0 1 0,0 0 0,1 0 0,1 0 0,0 0 0,0 0 0,-3 16 0,5-12 12,-1-1 1,2 1-1,0 20 0,1-27-29,0 0 1,1 0-1,-1-1 1,1 1-1,0 0 0,1-1 1,-1 1-1,1-1 1,7 9-1,6 5 2,1 0 0,1-1 0,0-1 1,2 0-1,0-2 0,25 15 0,-24-16 4,0 0 0,-1 1 0,-1 1 0,-1 1 0,0 0 0,20 27 0,-37-43 1,0 1 1,0-1 0,0 0-1,0 1 1,-1-1 0,1 1 0,0-1-1,-1 1 1,1-1 0,-1 1-1,0 0 1,0-1 0,1 1-1,-1-1 1,0 1 0,0 0-1,0-1 1,-1 1 0,1-1 0,0 1-1,-1 0 1,1-1 0,-1 3-1,-1-1 0,0-1-1,0 1 0,0 0 1,0-1-1,0 1 0,0-1 1,-1 0-1,1 0 0,-1 0 0,-5 3 1,-4 2-31,0-2 1,0 1-1,0-2 0,-19 6 1,-17-1-909,1-1-1,-2-2 1,1-2 0,-85-5 0,123 0 234,0 0 1,1-1 0,-1 0-1,-14-4 1,19 4-472,-1 0 0,1-1 0,0 1 0,0-1 1,-5-4-1,1-1-5605</inkml:trace>
  <inkml:trace contextRef="#ctx0" brushRef="#br0" timeOffset="7">3130 213 19763,'0'0'7292,"-1"3"-6945,-1 4-236,1 1 0,0-1 0,0 1 0,1-1 0,0 1 0,1 0 0,1 11 1,1 20 115,-2 26-195,-4-1 0,-14 94 0,4-98-182,0-7-2535,7-16-8312</inkml:trace>
  <inkml:trace contextRef="#ctx0" brushRef="#br0" timeOffset="8">3434 232 20756,'0'0'4980,"20"-11"-4627,66-35-92,-81 43-234,0 1 0,0 0-1,1 0 1,0 0 0,-1 1-1,1 0 1,0 0 0,-1 0-1,1 1 1,11 0 0,-1 0 37,9-1 18,64 2 66,-78 0-139,-1 0 0,1 1 0,-1 0 0,0 1 0,0 0 1,13 6-1,-20-8 1,-1 0 0,0 0 1,0 1-1,0-1 0,0 0 1,0 1-1,0 0 0,0 0 1,-1-1-1,1 1 1,0 0-1,-1 0 0,0 0 1,1 1-1,-1-1 0,0 0 1,0 0-1,0 1 0,-1-1 1,1 1-1,-1-1 1,1 0-1,-1 1 0,0-1 1,0 1-1,0-1 0,0 1 1,0-1-1,0 1 0,-1 2 1,-1 2 3,0 0 0,0-1 1,0 0-1,-1 1 0,0-1 1,0 0-1,0-1 0,-1 1 1,-8 10-1,-9 5-22,-2-1 0,0-1 0,-1-2 0,-32 19 0,-7 5 0,50-32 8,-72 56-12,76-58 11,0 1-1,1 1 1,0 0 0,1 0-1,-1 0 1,-9 20 0,16-29 2,0 1 0,1 1 1,-1-1-1,1 0 0,0 0 1,-1 0-1,1 0 0,0 0 1,-1 0-1,1 0 0,0 1 1,0-1-1,0 0 0,0 0 1,0 0-1,0 0 0,0 1 1,1-1-1,-1 0 0,0 0 1,1 0-1,-1 0 0,1 0 1,-1 0-1,1 0 0,-1 0 1,1 0-1,0 0 0,-1 0 1,1 0-1,0 0 0,0 0 1,0-1-1,0 1 0,0 0 1,0-1-1,0 1 0,0 0 1,0-1-1,0 1 0,0-1 1,0 0-1,0 1 0,0-1 1,3 0-1,4 2 14,1 0 1,0-1-1,0 0 1,13 0-1,5-2-119,-1-2-1,1 0 0,-1-2 1,35-10-1,104-43-3142,-90 30 131,47-20-9376,-66 21 4335</inkml:trace>
  <inkml:trace contextRef="#ctx0" brushRef="#br0" timeOffset="9">4255 190 17777,'0'0'8162,"-14"15"-7767,-41 52-48,52-64-327,1 1 0,0-1 0,0 1 0,0 0-1,1 0 1,-1 0 0,1 0 0,0 0 0,0 0-1,0 0 1,0 0 0,1 0 0,0 1 0,0-1-1,0 5 1,0 6 37,0-10-42,-2 34 73,1 0 0,8 61 0,-6-90-90,0-1 1,1 1-1,1-1 0,-1 1 0,2-1 1,-1 0-1,1 0 0,0 0 0,1-1 0,0 1 1,1-1-1,0 0 0,0-1 0,0 1 1,14 11-1,-14-15-66,1 0 1,0 0-1,-1-1 1,1 0 0,0 0-1,0-1 1,0 0-1,1 0 1,-1-1-1,1 1 1,-1-2-1,1 1 1,-1-1-1,1 0 1,-1-1-1,1 1 1,-1-2 0,10-1-1,-7 0-560,0 0 0,1-1 0,-1 0 0,-1-1 0,13-6 0,-14 6-1116,-1 0 0,1-1 0,-1 0 0,0 0 0,12-15 0,-1-10-6653</inkml:trace>
  <inkml:trace contextRef="#ctx0" brushRef="#br0" timeOffset="10">4201 105 19987,'0'0'5573,"113"-59"-5445,-75 59-32,0 0-64,0 4-128,-2 3-352,-2 5-641,-11-1-1121,-6 2-2114,-6 12-13325</inkml:trace>
  <inkml:trace contextRef="#ctx0" brushRef="#br0" timeOffset="11">4184 439 17168,'0'0'1858,"103"6"-1698,-59-6-96,3 0-96,6 0-160,8 0-737,4 0-3203,9-2-3683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35.932"/>
    </inkml:context>
    <inkml:brush xml:id="br0">
      <inkml:brushProperty name="width" value="0.05" units="cm"/>
      <inkml:brushProperty name="height" value="0.05" units="cm"/>
      <inkml:brushProperty name="color" value="#E71224"/>
    </inkml:brush>
  </inkml:definitions>
  <inkml:trace contextRef="#ctx0" brushRef="#br0">4521 196 21044,'0'0'4666,"-5"19"-4373,-3 4-203,-1 4 65,1 1 0,-5 37 0,-2 81 65,5 226-1,10-311-465,0-59 11,-17-40-1201,12 22 1425,1 1-1,1-1 1,1 0 0,0 0 0,1 0-1,1 0 1,0 0 0,1 0 0,6-30 0,-5 36 6,1 0 0,0 0 0,1 1 1,0-1-1,0 1 0,1-1 1,0 2-1,1-1 0,0 0 1,0 1-1,1 0 0,0 1 0,0-1 1,1 1-1,0 1 0,13-9 1,10-1 9,1 1 0,0 1 0,67-17 0,-56 18 17,66-28 0,-94 34-20,0-1 1,0-1-1,-1 0 1,0-1-1,0 0 1,20-21-1,-28 24 2,0 0-1,0-1 1,-1 0 0,0 0 0,0 0-1,-1 0 1,0-1 0,0 0-1,-1 0 1,0 0 0,-1 0 0,0 0-1,1-16 1,-2 12-1,-1 0-1,0 0 1,-1 0 0,0 0 0,-1 0-1,-1 1 1,0-1 0,-6-16 0,7 24-1,0 0 0,0 1 1,0-1-1,-1 1 1,1 0-1,-1-1 1,0 1-1,0 1 0,0-1 1,-1 0-1,1 1 1,-1 0-1,0-1 1,0 1-1,0 1 1,-1-1-1,1 1 0,-1 0 1,1 0-1,-1 0 1,0 0-1,1 1 1,-1 0-1,-8-1 0,9 2 6,0 0-1,0 0 1,0 1-1,0-1 1,0 1-1,0 0 1,0 0-1,1 1 1,-1-1-1,0 1 0,1 0 1,-1 0-1,1 0 1,0 0-1,-1 1 1,1-1-1,1 1 1,-1 0-1,0-1 1,0 2-1,1-1 1,0 0-1,0 0 0,0 1 1,-3 5-1,-1 5 30,0 0 1,1 1-1,0-1 0,1 1 0,-3 22 0,0 41 63,4 139 0,3-188-55,2 291-23,-2-319 4,8-8-20,31-38-24,38-38-48,-65 71 58,1 1 1,0 0-1,1 1 0,24-13 0,-33 20 3,0 1 0,1-1 0,0 1 1,0 0-1,-1 1 0,1 0 0,8-1 0,-12 1 4,1 1-1,-1 0 1,1 0-1,-1 1 1,1-1-1,-1 0 1,1 1-1,-1 0 0,1-1 1,-1 1-1,0 0 1,0 0-1,1 0 1,-1 0-1,0 1 1,0-1-1,0 1 1,0-1-1,3 4 1,0 2 1,0 0 0,-1 1 0,1-1 0,-1 1 0,-1 0 0,1 0 0,-1 1 0,3 14 0,-4-12-1,2 0 0,-1-1 0,1 1 0,1-1 0,6 11 0,-9-18 3,1-1-1,-1 1 0,1 0 1,0-1-1,0 0 0,0 1 1,0-1-1,0 0 0,0-1 1,0 1-1,1 0 0,-1-1 1,1 0-1,-1 0 0,1 0 1,-1 0-1,1-1 0,6 1 1,7 0 7,0-1 0,29-3 0,-42 2-8,19-2-16,-1-1 0,0-1 0,-1-1 0,1-1 0,-1-1 0,0-1 0,-1-1 0,0 0 0,26-20 0,-39 25 9,0-1 0,0-1 0,-1 1 0,0-1-1,0 0 1,7-12 0,-11 17 15,-1-1-1,1 0 1,-1 0-1,1 0 1,-1 0-1,0 0 1,0 0-1,-1 0 1,1 0-1,0 0 1,-1 0-1,0 0 1,0-1-1,0 1 1,0 0-1,0 0 1,-1 0-1,1 0 1,-1 0-1,0-1 1,-1-2-1,0 3 18,0 1-1,0 0 1,0 0-1,0 0 1,0 0-1,0 1 1,0-1 0,-1 0-1,1 1 1,0 0-1,-1-1 1,0 1-1,1 0 1,-1 0-1,0 1 1,1-1-1,-1 0 1,0 1-1,0 0 1,-3-1-1,-2 1 34,0 0-1,0 0 1,0 0-1,0 1 0,0 0 1,-7 2-1,9 0-40,0-1-1,0 1 0,1 0 1,-1 1-1,1-1 1,-1 1-1,1 0 0,1 1 1,-1-1-1,1 1 0,-1 0 1,1 0-1,0 0 1,1 0-1,0 1 0,0 0 1,0-1-1,0 1 1,1 0-1,0 1 0,0-1 1,1 0-1,-1 0 1,0 13-1,2-12-31,-1 0 0,1 0-1,1 0 1,-1 1 0,1-1 0,0 0 0,1 0-1,0-1 1,0 1 0,4 8 0,-4-11-38,0 1 1,1-1-1,-1 0 1,1 0 0,0 0-1,0 0 1,1-1-1,-1 1 1,1-1-1,0 0 1,0 0-1,0 0 1,0-1 0,0 1-1,7 2 1,-1-2-399,1 0 0,0 0 0,0-1 1,0-1-1,0 0 0,0 0 0,0-1 0,0-1 1,0 1-1,0-2 0,0 0 0,0 0 0,0-1 1,-1 0-1,13-6 0,4-2-1193,1-2 0,-2-1 0,0-2 0,33-25 0,-43 29 1379,-1-1 0,-1-1 1,0 0-1,14-19 0,-20 22 1094,0-1-1,9-18 1,-13 22 572,0 0-1,-1-1 1,0 1-1,2-15 1,-5 22-1322,1 1-1,-1-1 0,0 1 1,0-1-1,0 1 1,0-1-1,0 1 1,0-1-1,0 1 0,0-1 1,0 1-1,0-1 1,0 1-1,0-1 1,0 1-1,0 0 1,0-1-1,0 1 0,-1-1 1,1 1-1,0-1 1,0 1-1,-1-1 1,1 1-1,0 0 0,-1-1 1,1 1-1,0 0 1,-1-1-1,1 1 1,0 0-1,-1-1 0,1 1 1,-1 0-1,1 0 1,-1-1-1,1 1 1,-1 0-1,1 0 0,0 0 1,-1 0-1,1 0 1,-1 0-1,1-1 1,-1 1-1,1 0 1,-1 0-1,1 1 0,-1-1 1,1 0-1,-1 0 1,1 0-1,-1 0 1,0 1-1,-2-1-9,1 1 1,-1 0-1,1 0 0,0 0 0,-1 0 1,1 1-1,0-1 0,0 1 0,-4 2 1,1 3 1,0 0 0,0 0 0,0 0 0,1 1 0,0 0 0,1-1 0,0 1 0,0 1 0,0-1 0,1 0 0,0 1 0,1-1 1,0 1-1,0-1 0,1 1 0,0 0 0,3 15 0,-3-22-67,0 0 1,0 0-1,0-1 1,1 1 0,-1 0-1,1 0 1,-1-1-1,1 1 1,0-1-1,-1 1 1,1 0-1,0-1 1,0 1 0,0-1-1,0 0 1,0 1-1,1-1 1,-1 0-1,0 0 1,1 0-1,-1 1 1,0-1-1,1-1 1,0 1 0,-1 0-1,1 0 1,-1-1-1,1 1 1,0-1-1,-1 1 1,1-1-1,0 1 1,0-1-1,-1 0 1,1 0 0,0 0-1,3-1 1,1 1 8,1-2 0,-1 1-1,1-1 1,-1 0 0,0 0 0,0 0 0,0-1 0,10-6 0,54-43-6,4-3 294,-74 55-284,1-1 1,0 1-1,-1-1 0,1 1 1,0 0-1,-1-1 1,1 1-1,0 0 0,-1 0 1,1-1-1,0 1 1,0 0-1,-1 0 1,1 0-1,0 0 0,0 0 1,-1 0-1,1 0 1,0 0-1,0 0 0,-1 0 1,1 1-1,0-1 1,0 0-1,-1 0 0,1 1 1,0-1-1,-1 0 1,1 1-1,0-1 0,-1 1 1,1-1-1,-1 1 1,1-1-1,-1 1 0,1-1 1,-1 1-1,1 0 1,-1-1-1,0 1 1,1 0-1,-1 0 0,2 3 28,0 0-1,-1 0 1,0 0 0,0 0-1,0 0 1,0 6-1,2 50 131,-3-46-190,0 0 0,0-1 1,2 1-1,0-1 1,0 1-1,1-1 1,1 0-1,6 17 1,-4-20-296,-1 0 1,1 0 0,1-1-1,0 1 1,0-2 0,15 14-1,-13-14-1441,0 0-1,1-1 1,16 9-1,15 4-7009</inkml:trace>
  <inkml:trace contextRef="#ctx0" brushRef="#br0" timeOffset="1">157 1904 15407,'0'0'7116,"-2"24"-6556,-16 157 188,-5 70-365,-6 83-217,30-334-164,-1 1-1,0-1 0,0 0 1,0 0-1,0 0 0,0 0 0,0 0 1,0 1-1,0-1 0,0 0 1,0 0-1,0 0 0,0 0 1,0 1-1,0-1 0,1 0 0,-1 0 1,-1 0-1,1 0 0,0 1 1,0-1-1,0 0 0,0 0 0,0 0 1,0 0-1,0 1 0,0-1 1,0 0-1,0 0 0,0 0 1,0 0-1,0 0 0,0 0 0,-1 1 1,1-1-1,0 0 0,0 0 1,0 0-1,0 0 0,0 0 0,-1 0 1,1 0-1,0 0 0,0 1 1,0-1-1,0 0 0,0 0 1,-1 0-1,1 0 0,0 0 0,-5-11 114,-2-22 41,2 7-156,-39-235-6,34 178-13,0-98 1,9 152-4,1 0 0,2 0 0,1 1 0,2-1 0,8-31-1,-11 53 22,0 0 0,1 1 0,-1-1 0,1 1 0,1 0 0,-1-1 0,1 2 0,0-1 0,1 0 0,-1 1 0,1 0 0,0 0 0,1 0 0,-1 1 0,1-1 0,0 1 0,0 1 0,0-1 0,0 1 0,1 0 0,-1 1 0,1-1 0,0 1 0,-1 0 0,1 1 0,11-1 0,-9 1-3,1 1 0,-1 0 1,0 0-1,0 1 0,0 1 1,0 0-1,0 0 0,0 0 0,0 1 1,0 0-1,-1 1 0,1 0 0,9 7 1,-12-8-5,-1 1 1,1 1 0,-1-1-1,0 1 1,0 0 0,0 0-1,-1 0 1,0 1-1,0 0 1,0-1 0,0 2-1,-1-1 1,0 0 0,-1 0-1,1 1 1,-1 0-1,-1-1 1,2 10 0,-2-7-35,-1-1 1,0 1 0,-1 0-1,0-1 1,-1 1 0,1-1-1,-2 0 1,1 1 0,-1-1 0,0 0-1,-1 0 1,0-1 0,0 1-1,-1-1 1,0 0 0,0 0-1,0 0 1,-11 9 0,-10 9-989,-1-2 1,-1-1-1,-34 20 1,56-38 695,-68 41-7877,44-28 924</inkml:trace>
  <inkml:trace contextRef="#ctx0" brushRef="#br0" timeOffset="2">406 2297 16752,'0'0'4084,"17"-13"-3743,53-39-10,-68 50-306,1 1 1,-1-1-1,1 1 0,0 0 0,-1 0 0,1 0 0,0 0 0,-1 0 1,1 1-1,0-1 0,0 1 0,0 0 0,0 0 0,0 0 0,0 0 1,-1 0-1,1 0 0,0 1 0,0 0 0,3 1 0,0 0 39,-1 1-1,0 0 1,0 0 0,0 1-1,0-1 1,7 8-1,-6-4 5,1-1-29,0 1-1,-1 0 0,0 1 1,0 0-1,0 0 0,-1 0 1,-1 0-1,0 1 1,0 0-1,0 0 0,3 14 1,-4-11-66,-1 1 0,0-1 0,-1 1 0,0-1 0,-1 1 1,0 0-1,-1-1 0,-3 18 0,2-23-104,0 0-1,0-1 1,-1 1-1,0 0 1,-6 9 0,8-14 48,0 1 0,-1-1 0,1 0 0,-1 1 0,0-1 1,0 0-1,0 0 0,0 0 0,0-1 0,0 1 0,0 0 1,-1-1-1,1 1 0,-1-1 0,1 0 0,-1 0 1,-4 1-1,6-2 74,0 0-1,0 0 1,-1 0 0,1 0 0,0-1 0,0 1 0,-1-1 0,1 1-1,0-1 1,0 1 0,0-1 0,0 0 0,0 1 0,0-1 0,0 0-1,0 0 1,0 0 0,0 0 0,0 0 0,0 0 0,1 0 0,-1 0-1,0 0 1,1 0 0,-1 0 0,1-1 0,-1 1 0,1 0-1,0 0 1,-1-2 0,-1-4 16,0 1-1,1-1 1,0 0-1,0-9 1,1 3 45,1 0 0,0 0 1,2 0-1,-1 0 0,1 1 0,1-1 0,0 1 1,1 0-1,1 0 0,-1 1 0,2-1 1,10-14-1,-6 11 100,1 0 1,0 1-1,0 1 0,2 0 0,-1 1 1,2 0-1,0 1 0,20-11 1,-29 18-68,0 1 0,0 1 0,0-1 0,1 1 0,-1 0 0,1 0 0,-1 1 1,1 0-1,0 0 0,-1 1 0,1 0 0,0 0 0,9 1 0,-11 0-48,-1 0 1,1 1-1,0-1 0,-1 1 1,1 0-1,-1 0 0,0 0 1,1 1-1,-1-1 0,0 1 1,0 0-1,-1 0 0,1 1 1,-1-1-1,0 1 0,1 0 1,-1-1-1,3 8 0,0 0 2,-1 0-1,-1 1 1,0-1 0,0 1-1,-1-1 1,-1 1 0,0 0-1,1 15 1,-5 98-1476,1-102 455,-2-1-2277,-1-4-4388</inkml:trace>
  <inkml:trace contextRef="#ctx0" brushRef="#br0" timeOffset="3">1064 1934 18930,'0'0'2082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36.532"/>
    </inkml:context>
    <inkml:brush xml:id="br0">
      <inkml:brushProperty name="width" value="0.05" units="cm"/>
      <inkml:brushProperty name="height" value="0.05" units="cm"/>
      <inkml:brushProperty name="color" value="#E71224"/>
    </inkml:brush>
  </inkml:definitions>
  <inkml:trace contextRef="#ctx0" brushRef="#br0">0 620 17969,'0'0'4511,"13"-1"-4452,37 0-43,-50 0-16,1 2 1,0-1 0,0 0 0,0 0-1,-1 0 1,1 0 0,0 0 0,0 1 0,-1-1-1,1 0 1,0 0 0,0 1 0,-1-1-1,1 1 1,0-1 0,-1 1 0,1-1-1,0 1 1,-1-1 0,1 1 0,-1 0-1,1-1 1,-1 1 0,1 0 0,-1-1-1,0 1 1,1 0 0,-1-1 0,0 1 0,0 0-1,1 0 1,-1 0 0,0-1 0,0 1-1,0 0 1,0 0 0,0 0 0,0-1-1,0 1 1,0 1 0,4 19-64,-4-21 63,0 0-1,0 0 1,0 0 0,0 0 0,0 1 0,1-1 0,-1 0 0,0 0 0,0 0 0,0 0 0,0 0-1,0 0 1,0 0 0,1 0 0,-1 0 0,0 0 0,0 0 0,0 0 0,0 0 0,0 0 0,0 0 0,1 0-1,-1 0 1,0 0 0,0 0 0,0 0 0,0 0 0,0 0 0,1 0 0,-1 0 0,0 0 0,0 0-1,0 0 1,0 0 0,0 0 0,0 0 0,1 0 0,-1 0 0,0 0 0,0-1 0,0 1 0,0 0 0,0 0-1,0 0 1,0 0 0,0 0 0,0 0 0,0 0 0,0-1 0,1 1 0,-1 0 0,0 0 0,0 0-1,0 0 1,0 0 0,0-1 0,0 1 0,0 0 0,0 0 0,0 0 0,4-10 1,-4 9-2,24-84 38,-16 53-34,18-46 0,-25 75 9,1 0 0,-1 0-1,0 0 1,1 1 0,0-1 0,0 1-1,0-1 1,0 1 0,0 0 0,0-1-1,0 1 1,3-2 0,-4 4-12,0-1 0,1 1-1,-1 0 1,0-1 0,0 1 0,0 0 0,0 0 0,0-1 0,0 1 0,1 0 0,-1 0 0,0 0-1,0 1 1,0-1 0,0 0 0,0 0 0,1 1 0,-1-1 0,0 0 0,0 1 0,0-1 0,0 1-1,0-1 1,0 1 0,0 0 0,0-1 0,-1 1 0,1 0 0,0 0 0,0 0 0,0 0 0,0 1-1,4 4 6,0 1 0,0 0 0,-1 0-1,0 0 1,0 1 0,-1 0-1,0-1 1,3 13 0,11 71 41,-4-16 15,-10-64-66,-2-4 0,1 0 1,0 1-1,6 11 0,-8-18 6,1 1 1,0-1-1,0 0 1,-1 1-1,1-1 1,0 0-1,0 0 0,1 1 1,-1-1-1,0 0 1,0 0-1,1 0 1,-1 0-1,0 0 1,1-1-1,-1 1 0,1 0 1,-1-1-1,1 1 1,-1-1-1,1 1 1,-1-1-1,3 0 1,6 0-2,-1-1 0,1 0 0,0 0 0,0-2 0,-1 1 0,1-1 0,-1 0 1,0-1-1,0 0 0,0 0 0,16-12 0,4-4-84,-2-2 0,27-25 0,-38 32 43,-1 0 0,0-1 0,-1-1 0,-1-1 0,-1 0 0,0 0 0,-1-2 0,-1 1 0,-1-1 0,-1 0 1,-1-1-1,0 0 0,-2 0 0,0 0 0,-2-1 0,0 0 0,-1-22 0,-1 9 54,-7-50 1,5 73 34,-1-1 0,-1 1 0,0-1 0,-1 1 0,0 0 0,-1 0 0,-8-14 0,13 25-43,-1 1 0,1-1-1,0 0 1,-1 0 0,1 1 0,0-1-1,-1 0 1,1 1 0,-1-1 0,1 0 0,-1 1-1,1-1 1,-1 1 0,0-1 0,1 1-1,-1-1 1,0 1 0,1 0 0,-1-1-1,0 1 1,1 0 0,-1-1 0,0 1 0,0 0-1,1 0 1,-1 0 0,0 0 0,0 0-1,0 0 1,1 0 0,-1 0 0,0 0-1,0 0 1,1 0 0,-1 0 0,0 0-1,0 1 1,1-1 0,-1 0 0,0 0 0,0 1-1,1-1 1,-1 1 0,0-1 0,1 1-1,-1-1 1,1 1 0,-1-1 0,1 1-1,-1-1 1,1 1 0,-1 0 0,1-1 0,-1 1-1,1 0 1,0-1 0,-1 2 0,-3 6 26,-1 0 0,2 0 0,-6 14-1,2 2 13,0 0-1,2 0 0,-4 47 0,5 78 137,4-86-83,0-62-96,0 292 48,3-260-42,1-1 0,9 35 1,-11-59-21,-2-8 15,0 0 0,0-1 0,0 1 0,0 0 0,1 0 0,-1-1 0,0 1 0,0 0 0,0 0 0,1-1 0,-1 1-1,0 0 1,0 0 0,0 0 0,1-1 0,-1 1 0,0 0 0,0 0 0,1 0 0,-1 0 0,0 0 0,1 0 0,-1-1 0,0 1 0,0 0 0,1 0 0,-1 0 0,0 0 0,1 0 0,-1 0 0,0 0 0,1 0 0,-1 0 0,0 0 0,0 0 0,1 1-1,-1-1 1,0 0 0,1 0 0,-1 0 0,0 0 0,0 0 0,1 1 0,-1-1 0,0 0 0,0 0 0,1 0 0,-1 1 0,0-1 0,0 0 0,0 0 0,1 0 0,-1 1 0,0-1 0,0 0 0,0 1 0,0-1 0,0 0 0,0 0 0,0 1 0,1-1 0,-1 0-1,0 1 1,0-1 0,0 0 1,5-9-2,0 0 0,0-1 0,-1 1 0,0-1 0,-1 0 0,0 0 0,2-16 0,7-80 0,-9 62 0,-1 10-1,-1 13 2,4-30 0,-4 46-2,0 0 0,0 0 0,1 1 0,-1-1 0,1 0 0,0 1 0,0 0 0,1-1 0,-1 1 0,1 0 0,5-6 0,-6 8-6,1 1 0,0-1 0,-1 1 0,1-1 0,0 1 0,-1 0 0,1 0 0,0 0 0,0 0 0,0 1 0,0-1 0,0 1 0,0 0 0,6 0 0,46 4-1057,-1 6-1924,14 2-6948,-21-8 1523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36.923"/>
    </inkml:context>
    <inkml:brush xml:id="br0">
      <inkml:brushProperty name="width" value="0.05" units="cm"/>
      <inkml:brushProperty name="height" value="0.05" units="cm"/>
      <inkml:brushProperty name="color" value="#E71224"/>
    </inkml:brush>
  </inkml:definitions>
  <inkml:trace contextRef="#ctx0" brushRef="#br0">1 0 18866,'0'0'5007,"4"3"-4895,-1 1-96,0-1 1,0 1-1,0 0 0,0 0 0,-1 0 0,1 1 0,-1-1 0,0 1 0,-1-1 0,1 1 0,-1 0 1,1-1-1,-2 1 0,1 0 0,0 5 0,1 17-1028,-3 42 0,0-29-3441,1-20-3197,2-1-1057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37.819"/>
    </inkml:context>
    <inkml:brush xml:id="br0">
      <inkml:brushProperty name="width" value="0.05" units="cm"/>
      <inkml:brushProperty name="height" value="0.05" units="cm"/>
      <inkml:brushProperty name="color" value="#E71224"/>
    </inkml:brush>
  </inkml:definitions>
  <inkml:trace contextRef="#ctx0" brushRef="#br0">46 1 19955,'0'0'4260,"-34"102"-4132,32-64-96,-2 0 0,2 4-128,0-2-320,2 0-1090,-2 0-2466,4-4-4868,4-2-289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38.467"/>
    </inkml:context>
    <inkml:brush xml:id="br0">
      <inkml:brushProperty name="width" value="0.05" units="cm"/>
      <inkml:brushProperty name="height" value="0.05" units="cm"/>
      <inkml:brushProperty name="color" value="#E71224"/>
    </inkml:brush>
  </inkml:definitions>
  <inkml:trace contextRef="#ctx0" brushRef="#br0">273 306 13581,'0'0'7778,"-7"9"-7335,-1 2-340,1 1 0,0-1 0,0 1 0,2 0 0,-1 1 0,-4 19 0,-12 47 29,-4-1 0,-2 0 1,-4-2-1,-59 100 1,87-170-165,-3-21-166,4 1 180,2-1 0,0 1 0,0 0 0,2 0 0,-1 0 0,2 0 1,0-1-1,5-16 0,6-16 44,22-48 0,-17 51-88,69-211-128,-14 39 402,-67 200-176,-4 8-1,1 0 1,-1 1-1,2-1 1,-1 1-1,1-1 1,0 1-1,11-12 1,-15 18-31,0 1 0,1-1 0,-1 1 0,1 0 0,-1-1 0,1 1 0,-1 0 1,1-1-1,-1 1 0,1 0 0,-1 0 0,1-1 0,-1 1 0,1 0 0,-1 0 0,1 0 0,0 0 0,-1 0 1,1 0-1,-1 0 0,1 0 0,0 0 0,-1 0 0,1 0 0,-1 0 0,1 1 0,-1-1 0,1 0 0,-1 0 0,1 0 1,-1 1-1,1-1 0,-1 0 0,1 1 0,-1-1 0,1 0 0,-1 1 0,1-1 0,-1 1 0,1 0 0,13 21 94,-13-20-86,9 19 56,-1 0-1,-1 0 1,7 29-1,11 73 31,-13-56-77,74 322-1159,-74-305-1665,-10-28-2158,-3-21-2455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39.706"/>
    </inkml:context>
    <inkml:brush xml:id="br0">
      <inkml:brushProperty name="width" value="0.05" units="cm"/>
      <inkml:brushProperty name="height" value="0.05" units="cm"/>
      <inkml:brushProperty name="color" value="#E71224"/>
    </inkml:brush>
  </inkml:definitions>
  <inkml:trace contextRef="#ctx0" brushRef="#br0">1 338 16464,'0'0'3016,"22"-12"-2776,74-39-85,-87 47-141,1 0 0,-1 0 0,1 1 0,0 0 0,0 0 0,20-1 0,-10 1 0,92-13 18,-20 4-1823,143-37 0,-225 45 1691,0 0 0,17-9 0,-12 5 261,-15 8-145,0-1 0,0 1 0,0 0 0,0-1 0,0 1-1,0 0 1,1-1 0,-1 1 0,0 0 0,0-1 0,0 1 0,0 0 0,0-1 0,-1 1 0,1 0-1,0-1 1,0 1 0,0 0 0,0-1 0,0 1 0,0 0 0,-1-1 0,1 1 0,0 0 0,0-1-1,0 1 1,-1 0 0,1 0 0,0-1 0,0 1 0,-1 0 0,1 0 0,-1-1 0,-10-7 1477,11 8-1301,0 2 54,1 6-178,0-1 0,1 1 0,0-1 0,0 0 0,1 1 0,0-1 0,0 0 0,1-1 0,4 8 0,1 4 4,98 157 59,-56-96-262,-51-79 101,0 1-1,1-1 0,-1 1 1,1-1-1,-1 1 0,0 0 1,1-1-1,-1 1 0,0 0 1,0-1-1,1 1 0,-1 0 0,0-1 1,0 1-1,0 0 0,0 0 1,0-1-1,0 1 0,0 0 1,0-1-1,0 1 0,0 0 1,-1 0-1,1-1 0,0 1 0,0 0 1,-1-1-1,1 1 0,0 0 1,-1-1-1,1 1 0,0-1 1,-1 1-1,1-1 0,-1 1 1,1-1-1,-1 1 0,0-1 0,1 1 1,-1-1-1,1 0 0,-1 1 1,0-1-1,1 0 0,-2 1 1,0 0-6,-1-1 1,1 1 0,0 0 0,0-1 0,-1 0 0,1 0 0,0 0 0,-1 0 0,1 0-1,-1 0 1,1 0 0,-4-2 0,2 0 32,-1 0 0,1 0 0,0 0 0,0-1 0,0 0 1,0 0-1,1 0 0,-1 0 0,1-1 0,0 1 0,-1-1 0,2 0 0,-1 0 0,0 0 0,1 0 0,0 0 0,0-1 0,0 1 1,0-1-1,1 1 0,-2-9 0,0-6 179,0 0 0,2-1 0,0-38 1,2 49-124,0 0 0,0 0 0,1 1 0,0-1 0,0 0 0,1 1 0,0-1 1,1 1-1,0 0 0,8-13 0,-5 10-9,1 1 1,1 0-1,0 0 0,0 1 1,1 0-1,20-14 0,-15 13-20,1 1 0,0 0 0,1 1 0,-1 1 0,2 1 0,-1 0 0,1 1 0,-1 1 0,1 1 0,31-3 0,-39 7-14,-1-1 0,0 1-1,0 1 1,0-1 0,0 2 0,-1-1-1,1 1 1,-1 0 0,1 1 0,-1 0-1,0 0 1,0 1 0,-1 0 0,1 1-1,-1-1 1,0 1 0,-1 1 0,1-1-1,-1 1 1,5 9 0,-3-6 0,-1 1-1,0 1 1,-1-1 0,0 1 0,-1 0-1,0 0 1,-1 0 0,-1 1 0,0 0 0,0 0-1,-2 0 1,1 0 0,-1 19 0,-2-25-48,1 0 1,-1 0 0,0 0-1,-1 0 1,-3 12 0,2-19 20,0 1 0,0-1 0,-1 0 1,1 0-1,0 0 0,0 0 1,-6-2-1,7 2 16,-1-1-1,1 0 1,0 0 0,-1 0-1,1 0 1,0-1 0,0 1 0,-1-1-1,1 1 1,0-1 0,1 1-1,-1-1 1,0 0 0,0 0-1,1 0 1,-3-3 0,2 1 3,0-1 0,0 1 0,1 0 0,-1-1 1,1 1-1,0-1 0,0 1 0,0-9 0,0 6-15,1-1-1,0 1 1,1-1-1,0 1 1,0 0-1,0-1 0,1 1 1,0 0-1,1 0 1,0 0-1,5-9 1,-2 7 7,1 0 1,1 0 0,0 1 0,0 0-1,1 1 1,0-1 0,0 2 0,0-1-1,1 1 1,0 1 0,0 0 0,1 0-1,-1 1 1,1 0 0,0 1 0,16-2-1,16-2 161,0 2 0,82 1 0,-118 4-119,-6 0 679,-1-1-675,-1 0 1,1 0-1,-1 0 1,0 0 0,1 0-1,-1 0 1,0 0-1,0 0 1,1 0-1,-1 0 1,0 0-1,0 1 1,0-1-1,-1 0 1,1 0 8,-2-1-7,-1 0 0,1 0 0,-1 0 1,0 0-1,0 1 0,0-1 0,0 1 1,0 0-1,0 0 0,0 1 0,0-1 1,0 1-1,-1 0 0,1 0 0,0 0 1,0 1-1,-6 1 0,4-1-18,1 1 1,0 1-1,0-1 0,0 1 0,0 0 1,0 0-1,0 0 0,1 1 1,-1-1-1,1 1 0,-6 7 0,3-2 1,1 0 0,0 0-1,0 0 1,1 0 0,0 1-1,1 0 1,0 0-1,0 0 1,1 0 0,0 1-1,1 0 1,-2 21 0,4-25-26,0 1 1,1 0 0,0-1-1,0 1 1,0-1 0,1 1-1,0-1 1,1 0 0,3 9 0,-4-13-2,0 0 0,0 0 0,0 0 0,1 0 1,-1-1-1,1 1 0,-1 0 0,1-1 0,0 0 1,0 0-1,0 0 0,0 0 0,0 0 0,1-1 0,-1 1 1,1-1-1,-1 0 0,1 0 0,-1 0 0,1-1 1,6 1-1,3 0-16,0 0 1,-1-1-1,1-1 1,-1 0-1,1-1 0,-1 0 1,1-1-1,-1-1 1,0 1-1,0-2 1,-1 0-1,1 0 0,-1-1 1,0-1-1,-1 1 1,0-2-1,0 0 1,0 0-1,-1 0 0,0-1 1,-1-1-1,0 1 1,11-17-1,-14 15 13,0-1 1,0 1-1,-1-1 0,0 0 1,-1 0-1,-1 0 0,0 0 0,0-1 1,-1 1-1,-1 0 0,0-1 1,-1 1-1,0-1 0,-1 1 0,0 0 1,-5-16-1,6 26 26,1 2-19,0 0-1,0 0 0,-1 0 1,1 0-1,0 0 0,0 0 1,0 0-1,0-1 0,-1 1 0,1 0 1,0 0-1,0 0 0,0 0 1,0 0-1,-1 0 0,1 0 1,0 0-1,0 0 0,0 0 1,0 0-1,-1 0 0,1 0 0,0 0 1,0 0-1,0 0 0,-1 0 1,1 1-1,0-1 0,0 0 1,0 0-1,0 0 0,0 0 1,-1 0-1,1 0 0,0 0 0,0 0 1,0 1-1,0-1 0,0 0 1,0 0-1,-1 0 0,1 0 1,0 0-1,0 1 0,0-1 0,0 0 1,-4 9 26,4-8-22,-5 19 43,0 0-1,2 0 0,0 0 0,1 1 0,1 0 0,1-1 0,1 1 0,1-1 0,4 21 0,-4-34-54,-1 1-1,1-1 1,0 0-1,1-1 1,0 1-1,0 0 1,0-1-1,1 0 1,7 11 0,-8-13-23,1-1 1,-1 0-1,0-1 1,1 1-1,-1 0 1,1-1-1,0 0 1,0 0-1,0 0 1,0 0 0,0-1-1,0 0 1,1 0-1,-1 0 1,0 0-1,1 0 1,6-1-1,1 0-63,0 0 0,0-1 0,0-1 0,-1 0 0,1-1 0,-1 0 0,1 0 0,-1-1 0,0-1 0,-1 0-1,1 0 1,-1-1 0,0-1 0,0 1 0,-1-2 0,0 1 0,9-10 0,-9 7 83,0 1-1,-1-1 1,-1-1 0,0 0 0,0 0 0,-1 0 0,0 0-1,-1-1 1,-1 0 0,0 0 0,0-1 0,-1 1 0,-1-1-1,0 0 1,0-20 0,-2-18 756,0 50-651,-1 0-31,0 1-63,1 0 1,0 0 0,-1 1 0,1-1 0,0 0-1,-1 1 1,1-1 0,0 0 0,-1 1 0,1-1-1,0 0 1,0 1 0,-1-1 0,1 1 0,0-1 0,0 0-1,0 1 1,0-1 0,0 1 0,-1-1 0,1 1-1,0-1 1,0 1 0,0-1 0,0 0 0,0 1-1,1 0 1,-4 15 52,3-8-56,-1 0-4,1 1-1,0-1 1,0 0-1,1 0 1,2 12-1,-2-18 5,-1 0-1,1 0 1,0 0 0,0 0-1,0 0 1,0 0 0,0 0-1,0 0 1,1 0-1,-1-1 1,1 1 0,-1-1-1,1 1 1,0-1 0,-1 1-1,1-1 1,0 0 0,0 0-1,0 0 1,0 0-1,0 0 1,0 0 0,0-1-1,0 1 1,4 0 0,2 0 3,-1 0 1,1-1-1,0 1 1,-1-2-1,1 1 1,-1-1 0,1 0-1,-1-1 1,1 1-1,-1-2 1,13-5-1,-14 6 1,-1-1-1,0 0 1,0 0-1,0-1 0,-1 1 1,1-1-1,-1 0 1,0 0-1,0-1 0,0 1 1,0-1-1,-1 0 1,0 0-1,0 0 1,4-10-1,-5 8 106,0 0 0,0 1 0,-1-1 0,0 0 1,0 0-1,0 0 0,-1-6 0,0 12 15,-2 2-100,1-1 0,0 1 1,0 0-1,-1-1 1,1 1-1,0 0 0,0 0 1,0 0-1,0 0 0,0 0 1,0 0-1,0 0 1,0 0-1,0 0 0,-1 3 1,0-1 29,-5 7 23,1 0 1,1 0 0,0 1 0,0-1 0,1 1-1,1 0 1,-4 17 0,-9 84 389,13-91-383,-17 544 790,13-156-923,7-406 41,-3 45-462,-16 90-1,17-125 384,-2-1 1,1 1-1,-2-1 0,1 0 0,-2 0 0,0 0 1,0-1-1,-1 0 0,0 0 0,-1 0 0,0-1 1,-11 10-1,11-14 75,1-1 1,-1 0-1,-1 0 1,1-1-1,0 0 0,-1-1 1,0 1-1,0-2 1,0 1-1,0-1 0,-1-1 1,1 1-1,0-2 1,-19 0-1,7-1 14,0-1 0,1-1 1,0-1-1,0 0 0,-36-14 0,36 10 32,-1-2 0,1 0 0,1-1-1,0-1 1,1 0 0,0-2-1,1 0 1,0-1 0,-15-18-1,22 21 9,0 0-1,1-1 0,0 0 1,1-1-1,1 0 0,0 0 1,0-1-1,2 0 0,0 0 1,1 0-1,0-1 0,1 0 1,-1-23-1,3 18-59,2 0 1,0 0 0,1 0-1,1-1 1,1 2-1,1-1 1,1 0 0,13-29-1,-7 25-321,1 0 0,1 1 0,1 1 0,1 1 0,1 0 0,23-23-1,35-26-3810,6 5-3357,9-2-1156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3:41.261"/>
    </inkml:context>
    <inkml:brush xml:id="br0">
      <inkml:brushProperty name="width" value="0.05" units="cm"/>
      <inkml:brushProperty name="height" value="0.05" units="cm"/>
      <inkml:brushProperty name="color" value="#E71224"/>
    </inkml:brush>
  </inkml:definitions>
  <inkml:trace contextRef="#ctx0" brushRef="#br0">47 727 10890,'0'0'3769,"4"7"-3534,0 1-158,-2-5-37,-1 0 0,0-1-1,1 1 1,-1 0-1,1-1 1,0 0-1,0 1 1,0-1-1,0 0 1,5 4 0,-6-5-2,1 0 0,-1-1 0,1 1 0,0 0 0,-1-1 0,1 1 0,0-1 0,-1 0 0,1 1 0,0-1 0,-1 0 0,1 0 0,0 0 0,0 0 0,-1 0 0,1-1 1,0 1-1,-1 0 0,1-1 0,0 0 0,-1 1 0,1-1 0,-1 0 0,1 1 0,-1-1 0,1 0 0,-1 0 0,0 0 0,1-1 0,0 0 0,2-2 13,1 0-1,-2 0 1,1 0-1,0 0 0,-1-1 1,0 1-1,0-1 1,3-7-1,-4 6 32,0 1-1,-1 0 1,0-1 0,0 1 0,0-1-1,0 1 1,-1-1 0,0 0-1,0 1 1,-1-1 0,1 1-1,-1-1 1,-1 1 0,1-1-1,-1 1 1,0 0 0,0 0 0,-3-6-1,3 8-23,0-1-1,0 1 0,0 0 1,-1 0-1,1 0 1,-1 0-1,0 0 0,0 0 1,0 1-1,0-1 0,0 1 1,-1 0-1,1 0 1,-1 0-1,1 1 0,-1-1 1,0 1-1,1 0 1,-1 0-1,0 0 0,0 0 1,0 1-1,0 0 1,0 0-1,0 0 0,-4 0 1,5 1-15,0 0 0,1 0 1,-1 0-1,1 0 0,-1 0 1,1 0-1,-1 1 0,1-1 0,0 1 1,0 0-1,0 0 0,0 0 1,0 0-1,0 0 0,0 0 1,1 0-1,-1 0 0,1 1 0,-1-1 1,1 1-1,0-1 0,0 1 1,0 0-1,0 2 0,-3 8 130,1 0-1,0 0 1,-1 20-1,3-16-116,0 1 0,1-1 0,1 0 0,0 1 0,2-1 0,-1 0-1,2 0 1,8 23 0,-9-34-78,-1 1-1,1-1 0,1 0 0,-1 0 1,1 0-1,0 0 0,0 0 0,1-1 1,0 0-1,0 0 0,0 0 0,0-1 1,1 0-1,-1 0 0,1 0 0,0 0 1,1-1-1,-1 0 0,0-1 0,1 1 1,0-1-1,-1-1 0,11 3 0,0-2-892,0-1 0,1 0 0,29-4 0,-35 2-1094,-1-1 0,1-1 0,17-6 0,4-5-5187</inkml:trace>
  <inkml:trace contextRef="#ctx0" brushRef="#br0" timeOffset="1">411 527 16784,'0'0'5760,"19"2"-5322,62 8-75,-77-9-322,0 0 1,0 0 0,0 1-1,0-1 1,-1 1-1,1 0 1,0 0-1,-1 0 1,0 0 0,1 1-1,-1 0 1,0-1-1,0 1 1,0 0 0,3 5-1,3 2 127,4 5 40,0 1 1,-1 0-1,0 0 1,13 27 0,-21-34-247,1 0 1,-1 1-1,-1 0 0,0 0 1,0 0-1,-1 1 1,0-1-1,-1 0 1,0 1-1,-1 14 0,0-20-42,-1 0-1,0 0 0,0 0 1,-1 0-1,1 0 0,-1-1 1,0 1-1,-1 0 0,1-1 0,-1 0 1,1 0-1,-6 6 0,5-7 12,1 0-1,-1-1 0,0 1 0,0-1 0,0 0 0,0 0 0,0 0 1,0 0-1,-1 0 0,1-1 0,-1 1 0,1-1 0,-1 0 1,1 0-1,-1 0 0,0-1 0,-5 1 0,5-1 33,0 0-1,0 0 0,0 0 1,0-1-1,0 1 0,1-1 0,-1 0 1,0 0-1,-4-3 0,6 3 31,0 0-1,-1-1 1,1 0-1,1 0 1,-1 1 0,0-1-1,0 0 1,1-1-1,-1 1 1,1 0-1,-1 0 1,1-1-1,0 1 1,0 0-1,-1-4 1,-1-5-24,1 1 1,0 0-1,0-1 1,1 1-1,1-1 1,0 0-1,0 1 1,1-1-1,0 1 1,1-1-1,0 1 0,1-1 1,0 1-1,1 0 1,7-16-1,0 4-47,1 0-1,1 1 0,1 1 0,1 0 1,29-30-1,73-51 115,-88 79-21,-1-1 0,-1-2 0,45-51 0,-64 65 7,0 1-1,0-1 1,-2 0 0,1-1 0,-1 1-1,-1-1 1,0-1 0,-1 1 0,0 0-1,-1-1 1,0 0 0,-1 0 0,1-23-1,-3 30 108,0 1-1,0 0 1,0-1-1,0 1 0,-1 0 1,0-1-1,0 1 1,-1 0-1,0 0 0,0 0 1,0 0-1,0 0 1,-1 0-1,1 1 1,-1-1-1,0 1 0,-6-6 1,9 10-120,0 0-1,0 0 1,0-1 0,-1 1-1,1 0 1,0 0 0,0 0-1,0 0 1,0 0 0,-1 0-1,1 0 1,0 0 0,0 0-1,0 0 1,0 0 0,-1 0 0,1 0-1,0 0 1,0 0 0,0 0-1,-1 0 1,1 0 0,0 0-1,0 0 1,0 0 0,0 1-1,-1-1 1,1 0 0,0 0 0,0 0-1,0 0 1,0 0 0,0 0-1,-1 0 1,1 1 0,0-1-1,0 0 1,0 0 0,0 0-1,0 0 1,0 1 0,0-1 0,-7 14 143,-2 14 10,3 0 23,2 1-1,0 0 1,1 47-1,14 88 360,32 82 511,-24-157-876,12 154 1,-28-146-839,-2-32-2744,-1-63 2437,-5-10-171,0 1 903,1-1 0,0 0 0,0 0 0,0 0-1,1 0 1,1-1 0,-1 1 0,-1-15 0,2 14 77,-11-57 345,3-1 0,3-1 1,1-73-1,6 139-184,1-1 1,0 1 0,0 0-1,-1-1 1,2 1 0,-1 0-1,0-1 1,0 1 0,1 0-1,-1 0 1,1 0 0,-1 0-1,1 0 1,0 1 0,0-1-1,0 0 1,0 1 0,0-1-1,0 1 1,0 0 0,1 0-1,3-2 1,6-3-35,1 1-1,25-7 1,-13 7-1139,46-6 0,-4 6-6343,-17 2-100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42.372"/>
    </inkml:context>
    <inkml:brush xml:id="br0">
      <inkml:brushProperty name="width" value="0.05" units="cm"/>
      <inkml:brushProperty name="height" value="0.05" units="cm"/>
      <inkml:brushProperty name="color" value="#E71224"/>
    </inkml:brush>
  </inkml:definitions>
  <inkml:trace contextRef="#ctx0" brushRef="#br0">301 296 11851,'0'0'2899,"-2"-21"-1842,-6-67-267,-2 24 326,8 60-968,1 1 0,0-1-1,-1 0 1,0 0 0,1 1 0,-2-1 0,1 1 0,0 0 0,-4-4-1,5 6-112,0 0-1,0 0 0,0 0 0,0 0 0,0 1 0,0-1 0,0 0 0,0 1 0,0-1 0,-1 1 1,1-1-1,0 1 0,0-1 0,-1 1 0,1 0 0,0 0 0,0 0 0,-1 0 0,1 0 0,0 0 0,-1 0 1,1 0-1,0 0 0,0 0 0,-1 1 0,-1 0 0,-1 0 9,1 1 0,0 0 0,-1 0 0,1 0 0,0 0 0,0 0 0,0 0 0,-3 5 0,-10 11 108,1 1 0,1 0 0,0 2 0,2-1-1,-20 43 1,12-13 77,-22 84 1,33-98-43,-7 54 1,15-78-173,0 0 0,0 1-1,2-1 1,-1 0 0,1 0-1,1 1 1,0-1-1,6 16 1,-5-21-9,0 0-1,1-1 1,0 1-1,0-1 1,1 1-1,0-1 1,0-1 0,0 1-1,0-1 1,1 1-1,0-2 1,0 1-1,1-1 1,-1 0-1,1 0 1,0 0 0,0-1-1,0-1 1,0 1-1,1-1 1,-1 0-1,12 1 1,-3 0 12,1-2-1,-1 0 1,0-1 0,1 0 0,-1-2-1,0 0 1,0 0 0,0-2 0,26-8-1,-14 1 6,0 0 0,-1-2 0,-1-1 0,0-2 0,45-34 0,-61 42-33,0-1 0,-1 0 0,0 0 0,0-1 0,-1 0 1,-1 0-1,0-1 0,0 0 0,-1 0 0,0-1 0,-1 1 0,0-1 0,-1 0 1,-1-1-1,1 1 0,1-18 0,-5 12-3,0 1 1,-1-1-1,-1 1 0,0-1 1,-1 1-1,-1 0 1,-1 0-1,-1 0 0,0 0 1,-10-18-1,3 10 22,-1 1 0,-2 0 0,0 2 0,-1-1 0,-34-32 1,41 45-12,-1 1 0,1 1 0,-1 0 0,-1 1 0,0 0 0,0 0 0,0 1 0,0 1 0,-1 0 0,0 1 0,0 0 0,-17-2 0,23 5 8,-1 0-1,1 0 1,0 1-1,-1 0 1,1 1-1,-1 0 1,1 0-1,0 0 1,-1 1-1,1 0 1,0 0-1,0 1 1,0 0-1,1 0 1,-1 1-1,1 0 1,-1 0-1,1 1 1,1-1-1,-1 1 1,1 0-1,-1 1 0,-6 9 1,5-5 11,0 0-1,1 1 1,0-1-1,1 1 1,0 0-1,1 1 1,0-1 0,1 1-1,0 0 1,1 0-1,0 0 1,1 0 0,0 0-1,1 0 1,0 0-1,1 1 1,0-1-1,1 0 1,1 0 0,0-1-1,0 1 1,1 0-1,1-1 1,0 0 0,0 0-1,1-1 1,1 1-1,0-1 1,0 0-1,1-1 1,0 0 0,0 0-1,1-1 1,0 0-1,1 0 1,17 9 0,-1-2 3,1-1 1,1-2 0,1-1 0,-1-1 0,2-1-1,44 7 1,-22-9-1438,2-2 0,96-3 0,-141-2 897,0 0 1,-1-1-1,1 0 1,-1 0-1,1-1 1,-1 0-1,1-1 1,-1 0-1,0 0 1,0-1-1,-1 1 1,1-2-1,11-7 1,-17 9 480,0 1 1,0-1-1,-1 0 1,1 0-1,0 0 1,-1 0-1,0 0 1,1 0 0,-1 0-1,-1 0 1,1 0-1,0-1 1,-1 1-1,0 0 1,1-1-1,-1 1 1,0 0-1,-1 0 1,1-1-1,-1 1 1,1 0-1,-1 0 1,-2-5-1,-1-4 762,0 0-1,-1 1 0,0 0 0,-14-20 0,11 21 1324,8 9-1993,0 1 0,-1 0 1,1 0-1,0 0 1,0 0-1,0 0 1,0 0-1,0 0 1,0 0-1,0 0 0,0 0 1,0 0-1,0 0 1,-1 0-1,1 0 1,0 0-1,0 0 0,0 0 1,0 0-1,0 0 1,0 0-1,0 0 1,0 0-1,0 0 1,-1 0-1,1 0 0,0 0 1,0 0-1,0 0 1,0 0-1,0 0 1,0 0-1,0 0 0,0 0 1,0 0-1,0 0 1,0 0-1,-1 1 1,1-1-1,0 0 1,0 0-1,0 0 0,0 0 1,0 0-1,0 0 1,0 0-1,0 0 1,0 0-1,0 0 0,0 1 1,0-1-1,0 0 1,0 0-1,0 0 1,1 26 1607,-1-25-1688,3 19 162,1-1-1,0 1 1,1 0-1,1-1 0,1 0 1,1-1-1,1 1 1,0-2-1,1 1 1,1-1-1,0-1 1,17 19-1,-27-35-129,0 0 0,-1 1 1,1-1-1,0 0 0,-1 0 0,1 1 0,0-1 0,0 0 0,-1 0 1,1 0-1,0 0 0,-1 0 0,1 0 0,0 0 0,0 0 1,-1 0-1,1 0 0,0-1 0,-1 1 0,1 0 0,0 0 0,-1-1 1,1 1-1,0 0 0,-1-1 0,1 1 0,0-1 0,-1 1 0,1-1 1,-1 1-1,1-1 0,-1 1 0,1-1 0,-1 0 0,1 0 1,17-23-69,-10 5 31,-1 0 1,0 0-1,-1-1 1,5-39 0,2 0 44,-1 8 8,3 0-1,30-71 1,-24 88-63,-21 33 42,0 1 0,0 0 1,1-1-1,-1 1 0,0 0 0,1 0 0,-1 0 0,0-1 1,1 1-1,-1 0 0,0 0 0,1 0 0,-1 0 1,0 0-1,1-1 0,-1 1 0,0 0 0,1 0 0,-1 0 1,1 0-1,-1 0 0,0 0 0,1 0 0,-1 0 0,1 1 1,-1-1-1,0 0 0,1 0 0,-1 0 0,0 0 0,1 0 1,-1 1-1,0-1 0,1 0 0,-1 0 0,0 0 1,1 1-1,-1-1 0,0 0 0,0 1 0,1-1 0,-1 0 1,0 1-1,0-1 0,10 16-1,-9-15 4,24 57 56,-19-42-48,0 0 0,2 0 0,0-1 0,10 17-1,-15-29-6,0 1-1,0-1 1,0 0-1,0 1 1,0-1-1,1 0 1,-1-1-1,1 1 1,0-1-1,0 0 1,0 0-1,0 0 1,0 0-1,0 0 1,1-1-1,-1 0 1,0 0-1,1 0 1,-1-1-1,8 1 1,-5-1 1,1 0 0,0-1 0,0 0 0,0 0-1,-1-1 1,1 0 0,0 0 0,-1-1 0,0 0 0,0 0 0,0-1 0,13-8 0,-16 9-2,0-1 0,-1 1 0,1-1 0,-1 1 0,0-1 0,0 0 0,-1 0 0,1 0-1,-1-1 1,0 1 0,0-1 0,0 1 0,-1-1 0,1 1 0,-1-1 0,0 0 0,-1 0 0,1 0 0,-1 1 0,0-1 0,0 0 0,-1-7 0,0 7 0,0 0-1,-1 0 1,0 0 0,0 0-1,0 1 1,0-1-1,-1 0 1,1 1 0,-1 0-1,0 0 1,-1-1 0,1 2-1,-1-1 1,1 0 0,-1 1-1,0 0 1,-1 0-1,1 0 1,0 0 0,-1 1-1,0-1 1,1 1 0,-1 0-1,-9-2 1,8 3-1,1-1-1,0 1 1,0 0 0,0 0 0,-1 1-1,1 0 1,0-1 0,0 2-1,-1-1 1,1 1 0,0 0-1,0 0 1,-1 0 0,1 0 0,0 1-1,0 0 1,1 0 0,-1 1-1,0-1 1,1 1 0,-1 0 0,1 0-1,0 1 1,-6 5 0,5-1 22,-1 0 0,2 0 0,-1 0 1,1 1-1,0 0 0,1 0 0,0 0 1,1 0-1,-1 0 0,2 0 0,-1 1 1,2-1-1,-1 1 0,2 17 1,0-17-12,0 0 1,0-1 0,1 1-1,0-1 1,1 1 0,0-1-1,0 0 1,1 0 0,1-1-1,-1 1 1,1-1 0,1 0-1,-1 0 1,11 11 0,-6-10-73,1 0 0,0-1 0,1 0 0,0-1 1,0 0-1,0-1 0,22 8 0,31 4-2436,1-9-4448,-28-7-909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44.537"/>
    </inkml:context>
    <inkml:brush xml:id="br0">
      <inkml:brushProperty name="width" value="0.05" units="cm"/>
      <inkml:brushProperty name="height" value="0.05" units="cm"/>
      <inkml:brushProperty name="color" value="#E71224"/>
    </inkml:brush>
  </inkml:definitions>
  <inkml:trace contextRef="#ctx0" brushRef="#br0">0 651 16752,'0'0'4052,"16"8"-3849,51 27-38,-60-31-151,-1 0 0,1 1 0,-1 0 0,0 1 0,-1-1 0,1 1 0,-1 0 0,0 1 0,0-1 0,-1 1 0,0 0 0,0 0 0,-1 0 0,0 1 0,3 7 0,-4-9-26,-1 0 0,1 1 0,-1-1 0,0 0 0,0 1 0,-1-1 0,0 1 0,-1 10 0,1-14-6,-1 0 0,1 0 0,-1 0 0,0-1 0,0 1 0,0 0-1,0-1 1,0 1 0,-1-1 0,1 1 0,-1-1 0,0 0-1,1 1 1,-1-1 0,0 0 0,0 0 0,-1 0 0,1-1 0,0 1-1,-1 0 1,-3 1 0,4-2 16,0 0 1,1 0-1,-1-1 0,0 1 0,0-1 1,0 1-1,1-1 0,-1 0 0,0 0 0,0 0 1,0 0-1,0 0 0,0 0 0,1 0 1,-1 0-1,0-1 0,-2 0 0,3 0 2,0 1 0,0-1 0,0 0 0,0 0 0,0 1 0,0-1 0,0 0 0,1 0 0,-1 0 0,0 0 0,1 0 0,-1 0 0,0 0 0,1 0 0,-1 0 0,1 0 0,0 0 0,-1 0 0,1-1 0,0 1 0,0 0 0,0 0 0,0 0 0,0 0 0,0-1 0,0 1 0,0-2 0,2-6-17,0-1-1,0 1 1,1 0-1,0 0 1,0 0 0,1 0-1,0 0 1,8-10-1,50-66-214,-27 39 167,6-8 154,3 1 0,63-60 0,-82 89 29,-1 0-1,-1-2 1,-2-1-1,28-43 1,-42 58-49,0-1 0,-1 1 0,0-1 0,-1 0 0,-1 0 0,0-1 0,-1 1 0,0-1 0,-1 0 0,0 0 0,-1 0 0,-1 0 0,-2-25 0,1 38-50,1-1 0,-1 0 0,1 1 0,-1-1-1,0 1 1,1-1 0,-1 1 0,0 0 0,0-1 0,0 1 0,0 0 0,0 0 0,0-1 0,-1 1 0,1 0 0,0 0 0,0 0 0,-1 0 0,1 1 0,-1-1 0,1 0 0,-1 0 0,1 1 0,-1-1 0,1 1 0,-1 0 0,0-1 0,1 1 0,-1 0 0,0 0-1,1 0 1,-1 0 0,0 0 0,-1 1 0,-3-1 1,1 1-1,-1 0 0,0 0 1,1 0-1,-1 1 1,1 0-1,-1 0 0,-8 5 1,5-1 15,0 2-1,0-1 1,1 1 0,-1 1-1,2 0 1,-1 0 0,2 0 0,-1 1-1,1 0 1,0 0 0,1 0-1,0 1 1,-3 13 0,-4 13 95,1 2-1,-8 60 1,8-8-75,3 1 0,5 0-1,12 146 1,35 67 167,-23-185-2004,10 227 0,-31-336 1469,0 0-1,-1 0 0,0 0 1,0-1-1,-2 1 1,-2 11-1,4-20 285,0 0 1,0 0 0,0 0-1,0 0 1,0 0-1,0 0 1,0 0-1,-1 0 1,1 0 0,-1-1-1,1 1 1,-1-1-1,1 1 1,-1-1-1,0 1 1,0-1 0,0 0-1,0 0 1,0 0-1,0 0 1,0 0-1,0-1 1,0 1-1,-1-1 1,1 1 0,0-1-1,0 0 1,0 0-1,-1 0 1,1 0-1,0 0 1,0 0 0,-1 0-1,1-1 1,-4-1-1,0 0-1,0 0 0,0-1 0,1 0 0,-1 0 0,1 0-1,0-1 1,0 1 0,0-1 0,0-1 0,1 1 0,-1-1 0,1 1-1,0-1 1,1-1 0,-6-7 0,-1-5 4,1 0 0,1-1-1,-9-29 1,5 4 151,3 0 0,1 0 0,3-1 0,1 0 0,2 0 1,8-87-1,-4 113-65,2 0 0,-1 0 1,2 0-1,1 0 0,0 1 1,1-1-1,1 2 0,1-1 1,0 1-1,1 1 0,1-1 0,1 2 1,0 0-1,1 0 0,1 1 1,0 1-1,0 0 0,2 1 1,25-16-1,8-1-49,-4 4 26,-1-3 0,-1-1 1,51-46-1,-55 39 9,-2-2 0,-2-2 0,-1-1-1,35-58 1,-56 78-1,-1-2 0,-1 1 0,-1-2 0,-1 1 0,-1-1 0,-1-1 0,-1 1 0,-1-1 0,-1 0 0,-1-1 0,-1-25 0,-2 45 10,-1 0-1,0 0 1,1 0-1,-2 0 1,1 0 0,-1 1-1,0-1 1,0 0 0,0 1-1,-1-1 1,0 1 0,0 0-1,-7-9 1,8 12-30,0 0 0,0 0 0,-1 0 0,1 1 1,0-1-1,-1 1 0,1-1 0,-1 1 0,1 0 0,-1 0 0,1 0 1,-1 0-1,0 0 0,0 1 0,1-1 0,-1 1 0,0 0 0,0 0 1,0 0-1,1 0 0,-1 0 0,0 1 0,0-1 0,1 1 0,-1-1 1,0 1-1,1 0 0,-1 0 0,0 1 0,1-1 0,-4 3 0,-1 1 16,0 0-1,1 0 1,0 1-1,0 0 0,0 0 1,1 0-1,0 1 1,0-1-1,1 1 0,0 0 1,0 1-1,0-1 0,1 1 1,0 0-1,-2 10 1,-3 16 70,1 0 1,-3 44 0,9-77-111,-9 117 24,5 1 0,10 126-1,-1-196-139,12 56 0,-12-86-102,1 0 0,0 0 0,2-1 0,0 0 0,18 32 0,-21-45 141,-1 0 0,1 0-1,0 0 1,0 0 0,0-1-1,1 0 1,-1 0-1,1 0 1,0 0 0,0-1-1,1 0 1,-1 0 0,1 0-1,-1-1 1,1 0 0,0 0-1,0 0 1,0-1 0,0 0-1,0 0 1,0 0-1,0-1 1,0 0 0,1 0-1,-1-1 1,0 0 0,0 0-1,0 0 1,0 0 0,0-1-1,0 0 1,10-6 0,-1 0 26,0-1 0,-1-1 1,0-1-1,0 0 0,-1-1 1,0 0-1,-1-1 1,-1 0-1,0-1 0,11-18 1,-15 20 204,0 0 0,-1-1 1,0 0-1,-1 0 0,-1-1 0,0 1 1,-1-1-1,0 0 0,-1 0 1,0 0-1,-1 0 0,-1 0 0,-2-16 1,2 29-131,0-1 0,0 1 0,0-1 0,0 1 0,-1 0 0,1-1 0,0 1-1,-1 0 1,1-1 0,-1 1 0,0 0 0,1-1 0,-1 1 0,0 0 0,0 0 0,0 0 0,0 0 0,0 0 0,0 0 0,0 0 0,0 0 0,0 0 0,0 0 0,0 0 0,-1 1 0,1-1 0,0 0 0,-1 1 0,1 0 0,0-1-1,-1 1 1,1 0 0,-1-1 0,1 1 0,0 0 0,-1 0 0,1 0 0,-1 0 0,1 0 0,-1 1 0,1-1 0,0 0 0,-3 1 0,-1 1 26,1-1 0,-1 1 0,1 0-1,-1 0 1,1 1 0,0-1 0,0 1 0,0 0 0,0 0-1,1 0 1,-7 7 0,4-2-19,0 1 1,1-1-1,0 2 0,0-1 1,1 0-1,1 1 0,-1 0 1,1 0-1,1 0 1,0 0-1,0 0 0,1 0 1,1 1-1,0-1 0,0 0 1,2 16-1,-1-24-28,0 1 1,-1-1-1,1 1 1,0-1-1,1 0 1,-1 1 0,0-1-1,1 0 1,-1 0-1,1 0 1,-1 0-1,1 0 1,0 0-1,0 0 1,0 0-1,0-1 1,0 1-1,1-1 1,-1 0-1,0 0 1,1 1-1,-1-1 1,1-1-1,-1 1 1,1 0-1,-1-1 1,1 1-1,-1-1 1,1 0-1,0 0 1,-1 0-1,5 0 1,2-1 4,0 0 0,0 0 0,0 0 0,0-2 0,0 1 0,-1-1 0,1 0 0,9-5-1,-13 5-10,0 0 0,-1 0 0,1 0 0,-1 0 0,0-1 0,0 1 0,0-1 0,-1 0 0,1 0 0,-1-1 0,0 1 0,0-1 0,-1 0 0,1 1 0,-1-1 0,0 0 0,2-8 0,-1-3-6,0-1 0,-1 0 0,-1 0 0,-1-21 1,0 23-8,-1-10 10,0 15 4,1 0 1,0 1-1,1-1 1,0 1 0,3-13-1,-3 18 2,1 1-1,-1 0 0,1-1 1,0 1-1,0 0 1,0 0-1,0 0 0,0 0 1,1 0-1,-1 0 1,1 1-1,0-1 1,-1 1-1,1 0 0,1 0 1,-1 0-1,6-2 1,-5 2 2,0 0 1,0 0 0,1 1 0,-1 0-1,0 0 1,1 0 0,0 0 0,-1 1 0,1-1-1,-1 1 1,1 1 0,-1-1 0,1 0-1,0 1 1,-1 0 0,7 2 0,-5 0-5,1 0 1,-1 0-1,0 0 1,0 0-1,-1 1 1,1 0-1,-1 0 1,0 1-1,0-1 1,7 9-1,-5-2 4,-1-1-1,1 1 1,-2 1-1,1-1 1,-2 1-1,1 0 1,-2 0-1,0 0 1,3 24-1,12 38 11,-17-74-13,-1 1 0,1-1 0,-1 1 1,1 0-1,-1-1 0,1 0 0,0 1 0,-1-1 0,1 1 1,0-1-1,-1 0 0,1 1 0,0-1 0,-1 0 0,1 0 1,0 0-1,0 1 0,-1-1 0,1 0 0,0 0 0,0 0 1,0 0-1,-1 0 0,1 0 0,0-1 0,0 1 0,-1 0 1,1 0-1,0 0 0,-1-1 0,2 1 0,-1-1 0,7-1 0,0-1-1,0 1 1,-1-2-1,0 1 1,1-1-1,-1 0 1,0-1-1,7-5 1,48-49-6,-48 45 5,-10 10 1,1 2 59,-2 9-34,-1 8 9,-1-2-5,0-1-9,0 0-1,1 0 1,1-1-1,5 19 0,-7-27-12,0-1-1,0 1 1,0-1 0,0 1-1,1-1 1,-1 0-1,1 0 1,0 0 0,-1 0-1,1 0 1,0 0-1,0 0 1,0 0 0,1-1-1,-1 1 1,0-1-1,0 0 1,1 0-1,-1 1 1,1-1 0,-1-1-1,1 1 1,0 0-1,-1-1 1,1 1 0,2-1-1,3 0 2,-1 0 0,0-1 0,0 0 0,0 0 0,0-1 0,0 0 0,0 0 0,-1 0 0,1-1 0,-1 0 0,1-1 0,-1 1 0,0-1 0,0 0 0,-1-1 0,1 1 0,-1-1 0,0 0 0,5-7 0,-3 4-3,-1 0-1,0-1 1,0 0-1,-1 0 1,-1-1-1,1 1 1,-1-1-1,-1 0 1,0 0 0,0 0-1,-1 0 1,2-16-1,-3 12-40,-1 0 0,0 0-1,0 0 1,-2 1 0,0-1 0,0 0 0,-1 1-1,-1-1 1,0 1 0,-1 0 0,0 1-1,-1-1 1,-14-21 0,17 31-359,1 0-1,0 1 1,-1 0 0,0-1-1,1 1 1,-1 0 0,-5-2 0,-1-1-3638,0 1-3858</inkml:trace>
  <inkml:trace contextRef="#ctx0" brushRef="#br0" timeOffset="1">2461 99 18001,'0'0'5840,"6"11"-5685,20 38-75,-24-43-75,0-1 0,0 1-1,0-1 1,-1 1 0,0-1-1,0 1 1,0 0 0,-1 10 0,1 5-229,1-4-460,5 20-1846,0-12-6028,0-9 247</inkml:trace>
  <inkml:trace contextRef="#ctx0" brushRef="#br0" timeOffset="2">2696 163 19218,'0'0'2563,"-6"99"-2659,-1-65-801,-1-2-1922,-3-1-5573,-1-1-256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46.297"/>
    </inkml:context>
    <inkml:brush xml:id="br0">
      <inkml:brushProperty name="width" value="0.05" units="cm"/>
      <inkml:brushProperty name="height" value="0.05" units="cm"/>
      <inkml:brushProperty name="color" value="#E71224"/>
    </inkml:brush>
  </inkml:definitions>
  <inkml:trace contextRef="#ctx0" brushRef="#br0">15 96 10986,'0'0'8851,"6"-16"-8157,14-49-154,-20 64-430,0 0 0,0 0 1,1 0-1,-1 0 0,0 0 0,1 0 1,-1 0-1,1 0 0,-1 0 1,1 1-1,0-1 0,-1 0 0,1 0 1,1-1-1,-2 2-97,0 0-1,1 0 0,-1 0 1,0 0-1,1 0 1,-1 0-1,0 0 1,0 0-1,0 1 1,1-1-1,-1 0 0,0 0 1,0 0-1,1 0 1,-1 0-1,0 0 1,0 1-1,0-1 1,1 0-1,-1 0 0,0 0 1,0 1-1,0-1 1,0 0-1,1 0 1,-1 0-1,0 1 1,0-1-1,0 0 1,0 0-1,0 1 0,0-1 1,5 20 94,-4-1-47,-2 0 1,-1 1-1,0-1 0,-1 0 0,-10 31 0,-2 16 17,5-10-70,3 0-1,2 1 1,3 59 0,2-110-7,0-1 1,1 1 0,0 0-1,0-1 1,0 1-1,1-1 1,0 1 0,0-1-1,0 0 1,0 1-1,1-1 1,0 0 0,0-1-1,1 1 1,-1-1 0,1 1-1,0-1 1,0 0-1,0 0 1,1-1 0,-1 1-1,1-1 1,0 0-1,0 0 1,0-1 0,0 1-1,1-1 1,-1-1-1,1 1 1,-1-1 0,1 1-1,-1-1 1,1-1-1,6 1 1,12-1-127,0-1 0,-1-1 0,1 0 0,0-2 0,-1-1 0,0-1-1,23-9 1,-21 5-1032,-1 0-1,-1-2 1,32-19-1,-46 24-782,-1 1-1,0-1 0,12-12 0,-7 2-5174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46.853"/>
    </inkml:context>
    <inkml:brush xml:id="br0">
      <inkml:brushProperty name="width" value="0.05" units="cm"/>
      <inkml:brushProperty name="height" value="0.05" units="cm"/>
      <inkml:brushProperty name="color" value="#E71224"/>
    </inkml:brush>
  </inkml:definitions>
  <inkml:trace contextRef="#ctx0" brushRef="#br0">0 119 16656,'0'0'5050,"18"-15"-4447,63-45-101,-75 56-455,0 1-1,1-1 1,0 1 0,0 0 0,0 1-1,0 0 1,0 0 0,0 0-1,1 1 1,13-1 0,-2 1 26,50-8-69,0 3-1,120 6 1,-179 1-193,0 0 0,0 1-1,0 0 1,14 6 0,-20-7-237,-1 0 0,0 1 0,0 0-1,0 0 1,0 0 0,0 0 0,3 3 0,-5-4-304,0 1 1,1-1-1,-1 1 1,0 0-1,0-1 1,0 1-1,0 0 1,0 0-1,-1 0 0,1 0 1,0-1-1,-1 1 1,1 4-1,0 14-7341</inkml:trace>
  <inkml:trace contextRef="#ctx0" brushRef="#br0" timeOffset="1">82 577 17264,'0'0'4517,"101"-46"-4197,-67 35-128,0 3-32,-1 0-96,3 5-64,-2 1-192,6 0-513,0 2-928,1 0-2211,-1 0-4612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47.231"/>
    </inkml:context>
    <inkml:brush xml:id="br0">
      <inkml:brushProperty name="width" value="0.05" units="cm"/>
      <inkml:brushProperty name="height" value="0.05" units="cm"/>
      <inkml:brushProperty name="color" value="#E71224"/>
    </inkml:brush>
  </inkml:definitions>
  <inkml:trace contextRef="#ctx0" brushRef="#br0">1 1 17617,'0'0'6235,"5"5"-5952,33 36-57,-1 2 0,36 57-1,-33-44-219,-21-29-448,21 37-1,-25-31-3679,-3-1-5487,-8-17 1393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47.840"/>
    </inkml:context>
    <inkml:brush xml:id="br0">
      <inkml:brushProperty name="width" value="0.05" units="cm"/>
      <inkml:brushProperty name="height" value="0.05" units="cm"/>
      <inkml:brushProperty name="color" value="#E71224"/>
    </inkml:brush>
  </inkml:definitions>
  <inkml:trace contextRef="#ctx0" brushRef="#br0">328 317 16592,'0'0'7313,"-18"8"-6923,-1 1-290,9-5-61,0 0 0,0 1 0,1 0 1,-1 1-1,1 0 0,1 0 0,-1 1 0,1 0 0,-7 8 0,-11 14 4,1 2-1,1 0 1,2 2 0,-28 55 0,37-61-1229,-15 45 1,24-52-1843,4-7-4742</inkml:trace>
  <inkml:trace contextRef="#ctx0" brushRef="#br0" timeOffset="1">592 309 18449,'0'0'6561,"1"9"-6288,3 38-125,-2-1 0,-2 0 0,-7 51 0,5-62-1122,3 67 0,2-73-3870,1 0-3995,-3-19 485</inkml:trace>
  <inkml:trace contextRef="#ctx0" brushRef="#br0" timeOffset="2">548 26 15214,'0'0'7613,"0"-4"-7384,-3-12-47,3 15-178,1 1 0,-1 0-1,0-1 1,0 1 0,1 0 0,-1-1 0,0 1 0,1 0-1,-1 0 1,0-1 0,0 1 0,1 0 0,-1 0 0,0 0-1,1-1 1,-1 1 0,1 0 0,-1 0 0,0 0 0,1 0-1,-1 0 1,1 0 0,-1 0 0,0 0 0,1 0 0,-1 0-1,0 0 1,1 0 0,-1 0 0,1 0 0,-1 0 0,0 0-1,1 0 1,-1 1 0,0-1 0,1 0 0,-1 0 0,1 1-1,15 4-29,-11-2-310,0 0 0,-1 0 0,1 1 0,0 0 0,-1 0 0,0 0 1,0 0-1,0 0 0,-1 1 0,6 9 0,13 29-10746,-13-21 2594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48.218"/>
    </inkml:context>
    <inkml:brush xml:id="br0">
      <inkml:brushProperty name="width" value="0.05" units="cm"/>
      <inkml:brushProperty name="height" value="0.05" units="cm"/>
      <inkml:brushProperty name="color" value="#E71224"/>
    </inkml:brush>
  </inkml:definitions>
  <inkml:trace contextRef="#ctx0" brushRef="#br0">36 10 16015,'0'0'7730,"-3"-3"-7292,-6-4-127,4 11 9,2 24 227,3-19-449,-2 93 688,-10 238-254,10-107-900,2-225 280,1 0-1,0 0 1,1 0 0,-1-1-1,1 1 1,1 0 0,-1 0-1,1-1 1,6 11 0,-6-15-340,-1 1 0,1-1 0,0 1 0,0-1 0,0 0 0,0 0 0,7 4 0,-6-4-746,0-1 0,0 0 0,0 0 0,0 0 0,0-1 0,1 1 0,-1-1 0,6 0 0,8 0-7063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48.565"/>
    </inkml:context>
    <inkml:brush xml:id="br0">
      <inkml:brushProperty name="width" value="0.05" units="cm"/>
      <inkml:brushProperty name="height" value="0.05" units="cm"/>
      <inkml:brushProperty name="color" value="#E71224"/>
    </inkml:brush>
  </inkml:definitions>
  <inkml:trace contextRef="#ctx0" brushRef="#br0">1 56 18610,'0'0'5349,"121"-42"-5157,-79 38-96,2 0-32,0 2-192,1-2-385,-5 4-864,0 0-1794,-6 0-5637,0 0-129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6:56.961"/>
    </inkml:context>
    <inkml:brush xml:id="br0">
      <inkml:brushProperty name="width" value="0.05" units="cm"/>
      <inkml:brushProperty name="height" value="0.05" units="cm"/>
      <inkml:brushProperty name="color" value="#E71224"/>
    </inkml:brush>
  </inkml:definitions>
  <inkml:trace contextRef="#ctx0" brushRef="#br0">100 252 7527,'0'0'6241,"-12"-5"-5681,-36-14-95,45 17-242,1 1 1,-1 0 0,1 0-1,-1 0 1,0 0 0,1 1-1,-1-1 1,0 1 0,0-1 0,-3 1-1,0 0 979,19 0-610,625-31-16,-602 28-612,2147-90-7267,-2181 93 7303,276-7 53,-204 1 1169,128-26 1,-176 26-832,39-10 879,85-8 0,-138 24-678,-18 1-657,-32 6-2278,20-4-865,-1-1-3459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15.487"/>
    </inkml:context>
    <inkml:brush xml:id="br0">
      <inkml:brushProperty name="width" value="0.05" units="cm"/>
      <inkml:brushProperty name="height" value="0.05" units="cm"/>
      <inkml:brushProperty name="color" value="#E71224"/>
    </inkml:brush>
  </inkml:definitions>
  <inkml:trace contextRef="#ctx0" brushRef="#br0">60 58 14478,'0'0'9630,"-8"-12"-9229,-23-31 20,31 43-413,0-1 0,0 1 0,0 0 0,-1 0 0,1 0 0,0 0-1,0-1 1,-1 1 0,1 0 0,0 0 0,0 0 0,-1 0 0,1 0 0,0 0-1,0 0 1,-1 0 0,1 0 0,0 0 0,-1 0 0,1 0 0,0 0 0,0 0 0,-1 0-1,1 0 1,0 0 0,-1 0 0,1 0 0,0 0 0,0 0 0,-1 0 0,1 1 0,0-1-1,0 0 1,0 0 0,-1 0 0,1 1 0,0-1 0,0 0 0,0 0 0,-1 0-1,1 1 1,0-1 0,0 0 0,0 0 0,0 1 0,0-1 0,-1 0 0,1 0 0,0 1-1,0-1 1,0 0 0,0 0 0,0 1 0,0-1 0,0 0 0,0 1 0,0-1-1,0 0 1,0 0 0,1 1 0,-5 26 358,4-22-284,-6 276 1131,6-118-931,-1-149-259,1-1 0,1 1-1,0-1 1,1 1 0,1-1 0,0 0 0,0 0 0,7 16 0,-7-24-20,-1 1 1,1-1 0,1 0 0,-1 0-1,1-1 1,0 1 0,0-1 0,0 0-1,0 0 1,1 0 0,0 0 0,-1-1-1,1 0 1,1 0 0,-1 0 0,0 0-1,1-1 1,-1 0 0,1 0 0,0-1-1,7 2 1,5-1 0,0 0-1,1-1 0,-1-1 1,0 0-1,0-1 1,1-2-1,17-3 1,-23 2-416,0 1 1,0-2-1,-1 0 1,15-8-1,-19 9-552,0-1 1,-1 0-1,0 0 0,0-1 0,0 0 1,11-14-1,-2-5-6067,-6-2-1505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3:43.626"/>
    </inkml:context>
    <inkml:brush xml:id="br0">
      <inkml:brushProperty name="width" value="0.05" units="cm"/>
      <inkml:brushProperty name="height" value="0.05" units="cm"/>
      <inkml:brushProperty name="color" value="#E71224"/>
    </inkml:brush>
  </inkml:definitions>
  <inkml:trace contextRef="#ctx0" brushRef="#br0">0 45 13677,'0'0'7196,"17"-1"-6828,-3 0-307,212-15 391,-117 2-1867,-48 7-3827,-24 2-2264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16.833"/>
    </inkml:context>
    <inkml:brush xml:id="br0">
      <inkml:brushProperty name="width" value="0.05" units="cm"/>
      <inkml:brushProperty name="height" value="0.05" units="cm"/>
      <inkml:brushProperty name="color" value="#E71224"/>
    </inkml:brush>
  </inkml:definitions>
  <inkml:trace contextRef="#ctx0" brushRef="#br0">0 232 17072,'0'0'6727,"122"-106"-6183,-77 92-128,12 1-95,2 3-97,4 5-64,-2 3-160,0 2-96,-8 6-416,-6 11-674,-9 7-1152,-11 7-3299,-8 9-3428</inkml:trace>
  <inkml:trace contextRef="#ctx0" brushRef="#br0" timeOffset="1">160 650 18930,'0'0'3139,"125"-70"-2627,-75 56-127,1 3-97,2-1-192,4 3-64,-4 1-320,-2 1-577,-5 1-1249,3 2-2210,-9-1-4260</inkml:trace>
  <inkml:trace contextRef="#ctx0" brushRef="#br0" timeOffset="2">825 0 17841,'0'0'6593,"-6"18"-6059,2-4-434,-1 3 22,0 1 0,1 0 0,1 0 0,0 0 0,0 25 0,15 554 957,-12-573-1127,5 44 0,-4-67 44,-1 0 1,1 0 0,-1 0-1,0 0 1,1 0 0,-1-1 0,1 1-1,0 0 1,-1 0 0,1-1-1,0 1 1,-1 0 0,1-1-1,0 1 1,0-1 0,0 1-1,-1-1 1,1 1 0,0-1 0,0 1-1,0-1 1,0 0 0,0 0-1,0 0 1,0 1 0,0-1-1,0 0 1,1 0 0,1 0 2,0 0 0,0 0 1,0 0-1,0 0 0,1-1 1,-1 1-1,4-2 0,3-4-5,0 1 0,0-2 0,-1 1 0,0-1 1,0-1-1,-1 1 0,1-2 0,7-10 0,2 0-26,5-6 3,-1-1 0,-1-1-1,-1-1 1,-1-1 0,26-56 0,-35 63 28,-1-1 1,-1 0-1,-1 0 0,-1-1 0,-1 0 1,-2 0-1,0 0 0,-1-48 0,-2 71-2,0 0-1,-1 1 0,1-1 1,0 0-1,0 0 0,-1 0 1,1 0-1,-1 1 0,1-1 1,-1 0-1,1 0 1,-1 1-1,1-1 0,-1 0 1,0 1-1,1-1 0,-1 1 1,0-1-1,0 0 0,1 1 1,-1 0-1,0-1 0,0 1 1,0 0-1,0-1 0,0 1 1,1 0-1,-1 0 0,0 0 1,0-1-1,0 1 0,0 0 1,0 0-1,-1 1 0,-3-1-3,1 0-1,-1 0 0,1 1 1,-1 0-1,1 0 0,-7 3 1,4-1 7,1 0 0,-1 0 0,1 1 0,-1 0 0,1 1 0,0 0 1,1 0-1,-1 0 0,1 0 0,0 1 0,0 0 0,1 0 0,0 0 0,0 0 0,0 1 1,-4 11-1,4-6-8,0 0 1,0 1 0,1 0-1,1 0 1,0 0 0,0 0-1,2 0 1,1 25 0,0-29-6,1 0 0,0-1 1,0 1-1,1 0 0,0-1 0,0 0 1,1 0-1,1 0 0,-1 0 0,1 0 1,0-1-1,7 8 0,11 9-50,49 42-1,-41-39 143,45 41-121,-76-67 33,0-1 1,0 0 0,0 1 0,0-1 0,0 0 0,0 1-1,0-1 1,0 1 0,0-1 0,0 0 0,0 1 0,0-1-1,0 0 1,0 1 0,0-1 0,0 1 0,0-1 0,-1 0 0,1 1-1,0-1 1,0 0 0,0 1 0,-1-1 0,1 0 0,0 0-1,0 1 1,-1-1 0,1 0 0,0 0 0,-1 1 0,-10 8-97,4-6 82,-1-1-1,1 1 1,-1-1 0,0-1 0,0 0 0,1 0 0,-1 0-1,0-1 1,-13-1 0,5 1 57,16 0-38,0-1 0,-1 1 0,1-1 0,0 1 0,-1-1 0,1 1 0,0-1 0,0 1 0,-1-1 0,1 0 0,0 1 0,0-1 0,0 1 0,0-1-1,0 0 1,0 1 0,0-1 0,0 1 0,0-1 0,0 0 0,0 1 0,0-1 0,0 1 0,1-1 0,-1 1 0,0-1 0,1-1 0,5-18-102,-2 13 89,1 0 0,-1 1 0,1-1 0,0 1 0,1 0-1,0 0 1,0 0 0,7-5 0,62-37 50,-8 4 8,-38 21 71,0-2 0,-2 0-1,-1-2 1,-1-1-1,-1-1 1,-2-1-1,-1-1 1,-1-1 0,19-42-1,-38 72-91,0 0 1,-1 0-1,1 0 1,0 0-1,-1 0 0,1 0 1,-1 0-1,1 0 1,-1 0-1,0 0 0,0 0 1,0 0-1,0 0 1,0 0-1,-1 0 0,1 0 1,-1 0-1,1 0 1,-1 0-1,0 0 0,-1-3 1,0 3-12,1 1 0,-1-1 1,1 1-1,-1 0 0,0 0 1,1-1-1,-1 1 0,0 0 1,0 0-1,0 1 0,0-1 1,0 0-1,0 1 0,0-1 1,0 1-1,0-1 0,0 1 1,0 0-1,-4 0 0,0 0 5,0 0-1,1 1 0,-1 0 1,1 0-1,-1 0 0,1 0 1,-1 1-1,1 0 0,0 0 1,0 0-1,0 1 0,0-1 1,-5 5-1,4-2 14,0 0 1,1 0-1,0 0 0,1 1 0,-1 0 1,1 0-1,0 0 0,0 1 0,-5 11 0,1 1 8,1 1 0,1 0 0,0 0 0,2 0 0,0 1 0,1-1 0,1 1 0,1 0 0,1 0 0,1 0-1,1 0 1,5 27 0,-3-36 5,0 1 0,1 0 0,1-1 0,0 0-1,0 0 1,1-1 0,1 0 0,0 0 0,0-1 0,1 0-1,1 0 1,0-1 0,0 0 0,20 13 0,-12-10-785,1-2 0,0 0-1,27 10 1,-20-11-3137,1-1 0,29 5 0,6-4-5967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55.205"/>
    </inkml:context>
    <inkml:brush xml:id="br0">
      <inkml:brushProperty name="width" value="0.05" units="cm"/>
      <inkml:brushProperty name="height" value="0.05" units="cm"/>
      <inkml:brushProperty name="color" value="#E71224"/>
    </inkml:brush>
  </inkml:definitions>
  <inkml:trace contextRef="#ctx0" brushRef="#br0">1 348 16592,'0'0'7121,"8"-6"-6534,-6 5-553,0-1 6,0 1 0,0-1 0,0 1 0,0 0 0,0 0 0,0 0 0,0 0 0,1 0 0,-1 0 0,0 1 0,4-2 0,-6 2-28,1 1 0,-1-1 0,1 0 1,0 0-1,-1 0 0,1 0 0,-1 1 0,1-1 0,-1 0 1,1 0-1,-1 1 0,1-1 0,-1 1 0,1-1 0,-1 0 1,0 1-1,1-1 0,-1 1 0,1-1 0,-1 1 0,1 0 1,5 24 278,-2 159 679,-5-107-653,-2 30 4,3 83 153,1-179-462,1 0 0,0 0 1,0 0-1,1-1 0,0 1 0,1-1 0,0 0 0,11 18 0,-12-23-22,0 0 0,0-1-1,1 1 1,0-1 0,0 0 0,0 0 0,0-1-1,0 1 1,1-1 0,0 0 0,0 0-1,0 0 1,0-1 0,0 1 0,0-1 0,1-1-1,-1 1 1,11 1 0,-4-2-193,1 0-1,-1-1 1,1 0 0,-1-1 0,1-1 0,-1 0-1,0 0 1,0-1 0,0-1 0,0 0-1,17-9 1,-20 8-587,0 0 0,-1 0 0,1-1-1,-1-1 1,0 1 0,-1-1 0,0-1 0,13-15 0,-5-5-5141,-8-4-2114</inkml:trace>
  <inkml:trace contextRef="#ctx0" brushRef="#br0" timeOffset="1">105 236 16784,'0'0'4767,"-1"-17"-3758,0-53-160,1 67-801,0 1 0,1-1 1,-1 0-1,1 1 0,0-1 1,0 1-1,0-1 0,0 1 1,0 0-1,0 0 0,1-1 1,-1 1-1,1 0 0,-1 0 0,1 0 1,0 0-1,0 0 0,0 1 1,0-1-1,0 1 0,0-1 1,0 1-1,1 0 0,-1 0 1,1 0-1,-1 0 0,0 0 0,1 0 1,2 0-1,3-2 30,14-4 12,0 0 1,1 1-1,-1 2 1,1 0-1,0 1 1,0 2-1,0 0 1,0 1-1,39 6 1,-45-3-450,0 0 0,-1 1 0,0 0 0,0 1 0,0 1 0,-1 1 0,0 0 0,0 1 0,-1 1 0,0 0 0,0 1 0,-1 0 1,0 1-1,11 13 0,-19-17-847,0 0 0,0 0 0,0 0 0,-1 0 0,0 1 0,-1 0 0,0-1 0,0 1 0,2 9 0,1 27-7191</inkml:trace>
  <inkml:trace contextRef="#ctx0" brushRef="#br0" timeOffset="2">185 800 14798,'0'0'2851,"141"-36"-2595,-86 32-128,6-2-160,1 3-288,1-3-929,4 2-1282,-8 0-1857,-4 2-2947</inkml:trace>
  <inkml:trace contextRef="#ctx0" brushRef="#br0" timeOffset="3">812 639 14574,'0'0'5691,"-14"20"-5302,-42 68-42,54-85-320,0 0 0,0 1 0,0-1 0,0 1 0,1 0 0,0-1 0,-1 1 0,1 0 0,1 0 0,-1 0 0,1 0 0,-1 0 0,1 0 0,0 0 0,1 4 0,0 5 80,-1 118 715,0-130-565,12-8-167,13-13-225,40-39 0,5-5-22,-63 59 127,0-1 20,0 0 1,1 0-1,0 1 1,15-8-1,-21 13 13,-1-1 0,0 1 0,0-1 0,1 1 0,-1-1 0,0 1 0,1 0-1,-1 0 1,0-1 0,1 1 0,-1 0 0,1 0 0,-1 0 0,0 1 0,1-1-1,-1 0 1,0 0 0,1 1 0,-1-1 0,0 1 0,0-1 0,1 1 0,-1 0-1,0-1 1,0 1 0,0 0 0,0 0 0,0 0 0,0 0 0,0 0 0,0 0-1,0 0 1,0 0 0,0 0 0,-1 0 0,1 0 0,0 1 0,-1-1 0,1 0-1,-1 1 1,1 1 0,11 44 160,-9-33-96,1 0 0,0 0 1,8 18-1,-10-28-64,0 0 0,1-1 0,-1 1 0,1 0 0,-1-1 0,1 0 0,0 1 0,1-1 0,-1-1 0,0 1 0,1 0 0,0-1 1,-1 1-1,1-1 0,6 2 0,3 1-5,1-1 0,0-1 0,1 0 0,-1-1 0,0-1 0,1 0 0,-1-1 0,1 0 1,-1-1-1,1-1 0,-1 0 0,0-1 0,0 0 0,0-1 0,0-1 0,22-11 1,-29 12-25,-1 0 0,1-1 0,-1 0 0,-1 0 1,1 0-1,-1 0 0,0-1 0,0 0 0,0 0 1,-1-1-1,0 1 0,0-1 0,4-11 0,-6 13 24,-1 0 0,1-1-1,-1 1 1,-1 0-1,1 0 1,-1-1 0,0 1-1,0 0 1,0-1 0,-1 1-1,1 0 1,-2-1-1,1 1 1,0 0 0,-1 0-1,0 0 1,0 0 0,-1 0-1,1 1 1,-5-7-1,4 6 7,0 1-1,0 0 0,-1 1 0,1-1 0,-1 1 0,1-1 0,-1 1 0,0 0 0,0 0 0,-1 1 0,1-1 0,-1 1 0,1 0 0,-1 0 0,0 0 0,-5 0 0,4 1 5,0 0 0,0 1 0,-1 0 0,1 0 0,0 0 0,0 1 0,-1 0 0,1 1 0,0-1 0,0 1 0,-8 3 0,1 1 11,1 1 0,0 0 0,0 0 0,1 1 0,0 1 0,0 0 1,1 0-1,0 1 0,1 0 0,-15 21 0,19-24 37,0 0 0,1 0 0,0 0 0,0 1 0,1 0 0,0-1-1,0 1 1,1 0 0,0 0 0,0 0 0,1 1 0,0-1 0,1 0 0,0 1 0,0-1 0,2 11-1,-2-17-45,1-1 0,-1 1-1,1-1 1,-1 1-1,1-1 1,0 1 0,-1-1-1,1 0 1,0 1 0,0-1-1,0 0 1,0 0-1,0 0 1,1 0 0,-1 0-1,0 0 1,0 0-1,1 0 1,1 1 0,0-1 2,0 0-1,0 0 1,1 0 0,-1 0 0,0 0 0,1-1 0,-1 1 0,6-1 0,1-1-3,-1 0 1,1 0 0,-1-1 0,0 0-1,15-5 1,9-9-124,-1 0-1,-1-3 1,0 0-1,-2-2 1,0-1 0,47-47-1,-59 51-33,0 0 0,-2-2-1,0 0 1,-1 0 0,-2-2-1,0 1 1,-1-2 0,-1 1-1,-1-2 1,-1 1 0,-1-1 0,-1 0-1,-1 0 1,-1-1 0,-2 0-1,0 0 1,-2 1 0,0-1-1,-2 0 1,0 0 0,-2 1-1,-11-38 1,3 22 603,-1 1 0,-2 1 0,-37-67 0,52 105-437,0-1-1,-1 1 1,1 0-1,0-1 1,0 1-1,0 0 1,-1-1-1,1 1 0,0 0 1,-1-1-1,1 1 1,0 0-1,0 0 1,-1-1-1,1 1 0,-1 0 1,1 0-1,0 0 1,-1-1-1,1 1 1,0 0-1,-1 0 0,1 0 1,-1 0-1,1 0 1,-1 0-1,1 0 1,0 0-1,-1 0 0,1 0 1,-1 0-1,1 0 1,0 0-1,-1 0 1,1 0-1,-1 1 0,1-1 1,0 0-1,-1 0 1,1 0-1,0 0 1,-1 1-1,1-1 1,0 0-1,-1 1 0,1-1 1,0 0-1,-1 0 1,1 1-1,0-1 1,0 1-1,0-1 0,-1 0 1,1 1-1,0-1 1,0 0-1,0 1 1,0 0-1,-12 25 326,5 0-121,1-1-1,2 1 0,-3 43 0,6 83 66,2-76-177,10 186 186,-4-192-172,29 119 0,-31-171-425,0 0-1,1-1 0,1 0 1,1 0-1,12 20 0,-17-31 140,1-1-1,-1 0 0,1 0 1,1 0-1,-1-1 0,1 1 1,-1-1-1,1 0 0,0 0 1,1-1-1,-1 0 0,1 0 1,-1 0-1,1 0 0,0-1 1,0 0-1,0 0 0,13 2 1,-11-4-1014,1 1 1,0-1 0,0 0 0,-1-1-1,1 0 1,14-4 0,17-11-6304</inkml:trace>
  <inkml:trace contextRef="#ctx0" brushRef="#br0" timeOffset="4">1907 327 16528,'0'0'6085,"4"-3"-5743,1 1-297,-1-1 0,1 1 0,0 1 0,0-1 0,0 1 0,0-1 0,0 1 0,7 0 0,50-1 72,-29 1-78,132-11-410,192-39 0,-345 48-151,-19 1 231,-23 2 54,27 0 208,-28-1-82,18 0 204,-1 0-1,1 1 0,-1 1 1,0 0-1,-19 4 0,31-3-24,0-1 0,-1 1-1,1-1 1,0 1 0,0 0-1,0-1 1,1 1 0,-1 0-1,0 0 1,1 1 0,-1-1-1,1 0 1,0 0 0,-1 1-1,1-1 1,0 1 0,1-1-1,-2 5 1,-10 52 797,11-53-768,-4 53 292,1 0 1,9 106 0,12-19-143,-7-78-213,0 83 0,-10-148-58,0 0 0,0 0 0,0 0 0,-1 0 0,1 0 1,-1 0-1,0 0 0,0-1 0,0 1 0,0 0 0,-1 0 0,1-1 1,-1 1-1,1-1 0,-1 1 0,0-1 0,0 1 0,0-1 0,0 0 0,-1 0 1,1 0-1,0 0 0,-1-1 0,0 1 0,1-1 0,-1 1 0,0-1 0,0 0 1,1 0-1,-1 0 0,0-1 0,0 1 0,-6 0 0,-3 0-34,-1 0-1,1-1 0,-1 0 0,1-1 1,0-1-1,-24-5 0,-1-4 65,0-1-1,1-1 0,1-2 1,-49-29-1,83 44 7,0-1 0,0 0 0,-1 1 0,1-1 1,0 0-1,0 0 0,0 0 0,0 0 0,0 0 0,0 0 0,0 0 0,0 0 0,1-1 0,-1 1 1,-1-2-1,2 2-12,0 0 1,0 0-1,1 0 1,-1 0-1,0 0 1,0 0-1,1 0 1,-1 1-1,1-1 1,-1 0 0,0 0-1,1 0 1,0 1-1,-1-1 1,1 0-1,-1 1 1,1-1-1,0 0 1,-1 1-1,1-1 1,0 1 0,0-1-1,0 1 1,-1 0-1,1-1 1,1 0-1,20-8-6,0 0-1,0 1 1,1 1 0,0 1-1,25-3 1,9-3-63,270-81-1209,-285 78 1089,-1-2 0,0-2 0,-1-2 0,-1-1 0,54-41-1,-79 51 174,-1 0 0,0 0-1,-1-2 1,0 1 0,-1-1-1,0-1 1,9-17 0,-17 25 14,0 0-1,0 1 1,-1-1 0,1 0 0,-1 0 0,-1-1 0,0 1 0,1-13-1,-2 15 6,0 0-1,-1 0 0,1 0 0,-1 1 0,0-1 0,-1 0 1,1 1-1,-1-1 0,0 1 0,0-1 0,0 1 0,-1 0 1,0 0-1,-4-6 0,-2 0 25,-1 1-1,-1-1 1,1 2 0,-2 0-1,1 0 1,-1 1 0,0 0 0,0 1-1,-1 0 1,0 1 0,0 1-1,0 0 1,0 0 0,-1 2-1,-14-2 1,25 4-15,1 0 0,-1 0 0,1 1 0,-1-1 0,1 1 0,-1 0 0,1-1 0,0 1 0,-1 0 0,1 0 0,0 1 0,0-1 0,-1 0-1,1 1 1,0 0 0,1-1 0,-1 1 0,0 0 0,0 0 0,1 0 0,-1 0 0,1 0 0,-1 0 0,1 0 0,-1 4 0,-2 1 32,1 1 0,0 0 0,1 0 0,0 0 0,0 0 0,-1 14 0,-1 60 357,7 91 0,19 83 284,2 47 113,-20 106-487,-8-322-231,-4-1-1,-33 146 1,40-229-80,0 4-11,-1 0 0,0 0 0,-1 1 0,1-2 0,-7 13-1,8-18 9,-1 1 0,1-1-1,0 1 1,0-1 0,-1 0-1,1 0 1,-1 1 0,1-1-1,-1 0 1,1 0 0,-1 0-1,0-1 1,1 1 0,-1 0-1,0-1 1,0 1 0,0-1-1,0 1 1,1-1 0,-1 0-1,0 0 1,0 0 0,0 0-1,0 0 1,0 0 0,0 0-1,-2-1 1,-2-1-28,-1 0 1,1-1-1,0 0 1,0 0-1,0 0 1,0 0-1,0-1 1,1 0-1,0-1 0,-10-8 1,1-2-45,1 0 0,-16-24 0,16 19 49,2-1-1,0-1 0,1 0 1,1 0-1,1-1 0,2 0 0,0 0 1,1-1-1,-2-25 0,4 18-3,2 0-1,1 0 1,1 0-1,2 1 1,1-1-1,12-47 1,-12 63 32,1-1 0,1 1 0,0 0-1,1 0 1,0 1 0,2 0 0,-1 0 0,2 1 0,0 0 0,0 1-1,1 0 1,1 1 0,0 0 0,1 0 0,-1 2 0,2-1 0,0 2 0,0 0-1,19-8 1,10-2-1070,1 3 0,1 1 0,64-11 0,141-9-7483,-202 29 6907,6-3-7314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55.587"/>
    </inkml:context>
    <inkml:brush xml:id="br0">
      <inkml:brushProperty name="width" value="0.05" units="cm"/>
      <inkml:brushProperty name="height" value="0.05" units="cm"/>
      <inkml:brushProperty name="color" value="#E71224"/>
    </inkml:brush>
  </inkml:definitions>
  <inkml:trace contextRef="#ctx0" brushRef="#br0">401 260 14670,'0'0'3139,"12"-19"-1975,33-64-294,-40 75-660,-1 0 0,-1-1 0,0 1 0,0-1 0,1-9 0,-3 14-124,0 0 1,-1 1-1,0-1 1,0 0 0,0 1-1,0-1 1,-1 0-1,1 0 1,-1 1 0,-2-6-1,2 6-48,-1 0 0,0-1-1,0 1 1,-1 0 0,1 0 0,0 1-1,-1-1 1,0 0 0,0 1 0,0 0-1,0-1 1,0 1 0,0 0-1,0 1 1,-1-1 0,1 1 0,-1-1-1,1 1 1,-1 0 0,0 0 0,1 0-1,-5 1 1,-5-2-9,-1 1 0,0 0 0,1 1 0,-1 1 0,0 0 0,1 1 0,-1 1 0,1 0-1,0 0 1,0 1 0,-24 12 0,19-7-21,-1 1 0,1 0 0,1 2 0,0 0 0,1 1 0,0 1 0,-16 17 0,24-22-7,1 0 1,0 0-1,1 1 0,0 0 0,0 0 1,1 0-1,0 1 0,1 0 1,-5 20-1,7-23-7,1 1 0,0 0 0,0-1 0,1 1 1,0-1-1,1 1 0,0 0 0,0-1 0,1 1 0,0-1 0,0 0 0,1 0 1,7 15-1,2-2 4,1 0 1,1-2-1,0 0 1,2 0-1,0-2 1,2 0 0,36 29-1,146 84 3,-153-103 0,-22-14 7,-2 0 0,0 2-1,33 27 1,-55-41-9,0 0 1,0 0-1,0 0 0,0-1 1,0 1-1,0 0 0,-1 0 1,1 0-1,0 0 1,-1 1-1,1-1 0,-1 0 1,1 0-1,-1 0 0,1 0 1,-1 1-1,0-1 0,0 0 1,1 0-1,-1 1 0,0-1 1,0 0-1,0 0 0,0 1 1,-1 1-1,0-1-9,0 0-1,0 0 0,-1 0 1,1 0-1,0-1 0,-1 1 1,1-1-1,-1 1 0,0-1 0,1 1 1,-1-1-1,0 0 0,-3 2 1,-6 2-65,-1 0 1,1 0-1,-1-1 0,-13 2 1,-25 5-17,0-2 0,-1-2 1,1-3-1,-1-2 0,-61-5 0,103 2 83,1-1-1,-1 1 0,0-1 0,1-1 1,-1 1-1,1-2 0,-14-6 0,21 9-23,-1 0 1,1 0-1,-1 0 0,1 0 0,-1 0 0,1 0 0,-1-1 0,1 1 0,0 0 0,0-1 1,0 1-1,0-1 0,0 0 0,0 1 0,0-1 0,0 0 0,1 1 0,-1-1 0,1 0 0,-1 0 1,1 0-1,0 1 0,-1-1 0,1 0 0,0 0 0,0 0 0,0 0 0,1 0 0,-1 1 1,0-1-1,1 0 0,-1 0 0,1 0 0,0 1 0,-1-1 0,1 0 0,0 1 0,0-1 1,0 1-1,0-1 0,1 1 0,1-3 0,8-8-1199,-1 0 0,2 0 0,0 1 0,0 1 1,1 0-1,25-14 0,15-9-6302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56.613"/>
    </inkml:context>
    <inkml:brush xml:id="br0">
      <inkml:brushProperty name="width" value="0.05" units="cm"/>
      <inkml:brushProperty name="height" value="0.05" units="cm"/>
      <inkml:brushProperty name="color" value="#E71224"/>
    </inkml:brush>
  </inkml:definitions>
  <inkml:trace contextRef="#ctx0" brushRef="#br0">168 98 19474,'0'0'2339,"-20"-13"-1384,-7-7-651,-59-37 743,70 50-480,8 9-108,7 0-420,1 0-1,-1 0 1,1 0-1,-1 0 0,1 0 1,0 1-1,0-1 1,0 0-1,0 0 0,0 3 1,0 4-63,3 25 214,1 1 1,1-1-1,2 0 0,19 55 0,-5-15-14,-4-10-148,-2 0 0,-4 1 0,5 102 0,-15-151-49,-1 9-96,-3 39 0,2-57 79,0 0-1,0 1 1,-1-1-1,0 0 0,-1 0 1,1-1-1,-1 1 0,-1 0 1,-7 11-1,11-18 35,-1 1 0,0 0 0,0-1 0,0 1 0,1-1 0,-1 1 0,0-1 1,0 1-1,0-1 0,0 1 0,0-1 0,0 0 0,0 0 0,0 1 0,0-1 0,0 0 0,0 0 0,0 0 0,0 0 0,0 0 0,0 0 0,0-1 0,0 1 0,0 0 1,0 0-1,0-1 0,0 1 0,0 0 0,0-1 0,0 1 0,1-1 0,-1 0 0,0 1 0,0-1 0,-1 0 0,-2-3-17,-1 1 1,1-1-1,-1 0 0,-5-8 1,5 5 14,0-1 1,1 0 0,0 0 0,1 0 0,0-1 0,0 1 0,0-1-1,1 1 1,1-1 0,-1-9 0,0-2-17,1 0 0,1 1 0,3-31 0,-2 45 8,-1 0 0,1 0 0,1 0-1,-1 0 1,1 0 0,-1 0 0,2 0 0,-1 1-1,0-1 1,1 1 0,0-1 0,0 1-1,0 0 1,1 0 0,-1 0 0,1 1-1,4-4 1,-2 3 9,0 0 0,1 1-1,-1 0 1,1 0 0,-1 1-1,1-1 1,0 2-1,0-1 1,0 1 0,0 0-1,14 0 1,150 7 31,6 0 1,-174-6-23,0 0-1,0 0 1,1-1-1,-1 1 1,0-1-1,0 0 1,0 0-1,0 0 1,0-1-1,0 1 1,0-1-1,0 1 1,0-1-1,-1 0 1,1 0-1,-1 0 1,5-5-1,-6 5 0,0 0-1,0 0 1,0 0-1,0 0 1,0 0-1,0 0 1,0 0-1,-1 0 1,1-1-1,-1 1 1,0 0-1,0 0 1,0-1 0,0 1-1,0 0 1,0 0-1,0 0 1,-1-1-1,1 1 1,-1 0-1,1 0 1,-1 0-1,0 0 1,0 0-1,0 0 1,0 0-1,-2-2 1,-1-1 7,1 0 0,-1 1-1,0-1 1,-1 1 0,1 0 0,-1 0 0,0 1-1,0-1 1,0 1 0,0 0 0,-1 1 0,1-1-1,-1 1 1,0 0 0,-11-2 0,9 2 22,-1 0 0,0 1 1,0 0-1,0 1 0,0 0 1,0 1-1,0-1 0,0 2 1,0-1-1,-10 4 0,14-3-8,0 0 0,0 0 0,0 1-1,1 0 1,-1 0 0,1 0-1,0 0 1,-1 1 0,1-1 0,1 1-1,-1 0 1,1 0 0,-1 1 0,1-1-1,0 1 1,1 0 0,-1-1-1,1 1 1,-2 7 0,0 2 12,0 0-1,1 0 1,0 0 0,2 0-1,-1 29 1,2-36-31,1-1 0,0 1 0,0-1 0,0 1 0,1-1 0,0 0 0,0 1 0,1-1 0,-1 0 0,1 0 0,1-1 0,-1 1 0,1 0 0,0-1 0,0 0 0,1 0 0,-1 0 0,1-1 0,0 0 0,1 0 0,-1 0 0,9 4 1,-2-1-101,1 0 0,1-1 0,-1-1 0,1 0 0,0-1 1,0-1-1,1 0 0,-1-1 0,18 1 0,-5-2-826,1-2 0,0 0 1,-1-2-1,1-1 0,41-12 0,-52 11 344,-1 0 1,-1-2-1,1 0 1,-1-1-1,0 0 1,-1-1-1,0-1 1,0 0-1,-1-1 1,15-15-1,-24 21 592,0 0-1,-1 0 1,1 0 0,-1 0-1,0-1 1,0 1 0,-1-1-1,1 0 1,-1 1 0,-1-1-1,1 0 1,-1-1 0,0 1-1,0 0 1,-1-9 0,0 9 342,0 1 1,-1-1 0,0 1-1,0-1 1,0 1 0,-1 0-1,0-1 1,0 1 0,0 0 0,0 0-1,-1 1 1,0-1 0,0 0-1,0 1 1,-1 0 0,1 0-1,-7-6 1,9 9-259,0 0-1,0 0 1,0 1-1,0-1 1,0 0-1,0 0 1,-1 1 0,1-1-1,0 0 1,0 1-1,-1-1 1,1 1-1,0 0 1,0-1 0,-1 1-1,1 0 1,-1 0-1,1 0 1,0 0-1,-1 0 1,1 0 0,0 0-1,-3 1 1,2 0-27,0 0 0,0 0 1,1 0-1,-1 1 1,1-1-1,-1 0 0,1 1 1,-1-1-1,1 1 0,0 0 1,-1-1-1,1 1 0,0 0 1,-1 2-1,-1 4 72,-1 1 0,1 0-1,0 1 1,1-1 0,-2 14-1,-1 63 567,7 119 0,22 61-142,-12-163-734,-1 205-1,-13-287-157,-1 1 0,-1-1-1,-10 29 1,14-50 297,0 1 0,-1-1 0,1 1 0,0-1 0,0 1 0,0-1 0,-1 0 0,1 1 0,0-1 0,0 0 0,-1 1 0,1-1-1,0 0 1,-1 1 0,1-1 0,0 0 0,-1 1 0,1-1 0,0 0 0,-1 0 0,1 0 0,-1 1 0,1-1 0,-1 0 0,1 0 0,0 0 0,-1 0 0,1 0 0,-1 0 0,0 0 0,-16-5-598,-12-17-111,24 14 607,-1-1 1,1 1 0,0-1-1,1 0 1,-5-14 0,-13-49-115,21 68 236,-10-47-31,1 0 0,-4-88 1,14-105-117,4 180 198,2-1 0,4 1-1,2 0 1,39-116 0,-47 169-26,0 0-1,1 1 1,0-1 0,1 1 0,0 0-1,1 0 1,0 1 0,1 0 0,0 0-1,16-14 1,-19 19-7,1 1-1,-1-1 1,1 1-1,0 0 1,0 1-1,0-1 1,0 1-1,0 0 1,0 1-1,1-1 1,-1 1 0,1 1-1,-1-1 1,1 1-1,-1 0 1,1 1-1,-1-1 1,0 1-1,1 1 1,11 3-1,-8-1-2,0 0-1,1 1 0,-2 0 0,1 1 0,-1 0 0,0 0 0,0 1 0,0 0 0,-1 1 1,0 0-1,-1 0 0,0 0 0,7 12 0,-8-12 0,-2 0 1,1 0-1,-1 0 0,0 1 1,-1-1-1,1 1 0,-2 0 1,1 0-1,-2 0 0,1 0 1,-1 1-1,0-1 0,-1 0 1,0 0-1,-1 1 0,-1 9 1,0-13-22,0 0 0,-1 1 0,0-1 0,0-1 0,0 1 0,-1 0 0,0-1 1,0 0-1,0 1 0,0-2 0,-1 1 0,0 0 0,0-1 0,0 0 1,-11 6-1,0-1-286,0 0 1,-1-1-1,0 0 1,-25 6 0,-42 8-3562,26-17-6783,42-5 4158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57.210"/>
    </inkml:context>
    <inkml:brush xml:id="br0">
      <inkml:brushProperty name="width" value="0.05" units="cm"/>
      <inkml:brushProperty name="height" value="0.05" units="cm"/>
      <inkml:brushProperty name="color" value="#E71224"/>
    </inkml:brush>
  </inkml:definitions>
  <inkml:trace contextRef="#ctx0" brushRef="#br0">219 181 19090,'0'0'1991,"2"-17"-1403,7-54-129,-8 66-385,0 0 0,0 1 0,0-1 0,1 0 0,0 0 0,0 1 0,0-1 0,0 1 0,1-1 0,0 1 0,0 0 0,0 0 0,0 0 0,0 1 0,6-5 0,-6 6-42,0-1 1,1 1-1,-1 0 0,1 1 1,-1-1-1,1 1 1,0-1-1,0 1 0,-1 0 1,1 1-1,0-1 1,0 0-1,0 1 0,0 0 1,0 0-1,4 1 1,-5-1-20,-1 1 0,1 0 0,-1 0 1,1 0-1,0 0 0,-1 0 0,0 0 1,1 1-1,-1-1 0,0 1 0,0-1 1,1 1-1,-1 0 0,-1 0 0,1 0 0,0 0 1,0 0-1,-1 1 0,1-1 0,-1 0 1,0 1-1,0-1 0,0 1 0,0 0 1,0-1-1,0 1 0,-1 0 0,1-1 1,-1 6-1,1 2 25,0 1 1,-1-1 0,0 1-1,-1 0 1,0-1-1,-4 16 1,-1-9-15,0 0 0,-1 0 0,0-1 0,-1 0 0,-1 0 0,-1-1 0,0 0 0,-20 21 0,-1-2-5,-2-2-1,-42 32 1,-77 46 280,151-109 96,4-1-256,190-16 334,-32 1-2895,-68 13-6573,-47-3 326</inkml:trace>
  <inkml:trace contextRef="#ctx0" brushRef="#br0" timeOffset="1">758 526 21588,'0'0'4549,"42"-43"-9322,-38 54-4419,-4 2-418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57.794"/>
    </inkml:context>
    <inkml:brush xml:id="br0">
      <inkml:brushProperty name="width" value="0.05" units="cm"/>
      <inkml:brushProperty name="height" value="0.05" units="cm"/>
      <inkml:brushProperty name="color" value="#E71224"/>
    </inkml:brush>
  </inkml:definitions>
  <inkml:trace contextRef="#ctx0" brushRef="#br0">99 1 17200,'0'0'8483,"-9"6"-8088,4-4-361,1 1 0,0 0 1,0 0-1,0 0 0,0 1 0,1-1 1,-1 1-1,1 0 0,0 0 0,0 0 1,0 0-1,0 1 0,1-1 0,0 1 0,0 0 1,-2 7-1,-6 27 21,2 0 0,2 1 0,1 0 0,2 0-1,2 0 1,7 63 0,-5-95-59,1 1 1,0-1-1,0 1 0,1-1 0,0 0 0,1 0 1,0 0-1,0 0 0,0-1 0,1 1 0,0-1 1,1-1-1,0 1 0,12 11 0,-9-12-12,0 1 1,0-2-1,0 1 0,1-1 1,0-1-1,0 0 0,0 0 0,0-1 1,1 0-1,-1-1 0,19 2 1,0-2-165,-1-1 1,1-1 0,-1-2 0,0-1 0,32-7-1,-43 6-461,0-1-1,0-1 1,29-13-1,-36 13-316,0 0 1,-1 0-1,1-1 0,-1 0 0,0 0 1,12-14-1,-19 17-141,1 1 0,-1 0 0,1-1 0,-1 1 0,0-1 0,3-7 0,0-25-7373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58.314"/>
    </inkml:context>
    <inkml:brush xml:id="br0">
      <inkml:brushProperty name="width" value="0.05" units="cm"/>
      <inkml:brushProperty name="height" value="0.05" units="cm"/>
      <inkml:brushProperty name="color" value="#E71224"/>
    </inkml:brush>
  </inkml:definitions>
  <inkml:trace contextRef="#ctx0" brushRef="#br0">1 238 17841,'0'0'2968,"10"-17"-1879,34-56-117,-38 65-819,0 1 1,0-1 0,1 1-1,0 1 1,0-1 0,1 1-1,0 1 1,0-1 0,0 1-1,0 1 1,13-6 0,-5 3 41,5-4-111,0 2 1,0 0-1,1 2 1,1 0 0,-1 1-1,1 2 1,0 0-1,0 1 1,1 2-1,-1 0 1,35 4-1,-46-1-264,0 1 0,-1 1-1,1 0 1,-1 0 0,0 1-1,0 1 1,-1-1 0,1 2 0,-1 0-1,-1 0 1,18 16 0,-19-14-1132,0-1 0,12 19 0,-15-20-283,-1 0-1,0 1 0,0 0 1,2 9-1,4 21-7079</inkml:trace>
  <inkml:trace contextRef="#ctx0" brushRef="#br0" timeOffset="1">119 633 18642,'0'0'3331,"110"-65"-2819,-70 52-223,2 3-129,1 7-128,-5-1-128,-2 4-481,1 0-576,-9 0-1473,-3 4-2147,-6 1-3683</inkml:trace>
  <inkml:trace contextRef="#ctx0" brushRef="#br0" timeOffset="2">708 488 18257,'0'0'6449,"9"2"-6027,-7-2-402,2 0 8,0 1 0,0-1-1,0 1 1,0 0 0,0 0-1,-1 0 1,1 1-1,0-1 1,-1 1 0,1 0-1,-1 0 1,1 0 0,-1 0-1,0 1 1,0 0-1,0-1 1,3 5 0,21 29 284,-2 2 0,-1 1 0,20 46 0,2 22-2792,-8 1-10051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58.915"/>
    </inkml:context>
    <inkml:brush xml:id="br0">
      <inkml:brushProperty name="width" value="0.05" units="cm"/>
      <inkml:brushProperty name="height" value="0.05" units="cm"/>
      <inkml:brushProperty name="color" value="#E71224"/>
    </inkml:brush>
  </inkml:definitions>
  <inkml:trace contextRef="#ctx0" brushRef="#br0">243 0 17232,'0'0'7816,"-12"15"-7533,-38 49-150,43-54-118,1 1 0,1-1 0,0 1 0,0 0 0,1 0 0,-5 17 0,-2 11-8,-51 100-523,31-75-1594,4 2-3533,21-47-96,3-4-2081</inkml:trace>
  <inkml:trace contextRef="#ctx0" brushRef="#br0" timeOffset="1">623 59 20531,'0'0'5536,"-2"13"-5210,-21 218-294,10-175-3055,9-45-2129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59.282"/>
    </inkml:context>
    <inkml:brush xml:id="br0">
      <inkml:brushProperty name="width" value="0.05" units="cm"/>
      <inkml:brushProperty name="height" value="0.05" units="cm"/>
      <inkml:brushProperty name="color" value="#E71224"/>
    </inkml:brush>
  </inkml:definitions>
  <inkml:trace contextRef="#ctx0" brushRef="#br0">1 144 19635,'0'0'3299,"59"-67"-4004,-48 69-352,8 10-1057,-4 3-1890,6 8-4260</inkml:trace>
  <inkml:trace contextRef="#ctx0" brushRef="#br0" timeOffset="1">461 3 18097,'0'0'8077,"-1"-3"-7554,2 169 1461,-1-76-1774,-11 76-81,6-110-505,1 0 1,6 62-1,-2-112 214,1 1 0,0-1-1,1 0 1,-1 0 0,1 1 0,1-1-1,4 9 1,-6-13-108,0 0 0,1 1 0,-1-1 0,0 0 0,1-1 0,0 1 0,-1 0 0,1 0 0,0-1 0,0 1 0,0-1 0,0 0 0,0 1 0,0-1 0,1 0 0,-1 0 0,0-1 0,1 1 0,-1 0 0,0-1 0,1 1 0,-1-1 0,3 0 0,16 0-4470,-3 0-3204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59.783"/>
    </inkml:context>
    <inkml:brush xml:id="br0">
      <inkml:brushProperty name="width" value="0.05" units="cm"/>
      <inkml:brushProperty name="height" value="0.05" units="cm"/>
      <inkml:brushProperty name="color" value="#E71224"/>
    </inkml:brush>
  </inkml:definitions>
  <inkml:trace contextRef="#ctx0" brushRef="#br0">1 58 19603,'0'0'5829,"137"-38"-5893,-88 34-673,2-2-1088,3 3-4421,3-3-3267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3:45.029"/>
    </inkml:context>
    <inkml:brush xml:id="br0">
      <inkml:brushProperty name="width" value="0.05" units="cm"/>
      <inkml:brushProperty name="height" value="0.05" units="cm"/>
      <inkml:brushProperty name="color" value="#E71224"/>
    </inkml:brush>
  </inkml:definitions>
  <inkml:trace contextRef="#ctx0" brushRef="#br0">89 728 16047,'0'0'4639,"0"3"-4473,0-1-146,0 0 0,1 0 0,-1 0 0,0 0 0,1 0 0,-1 0 0,1 0 0,-1-1 0,1 1 0,0 0 0,0 0 0,0-1 0,0 1 0,0 0 0,0-1 0,0 1 0,0-1 0,1 0 0,2 3 0,-1-2-3,0 0 0,1 0 0,-1 0 0,1-1 1,-1 1-1,1-1 0,0 0 0,0 0 0,6 1 0,-1-1-2,0-1 0,0 0 0,1 0 0,-1-1-1,0 0 1,0 0 0,0-1 0,12-5-1,-14 5-32,-1-1-1,1 0 1,-1 0-1,0-1 0,0 1 1,-1-1-1,1-1 1,-1 1-1,0-1 0,0 0 1,0 0-1,-1 0 0,8-12 1,-10 12-14,1 0 0,-2 0 0,1 0 1,0 0-1,-1 0 0,0 0 0,0 0 0,0 0 1,-1 0-1,0-1 0,0 1 0,0 0 0,0 0 0,-1-1 1,0 1-1,0 0 0,-1 0 0,1 0 0,-3-5 1,1 2 38,-1 1 0,0 0 1,0-1-1,0 1 0,-1 1 1,0-1-1,0 1 0,-1 0 1,0 0-1,0 0 0,0 1 1,0 0-1,-13-7 0,14 9 28,0 1 0,0 0 0,-1 0 0,1 0 0,-1 0 0,0 1 0,1 0 1,-1 0-1,0 1 0,0 0 0,0 0 0,1 0 0,-1 0 0,0 1 0,0 0 0,1 0 0,-1 1 0,1 0 0,-1 0 0,-5 3 0,3-1 53,1 0 1,0 1 0,0 0 0,0 1-1,0 0 1,1 0 0,0 0 0,0 1-1,0 0 1,1 0 0,0 0-1,1 0 1,0 1 0,0 0 0,0 0-1,-3 14 1,0 1 132,1 0-1,2 0 0,0 0 1,-1 47-1,5-57-202,1 0-1,-1 0 1,2 0 0,0 0-1,1 0 1,0-1 0,0 1-1,2-1 1,-1 0-1,2 0 1,9 16 0,-9-18-61,1-1 1,0-1-1,0 1 0,1-1 1,0 0-1,1-1 1,0 0-1,0 0 1,0-1-1,1 0 0,0-1 1,0 0-1,17 6 1,-11-6-362,0-1 0,0-1 1,0 0-1,1-1 1,-1-1-1,1-1 0,-1 0 1,1-1-1,-1 0 0,23-6 1,-24 3-1194,0 0 1,0-1 0,0 0-1,-1-1 1,0-1-1,22-14 1,-2-5-5168</inkml:trace>
  <inkml:trace contextRef="#ctx0" brushRef="#br0" timeOffset="1">568 599 14253,'0'0'7827,"-9"17"-7176,-29 58-91,35-70-510,2 0 0,-1 0-1,0 1 1,1-1 0,0 1-1,0-1 1,1 1-1,-1-1 1,1 1 0,1 8-1,0 3 41,-1 218 737,1-225-608,2-8-91,6-15-60,7-23-93,20-77 99,14-35-308,-49 147 236,-1 0 1,0 1 0,1-1 0,-1 1-1,1-1 1,-1 1 0,1-1-1,-1 1 1,1-1 0,-1 1 0,1-1-1,-1 1 1,1 0 0,0-1 0,-1 1-1,1 0 1,0-1 0,-1 1-1,1 0 1,0 0 0,-1 0 0,1 0-1,0-1 1,-1 1 0,1 0 0,0 0-1,-1 0 1,1 1 0,0-1-1,0 0 1,-1 0 0,1 0 0,0 0-1,-1 1 1,1-1 0,-1 0 0,1 1-1,0-1 1,-1 0 0,1 1 0,-1-1-1,1 1 1,0 0 0,2 1-1,1 0 0,-1 1-1,0 0 1,0-1 0,-1 1 0,4 4 0,0 4-5,-1 0 0,-1 1 0,0-1 0,-1 1 0,0 0 0,-1 0-1,0 0 1,-1 0 0,0 16 0,6 36-57,-5-54 13,0 1-1,1-1 1,0 0-1,1 0 1,0 0 0,0 0-1,1-1 1,0 1-1,1-1 1,0-1-1,1 1 1,0-1-1,0 0 1,0-1-1,1 1 1,1-1-1,-1-1 1,1 0-1,0 0 1,0-1-1,0 0 1,1 0-1,0-1 1,0-1 0,0 1-1,1-2 1,18 4-1,-11-4-92,1-1 0,-1-1 1,0-1-1,0 0 0,0-1 0,0-1 0,0-1 1,0-1-1,-1 0 0,0-1 0,0-1 0,22-12 1,-29 14 144,-1-1 1,0 0 0,-1 0 0,1-1 0,-1 0 0,0-1 0,-1 0 0,0 0 0,0 0 0,-1-1 0,0 0-1,-1 0 1,1 0 0,-2-1 0,1 0 0,-2 0 0,1 0 0,-1 0 0,-1-1 0,0 1 0,0-1 0,0-13-1,-2 14 132,-1-1-1,1 1 1,-1-1-1,-1 1 1,0-1-1,-1 1 1,0 0-1,0 0 1,-6-11-1,6 15-52,-1 0 0,1 0 1,-1 1-1,0-1 0,0 1 0,-1 0 0,0 0 1,1 0-1,-2 1 0,1 0 0,0 0 1,-1 0-1,0 0 0,0 1 0,-7-3 0,10 5-39,-1 0 0,1 0-1,0 0 1,-1 1-1,1-1 1,0 1 0,-1 0-1,1-1 1,-1 2 0,1-1-1,-1 0 1,1 1-1,0-1 1,-1 1 0,-5 2-1,4 0-5,0 0-1,0-1 1,0 2-1,0-1 0,1 0 1,-1 1-1,1 0 1,-7 8-1,3-2-18,1 0 0,0 1-1,0 0 1,1 0 0,0 1-1,1 0 1,-6 23 0,5-12-23,-3 30 1,8-45 10,1-1-1,0 0 1,0 1 0,0-1-1,1 0 1,0 1-1,0-1 1,4 9 0,-4-14-3,-1-1 0,1 1 0,0 0 0,0-1 0,1 1 0,-1 0 0,0-1 0,0 1 0,1-1 1,-1 0-1,1 0 0,-1 1 0,1-1 0,0 0 0,0 0 0,-1 0 0,1-1 0,0 1 0,0 0 0,0-1 0,0 1 1,0-1-1,0 1 0,-1-1 0,1 0 0,0 0 0,0 0 0,0 0 0,0 0 0,0-1 0,0 1 0,3-1 1,4-1 3,0-1 0,1 0 1,-1 0-1,0-1 0,8-5 1,-2 1-44,-1-1 1,0 0 0,0-1 0,-1-1-1,0 0 1,-1 0 0,-1-2-1,20-25 1,-19 19-149,0 0-1,-1-1 1,-2-1 0,0 0 0,12-40-1,-9 3-14,-2-1-1,-2 0 1,-3-1-1,-4-66 1,-1 64 337,-3 1 0,-3 0 0,-20-88 0,26 149-133,-1 0-1,1-1 0,0 1 0,0-1 0,0 1 0,-1 0 1,1-1-1,0 1 0,0-1 0,-1 1 0,1 0 0,0-1 1,-1 1-1,1 0 0,0 0 0,-1-1 0,1 1 0,0 0 1,-1 0-1,1-1 0,-1 1 0,1 0 0,0 0 0,-1 0 1,1 0-1,-1 0 0,1 0 0,-1 0 0,1 0 0,0 0 1,-1 0-1,1 0 0,-1 0 0,1 0 0,-1 0 0,1 0 1,-1 0-1,1 0 0,0 0 0,-1 1 0,1-1 0,-1 0 1,1 0-1,0 0 0,-1 1 0,1-1 0,0 0 0,-1 1 1,1-1-1,0 0 0,-1 1 0,1-1 0,0 0 0,0 1 1,0-1-1,-1 1 0,1-1 0,-4 6 30,1-1 0,-1 1-1,1 0 1,1-1 0,-1 1 0,1 0-1,0 1 1,0-1 0,1 0-1,-1 10 1,-1 11 62,1 31 1,1-51-91,57 1069 707,-45-977-3546,-5-34-5268,-4-54 5886,3 35-7332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9:47.516"/>
    </inkml:context>
    <inkml:brush xml:id="br0">
      <inkml:brushProperty name="width" value="0.05" units="cm"/>
      <inkml:brushProperty name="height" value="0.05" units="cm"/>
      <inkml:brushProperty name="color" value="#E71224"/>
    </inkml:brush>
  </inkml:definitions>
  <inkml:trace contextRef="#ctx0" brushRef="#br0">7 202 13613,'0'0'7132,"1"0"-7125,-1 0 1,0 0-1,0 0 0,0-1 0,0 1 1,0 0-1,0 0 0,0 0 0,0 0 1,0 0-1,0 0 0,0-1 0,0 1 1,0 0-1,-1 0 0,1 0 1,0 0-1,0 0 0,0 0 0,0-1 1,0 1-1,0 0 0,0 0 0,0 0 1,0 0-1,0 0 0,0 0 1,-1 0-1,1 0 0,0-1 0,0 1 1,0 0-1,0 0 0,0 0 0,0 0 1,0 0-1,-1 0 0,1 0 1,0 0-1,0 0 0,0 0 0,0 0 1,0 0-1,-1 0 0,1 0 0,0 0 1,0 0-1,0 0 0,0 0 1,0 0-1,0 0 0,-1 0 0,1 0 1,0 0-1,0 0 0,0 0 0,0 1 1,-1 4 26,0 1 1,0 0 0,1 0-1,0 0 1,0 0 0,3 11-1,8 44 87,-10-54-100,0-6-19,0 10 20,2-1 1,-1 0-1,2 0 1,7 17 0,-10-24-14,0-1 1,0 0-1,1 0 1,0 0-1,-1 0 1,1 0-1,0 0 1,0 0-1,0 0 1,0-1-1,0 1 1,0-1-1,0 0 1,1 1-1,-1-1 1,0 0-1,1 0 1,-1-1-1,1 1 1,0 0-1,-1-1 1,1 1-1,-1-1 1,4 0-1,5-1 18,-1 0-1,1 0 0,-1-1 1,0-1-1,1 1 0,-1-2 1,13-5-1,70-41 6,-50 25-120,234-120-2567,-89 51-4164,-167 83 5638,125-62-6891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50:22.124"/>
    </inkml:context>
    <inkml:brush xml:id="br0">
      <inkml:brushProperty name="width" value="0.05" units="cm"/>
      <inkml:brushProperty name="height" value="0.05" units="cm"/>
      <inkml:brushProperty name="color" value="#E71224"/>
    </inkml:brush>
  </inkml:definitions>
  <inkml:trace contextRef="#ctx0" brushRef="#br0">3 420 13517,'0'0'6235,"-1"6"-5765,1 4-325,-2 20 419,4 56 1,-1-77-456,0-1 1,1 1-1,0-1 1,0 1 0,0-1-1,1 0 1,1 0-1,-1 0 1,1 0 0,1-1-1,9 14 1,-13-20-64,1 1-1,-1-1 1,1 0 0,-1 0-1,1 0 1,0 0-1,-1 0 1,1-1 0,0 1-1,0-1 1,-1 1 0,1-1-1,0 1 1,0-1 0,0 0-1,0 0 1,-1 0 0,1 0-1,0 0 1,0 0 0,0-1-1,2 0 1,4 0 43,-1-2 0,0 1 0,1-1 0,7-4 0,228-131 686,-93 49-686,256-140-2816,-199 111-5206,-60 35-940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39.734"/>
    </inkml:context>
    <inkml:brush xml:id="br0">
      <inkml:brushProperty name="width" value="0.05" units="cm"/>
      <inkml:brushProperty name="height" value="0.05" units="cm"/>
      <inkml:brushProperty name="color" value="#E71224"/>
    </inkml:brush>
  </inkml:definitions>
  <inkml:trace contextRef="#ctx0" brushRef="#br0">367 290 13517,'0'0'3171,"4"-18"-2344,14-60-74,-17 72-640,0 0-1,0 0 1,-1-1 0,0 1-1,0 0 1,0 0 0,-1-1 0,0 1-1,0 0 1,-1 0 0,0 0-1,0 0 1,0 0 0,-1 1-1,0-1 1,0 1 0,-3-6-1,0 3 43,0 1-1,-1 0 0,1 0 0,-2 1 1,1 0-1,0 0 0,-1 1 0,-15-9 1,19 12-94,-1 0 0,1 0 1,-1 0-1,0 1 1,0-1-1,1 1 1,-1 0-1,0 0 1,0 1-1,0 0 1,0 0-1,0 0 1,0 0-1,0 1 1,-6 1-1,5 0 20,-1 0 0,0 1 0,1 0-1,0 0 1,-1 1 0,2-1 0,-1 1 0,0 1 0,-8 7 0,0 3 74,1 1 0,0 0 0,1 1 0,1 1 0,0 0 0,-10 23 0,14-25-79,1 0 0,0 1 0,1 0 1,0 0-1,2 0 0,0 0 0,1 0 0,0 1 1,2-1-1,3 36 0,-2-49-68,0 0 1,0-1-1,0 1 0,1 0 1,0 0-1,0-1 0,0 1 0,0-1 1,0 1-1,1-1 0,-1 0 1,1 0-1,0 0 0,0 0 1,0-1-1,1 1 0,-1-1 1,0 0-1,1 0 0,0 0 1,-1 0-1,1 0 0,0-1 0,0 0 1,0 0-1,0 0 0,6 0 1,0 1 9,1-1-1,0 0 1,0-1 0,0-1 0,0 0 0,-1 0 0,1-1-1,0 0 1,13-5 0,-9 2-5,-1-1 0,0-1 0,0 0-1,-1-1 1,0 0 0,0-1 0,-1-1 0,0 0-1,-1 0 1,15-18 0,-18 18 20,-1 0 0,0 0 0,-1-1 0,-1 1 0,1-1 0,-1 0 0,-1-1 0,0 1 0,-1-1 0,0 0 0,-1 0 0,0 0 0,0-22 0,-12 59 24,-1 0-2,8-9 63,1 1-1,0 0 0,1 0 1,1 0-1,0-1 0,1 1 1,1 0-1,4 16 0,-1-12-1128,16 39 0,-11-36-4389,18 29 1,-17-35-3212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40.128"/>
    </inkml:context>
    <inkml:brush xml:id="br0">
      <inkml:brushProperty name="width" value="0.05" units="cm"/>
      <inkml:brushProperty name="height" value="0.05" units="cm"/>
      <inkml:brushProperty name="color" value="#E71224"/>
    </inkml:brush>
  </inkml:definitions>
  <inkml:trace contextRef="#ctx0" brushRef="#br0">0 0 19763,'0'0'3427</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41.443"/>
    </inkml:context>
    <inkml:brush xml:id="br0">
      <inkml:brushProperty name="width" value="0.05" units="cm"/>
      <inkml:brushProperty name="height" value="0.05" units="cm"/>
      <inkml:brushProperty name="color" value="#E71224"/>
    </inkml:brush>
  </inkml:definitions>
  <inkml:trace contextRef="#ctx0" brushRef="#br0">644 171 14446,'0'0'3096,"-3"-19"-2050,-14-57-314,16 72-678,0 1 0,0 0 1,-1 0-1,1-1 1,-1 1-1,0 0 1,0 0-1,0 0 1,0 1-1,0-1 0,0 0 1,-1 1-1,1 0 1,-1-1-1,0 1 1,0 0-1,0 0 0,0 1 1,0-1-1,0 1 1,0-1-1,-1 1 1,1 0-1,-4-1 0,0 0 43,-7-2 1,0 1 0,-1 0 0,1 1 0,-1 1 0,1 0 0,-1 1-1,0 1 1,1 0 0,-1 1 0,1 0 0,0 1 0,0 1 0,0 0 0,0 1 0,0 1 0,-23 13 0,26-13-67,1 1 0,0 0 0,0 0 0,0 2 0,1-1 0,1 1 0,-1 0 0,-13 20 0,17-21-12,1 0 0,-1 1-1,1-1 1,1 1 0,0 0 0,0 0 0,1 0 0,0 0-1,0 0 1,1 1 0,0-1 0,1 15 0,2-15 12,-1 0 0,1 0 0,1-1 0,-1 1 0,2-1-1,-1 0 1,1 1 0,0-1 0,1-1 0,-1 1 0,2-1 0,-1 0 0,8 7 0,4 4 13,0-1 0,2 0 0,32 21-1,63 33-9,-71-46-26,-1 1 1,64 55-1,-104-80-2,0 1 0,0-1-1,0 1 1,0 0 0,-1 0 0,1 0 0,-1 0-1,1 0 1,-1 0 0,0 0 0,0 0 0,1 1-1,-2-1 1,1 0 0,0 1 0,0-1-1,-1 1 1,0-1 0,1 1 0,-1-1 0,0 1-1,0 2 1,-1-2 5,0 0 0,-1 0 0,1-1 0,0 1 0,-1 0 0,0-1 0,0 1 0,0-1 0,0 1 0,0-1 0,0 0 0,0 0 0,-1 0 0,1 0 0,-1-1 0,1 1 0,-4 1 0,-11 6 13,0-1 1,-1-1-1,0-1 1,0 0-1,-28 4 0,-95 9-10,102-15-9,-1-2 1,0-2-1,-59-7 1,90 6-13,1-1 0,0 0 0,-1 0 0,1-1 0,0 0 0,0-1 0,1 0 1,-14-9-1,18 12-62,1-1 1,0 0 0,0 1 0,0-1 0,0 0 0,1 0-1,-1 0 1,0 0 0,1-1 0,0 1 0,-1 0 0,1-1-1,0 1 1,0-1 0,0 1 0,1-1 0,-1 1 0,0-1-1,1 1 1,0-1 0,0 0 0,0 1 0,0-1 0,0 0-1,0 1 1,1-1 0,-1 0 0,1 1 0,-1-1-1,1 1 1,0-1 0,2-3 0,-1 2-302,1 0 0,-1 1 0,1-1-1,0 0 1,0 1 0,0 0 0,0 0 0,0 0 0,6-4 0,1 1-2336,-1 0 0,21-8 0,12-3-5419</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42.426"/>
    </inkml:context>
    <inkml:brush xml:id="br0">
      <inkml:brushProperty name="width" value="0.05" units="cm"/>
      <inkml:brushProperty name="height" value="0.05" units="cm"/>
      <inkml:brushProperty name="color" value="#E71224"/>
    </inkml:brush>
  </inkml:definitions>
  <inkml:trace contextRef="#ctx0" brushRef="#br0">119 586 17969,'0'0'4153,"0"0"-4146,0 1 0,-1-1 0,1 0 0,0 1-1,0-1 1,0 0 0,0 0 0,0 1 0,0-1-1,0 0 1,0 1 0,0-1 0,0 0 0,0 1-1,1-1 1,-1 0 0,0 0 0,0 1 0,0-1-1,0 0 1,0 1 0,0-1 0,1 0 0,-1 0 0,0 0-1,0 1 1,0-1 0,1 0 0,4 2 20,1-1 0,-1 0 0,1 0 1,0-1-1,-1 0 0,1 0 0,0 0 1,-1 0-1,9-3 0,-10 2-14,0 0 0,0-1 0,1 1 0,-1-1 0,-1 0 0,1 0 0,0 0 0,-1-1 0,1 0 0,-1 1 0,1-1 0,-1 0 0,0-1 0,-1 1 0,1 0 0,0-1 0,-1 0 0,0 1 0,0-1 0,2-5 0,-2 6-11,-1 0 1,0 0-1,0-1 1,-1 1 0,1 0-1,-1-1 1,1 1-1,-1-1 1,0 1-1,0 0 1,-1-1-1,1 1 1,-1-1 0,1 1-1,-1 0 1,0 0-1,0-1 1,-1 1-1,1 0 1,-1 0-1,1 0 1,-1 0 0,0 0-1,0 1 1,0-1-1,-3-2 1,0 1 31,-1 0 1,1 1-1,0-1 1,-1 1 0,0 1-1,1-1 1,-1 1-1,0 0 1,0 0-1,-1 0 1,1 1 0,0 0-1,0 1 1,-1-1-1,1 1 1,-1 0-1,1 1 1,-10 1 0,11-1 15,-1 0 1,1 0 0,0 0 0,0 1 0,0 0-1,0 0 1,0 0 0,0 1 0,0-1 0,1 1 0,-1 0-1,1 1 1,0-1 0,0 1 0,0 0 0,0 0 0,1 0-1,0 0 1,-1 1 0,2-1 0,-1 1 0,-2 5-1,2 0 7,0 1-1,0-1 1,1 1-1,1 0 1,0-1-1,0 1 0,1 0 1,0 0-1,1 0 1,0-1-1,1 1 0,0 0 1,1-1-1,5 15 1,-5-19-51,-1 0 1,1 0 0,1 0 0,-1 0 0,1 0-1,0-1 1,0 1 0,1-1 0,-1 0-1,1 0 1,1-1 0,-1 0 0,0 0 0,1 0-1,0 0 1,0-1 0,0 0 0,0 0-1,1-1 1,-1 0 0,1 0 0,-1 0 0,13 1-1,0-2-69,1-1 0,-1 0 0,0-1-1,0-2 1,1 0 0,-1-1 0,-1 0-1,1-2 1,28-12 0,-32 11-93,0 0 0,0-1 0,-1-1 0,0 0 0,-1-1 0,0-1 0,0 0 0,-1 0 0,-1-1 1,0-1-1,13-19 0,-17 20 108,-1-1 0,0 0 0,-1 0-1,-1 0 1,0-1 0,-1 0 0,0 0 0,-1 1 0,-1-1 0,0-1 0,-1 1 0,-1-14 0,-3-16-107,-2 0 0,-18-63 1,13 64 167,-33-115 123,44 158-132,0 0-1,0 0 0,0 0 1,0-1-1,0 1 1,0 0-1,0 0 1,-1 0-1,1 0 1,0 0-1,0 0 1,0 0-1,0 0 1,0 0-1,-1 0 0,1 0 1,0 0-1,0 0 1,0 0-1,0 0 1,-1 0-1,1 0 1,0 0-1,0 0 1,0 0-1,0 0 0,0 0 1,-1 0-1,1 0 1,0 0-1,0 0 1,0 0-1,0 0 1,0 0-1,-1 1 1,1-1-1,0 0 0,0 0 1,0 0-1,0 0 1,0 0-1,0 0 1,0 1-1,0-1 1,0 0-1,-1 0 1,1 0-1,0 0 1,0 0-1,0 1 0,0-1 1,0 0-1,0 0 1,0 0-1,0 1 1,-5 9 74,0 9 77,0 1 0,2 0-1,0 0 1,1 33-1,9 84 456,4-55-494,4 0 1,4-1-1,2-2 1,49 114-1,-73-198-952,-3-8 759,1 1 1,0-1-1,-4-17 0,4-15 134,2-1 0,6-91 0,-3 131-23,0-1 0,1 1-1,0-1 1,1 1-1,2-8 1,-4 12-12,1 1 1,0-1-1,0 1 0,0-1 0,0 1 1,0-1-1,0 1 0,0-1 0,0 1 1,0 0-1,0 0 0,1-1 0,-1 1 1,1 0-1,-1 0 0,1 0 0,-1 1 1,1-1-1,0 0 0,-1 1 0,1-1 1,0 1-1,-1-1 0,3 1 0,27-2-368,0 2 0,-1 2-1,1 1 1,57 12 0,-37-5-3977,-1-3-3625,-2-3-957</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43.927"/>
    </inkml:context>
    <inkml:brush xml:id="br0">
      <inkml:brushProperty name="width" value="0.05" units="cm"/>
      <inkml:brushProperty name="height" value="0.05" units="cm"/>
      <inkml:brushProperty name="color" value="#E71224"/>
    </inkml:brush>
  </inkml:definitions>
  <inkml:trace contextRef="#ctx0" brushRef="#br0">99 506 14670,'0'0'7527,"5"-13"-7201,9-20-145,-6 18-30,-6 12 4,-1 5 78,-2 14-48,-1 48 502,-12 65 0,-10 1-189,-18 114 205,42-244-696,0 1 1,0-1-1,0 0 0,0 0 0,0 1 0,0-1 0,0 0 0,0 0 1,0 0-1,0 1 0,0-1 0,0 0 0,0 0 0,0 1 0,0-1 1,0 0-1,0 0 0,0 1 0,-1-1 0,1 0 0,0 0 0,0 0 0,0 1 1,0-1-1,-1 0 0,1 0 0,0 0 0,0 0 0,0 1 0,-1-1 1,1 0-1,0 0 0,0 0 0,0 0 0,-1 0 0,1 0 0,-7-7 64,-5-17-53,6 6-1,1-1 0,1 1 0,1-1 0,1 0 0,0-25 0,2 5 17,9-62 0,4 22-73,3 0-1,3 1 1,4 1-1,38-86 1,-60 162 39,2-8 2,1 0 1,1 0 0,0 1-1,0-1 1,10-10-1,-14 17 1,0 1-1,0 0 0,0 0 1,1 0-1,-1 0 1,0 0-1,1 0 1,-1 0-1,1 0 0,0 0 1,-1 0-1,1 1 1,0-1-1,-1 1 0,1-1 1,0 1-1,-1 0 1,1 0-1,0 0 1,0 0-1,-1 0 0,1 0 1,0 0-1,0 0 1,-1 1-1,1-1 1,0 1-1,-1-1 0,1 1 1,-1 0-1,1-1 1,0 1-1,-1 0 0,1 0 1,-1 0-1,0 0 1,1 1-1,-1-1 1,1 2-1,8 7 24,0 0-1,-2 1 1,1 1-1,-1-1 1,-1 1 0,0 1-1,8 20 1,30 98 41,-41-120-61,19 74 25,24 174 0,-32-109-3083,-14-103-3178,-2-24-2706,1 0 373</inkml:trace>
  <inkml:trace contextRef="#ctx0" brushRef="#br0" timeOffset="1">57 689 16496,'0'0'5733,"97"-74"-5381,-61 72-63,-2-2-129,2 4-128,1 0-64,2 2-256,-2 6-417,-5-5-672,0 3-1506,-7-2-4997,0-2-480</inkml:trace>
  <inkml:trace contextRef="#ctx0" brushRef="#br0" timeOffset="2">1311 28 16496,'0'0'3411,"-22"-4"-3086,-74-13-63,67 14-53,-1 1-1,1 1 1,-30 3-1,1 0 234,-93-2 3439,150 0-3609,1 6 267,0-2-466,1 1 0,0-1 0,0 1-1,0-1 1,0 0 0,0 1-1,1-1 1,0 0 0,3 6 0,27 38 378,-3-5-135,-17-20-274,-2 0 0,0 1-1,-1 0 1,-2 1 0,0 0-1,-2 0 1,-1 0 0,-1 1-1,-1-1 1,-1 1 0,-1 0 0,-1-1-1,-2 1 1,0 0 0,-15 49-1,-50 113 85,-5 15-182,70-193 49,1 0 0,0-1 1,0 1-1,1 0 0,1 20 1,0-28 5,0 0 0,0 0 0,0 1 1,1-1-1,-1 0 0,1 0 0,-1 1 1,1-1-1,0 0 0,0 0 0,0 0 1,0 0-1,0 0 0,0 0 0,1 0 0,-1 0 1,1-1-1,-1 1 0,1-1 0,0 1 1,-1-1-1,1 1 0,0-1 0,0 0 0,0 0 1,0 0-1,0 0 0,0 0 0,1 0 1,2 0-1,7 1-5,-1-1 1,1 0 0,0-1 0,-1 0-1,1-1 1,-1-1 0,1 0 0,20-6-1,-1-3-60,51-26 0,-24 9-5607,1 6-6812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44.505"/>
    </inkml:context>
    <inkml:brush xml:id="br0">
      <inkml:brushProperty name="width" value="0.05" units="cm"/>
      <inkml:brushProperty name="height" value="0.05" units="cm"/>
      <inkml:brushProperty name="color" value="#E71224"/>
    </inkml:brush>
  </inkml:definitions>
  <inkml:trace contextRef="#ctx0" brushRef="#br0">27 8 15631,'0'0'9769,"0"7"-9331,-21 449 603,15-407-2947,9-107-6222,10-30 5285,2-20 2673,-8-51 1615,-7 53 4600,5 107-5266,4 7-554,-1 0-1,0 0 1,-1 1-1,7 10 1,10 11 120,12 10 2,1-1 1,52 40-1,-51-50-1533,47 28 1,-47-34-5718,-25-13-939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45.088"/>
    </inkml:context>
    <inkml:brush xml:id="br0">
      <inkml:brushProperty name="width" value="0.05" units="cm"/>
      <inkml:brushProperty name="height" value="0.05" units="cm"/>
      <inkml:brushProperty name="color" value="#E71224"/>
    </inkml:brush>
  </inkml:definitions>
  <inkml:trace contextRef="#ctx0" brushRef="#br0">27 0 19026,'0'0'6096,"-4"22"-5610,-12 73-107,13-67-236,1-1 1,1 1-1,1 0 0,6 38 0,-1-13-37,2 95 434,-10-75-3965,-9-1-10137,9-56 4577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45.459"/>
    </inkml:context>
    <inkml:brush xml:id="br0">
      <inkml:brushProperty name="width" value="0.05" units="cm"/>
      <inkml:brushProperty name="height" value="0.05" units="cm"/>
      <inkml:brushProperty name="color" value="#E71224"/>
    </inkml:brush>
  </inkml:definitions>
  <inkml:trace contextRef="#ctx0" brushRef="#br0">129 80 13677,'0'0'7233,"5"-3"-6923,-2 2-284,0-1 0,0 1 0,0 0 0,0 0 0,0 0 0,1 0 0,-1 1 0,0-1 0,0 1 0,5 0 0,39 5 142,24 3-101,112-1-1,-172-7-63,0-1 0,-1 0-1,1 0 1,19-6 0,-27 6 23,1 0 0,-1 0 0,0-1 0,0 1 0,0-1 0,0 1 0,0-1 0,0 0 0,0 0 0,-1 0 0,1 0 0,-1-1 0,1 1 0,-1-1 0,0 1 0,0-1 0,0 0 0,0 0 0,1-5 0,0-15 1182,-4 14 43,-3 17-453,-13 59-240,-15 125 0,12-56-388,-22 146 185,37-220-347,2 0 0,9 97 0,3-113 56,-8-45-37,-2 0-23,1-1 0,0 1-1,0-1 1,-1 0 0,1 1 0,-1-1 0,1 1 0,0-1-1,-1 0 1,1 1 0,-1-1 0,1 0 0,-1 1 0,1-1-1,-1 0 1,1 0 0,-1 0 0,1 1 0,-1-1 0,1 0-1,-1 0 1,0 0 0,1 0 0,-1 0 0,1 0 0,-1 0-1,1 0 1,-1 0 0,0 0 0,-23-2 105,23 2-109,-34-4-17,-149-12-297,112 12-383,-27-1-1270,66 6-2889,0 3-3687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3:45.663"/>
    </inkml:context>
    <inkml:brush xml:id="br0">
      <inkml:brushProperty name="width" value="0.05" units="cm"/>
      <inkml:brushProperty name="height" value="0.05" units="cm"/>
      <inkml:brushProperty name="color" value="#E71224"/>
    </inkml:brush>
  </inkml:definitions>
  <inkml:trace contextRef="#ctx0" brushRef="#br0">455 56 15343,'0'0'4500,"-20"-9"-3753,-64-27-48,80 35-630,1-1 0,-1 1 0,1-1 0,-1 1-1,0 0 1,0 0 0,1 1 0,-1-1 0,0 1 0,0 0-1,0 0 1,0 0 0,1 1 0,-1-1 0,-5 2-1,2 0 70,-1 0-35,1 1 0,0-1 1,0 2-1,1-1 0,-1 1 0,1 0 1,-1 0-1,1 1 0,0-1 0,1 2 1,-1-1-1,1 0 0,0 1 0,1 0 1,-5 7-1,-5 9 142,1 0 0,2 1 0,-10 25 0,-5 23 70,3 1 0,4 1 0,2 1 0,-6 81 0,17-107-260,3 1 1,1 0-1,3-1 1,2 1-1,2 0 1,15 64-1,-14-88-256,1-1 1,2 0-1,0 0 0,1-1 0,2 0 0,0 0 0,2-2 0,0 1 0,1-2 1,1 0-1,1-1 0,1-1 0,38 32 0,30 5-3590,8-9-3880,11-8-1623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46.010"/>
    </inkml:context>
    <inkml:brush xml:id="br0">
      <inkml:brushProperty name="width" value="0.05" units="cm"/>
      <inkml:brushProperty name="height" value="0.05" units="cm"/>
      <inkml:brushProperty name="color" value="#E71224"/>
    </inkml:brush>
  </inkml:definitions>
  <inkml:trace contextRef="#ctx0" brushRef="#br0">187 41 18225,'0'0'5285,"72"-38"-5285,-40 36-256,-9 2-289,2 0-544,-3 3-993,-3 3-1377,4 4-4965</inkml:trace>
  <inkml:trace contextRef="#ctx0" brushRef="#br0" timeOffset="1.03">0 267 21652,'0'0'2851,"130"-21"-2691,-87 17-96,5 2-224,-3 2-641,-3-2-1953,-4 2-6022,-6 0-769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46.874"/>
    </inkml:context>
    <inkml:brush xml:id="br0">
      <inkml:brushProperty name="width" value="0.05" units="cm"/>
      <inkml:brushProperty name="height" value="0.05" units="cm"/>
      <inkml:brushProperty name="color" value="#E71224"/>
    </inkml:brush>
  </inkml:definitions>
  <inkml:trace contextRef="#ctx0" brushRef="#br0">23 330 15022,'0'0'3668,"-3"-17"-2312,-1-6-910,-11-55 1894,19 129-140,21 57-1661,4-1 0,55 130 0,-83-234-538,0 2 11,1-1 0,0 1 0,0-1 0,1 1 0,-1-1 0,1 0 0,0 0 1,0 0-1,0 0 0,6 5 0,-8-9-9,0 0 0,-1 0 0,1 1 0,0-1-1,-1 0 1,1 0 0,-1 0 0,1-1 0,0 1 0,-1 0 0,1 0 0,-1 0 0,1 0 0,0 0 0,-1-1 0,1 1 0,-1 0 0,1-1 0,-1 1 0,1 0 0,-1-1 0,1 1 0,-1-1 0,1 0 0,13-13 24,-12 12-16,4-5-2,-1-1 1,0 1-1,0-1 1,0-1-1,-1 1 1,-1 0 0,6-17-1,12-67 51,-12 45-84,30-143-32,11-49-32,-42 214-366,3 38-774,18 51-656,-17-34 301,2 0 0,18 27-1,-27-48 1085,1-1-1,-1-1 0,2 1 0,-1-1 1,1 0-1,0-1 0,1 1 1,-1-2-1,1 1 0,0-1 0,12 6 1,-16-9 544,0-1 0,-1 0 0,1 1 0,0-1 0,0-1 0,0 1 0,0-1 0,0 1 0,0-1 0,0 0 0,0 0 0,0-1 0,0 1 0,0-1 0,0 0 0,0 0 0,0-1 0,6-2 0,-7 2 260,1 0 0,-1 0 0,0 0 1,-1 0-1,1-1 0,0 0 0,-1 1 0,1-1 1,-1 0-1,0 0 0,0 0 0,0 0 0,-1 0 1,1-1-1,-1 1 0,1-1 0,-1 1 1,0-1-1,0 1 0,-1-1 0,1-4 0,1-29 3982,-7 70-3011,-33 140-941,-15 75 104,81-437-456,-10 64-17,39-149 0,-54 266 29,15-47-14,-16 51 18,0 0-1,0-1 1,1 1 0,-1 0-1,1 0 1,0 1-1,0-1 1,0 1 0,6-6-1,-8 8 4,0 0 0,1 1 0,-1-1-1,1 0 1,-1 0 0,0 1 0,1-1-1,-1 1 1,1-1 0,-1 1 0,1 0-1,0-1 1,-1 1 0,1 0 0,-1 0-1,1 0 1,0 0 0,-1 0 0,4 1-1,-2 0 3,-1 1 0,1-1 0,0 0 0,0 1 0,-1 0 0,1-1-1,-1 1 1,1 0 0,3 4 0,1 2 5,-1 0 0,0 0-1,0 1 1,9 17 0,4 20-16,-2 0 1,-3 1-1,14 74 1,-5-22 69,-7-37-565,16 73 258,-25-89-3675,-5 0-3812,-2-30-693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47.534"/>
    </inkml:context>
    <inkml:brush xml:id="br0">
      <inkml:brushProperty name="width" value="0.05" units="cm"/>
      <inkml:brushProperty name="height" value="0.05" units="cm"/>
      <inkml:brushProperty name="color" value="#E71224"/>
    </inkml:brush>
  </inkml:definitions>
  <inkml:trace contextRef="#ctx0" brushRef="#br0">0 297 16848,'0'0'3491,"116"-52"-3491,-72 47-224,3-3-449,3 0-864,5 1-641,-4-7-769,0 1-704,-1-8-1122</inkml:trace>
  <inkml:trace contextRef="#ctx0" brushRef="#br0" timeOffset="1">665 2 14125,'0'0'9060,"-5"-1"-8436,4 1-593,-1 0 0,1 0 0,0 0 0,0 0 0,0 0 0,0 0 0,0 0 0,0 0 0,-1 1 0,1-1 0,0 0 0,0 1 0,0-1 0,0 0 0,0 1 0,0 0 0,0-1 0,0 1 0,0-1 0,1 1 0,-1 0 0,0 0 0,0 0 0,0-1 0,1 1 0,-1 0 0,0 0 0,0 2 0,-2 3 105,1 0 0,1 1 0,-1-1 0,-1 11 0,1-2 20,-30 183 1228,28-154-1212,2-1 0,4 69 1,-1-103-174,0-1 1,1 1-1,-1-1 1,1 0 0,1 1-1,0-1 1,0-1-1,1 1 1,-1 0-1,6 7 1,-6-11-2,0-1 0,0 1-1,1 0 1,-1-1 0,1 0 0,0 0 0,0 0 0,0-1-1,0 1 1,0-1 0,0 0 0,1 0 0,-1 0 0,1-1-1,-1 1 1,1-1 0,0 0 0,-1-1 0,6 1 0,17 0-567,0-2 0,-1-1 1,35-6-1,32-11-5370,-23 5-2332,7-1-1264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48.212"/>
    </inkml:context>
    <inkml:brush xml:id="br0">
      <inkml:brushProperty name="width" value="0.05" units="cm"/>
      <inkml:brushProperty name="height" value="0.05" units="cm"/>
      <inkml:brushProperty name="color" value="#E71224"/>
    </inkml:brush>
  </inkml:definitions>
  <inkml:trace contextRef="#ctx0" brushRef="#br0">23 0 14894,'0'0'7709,"2"2"-7133,-1 0-516,1 0-1,-1 0 0,0 0 1,0 1-1,0-1 0,0 0 1,0 0-1,-1 1 0,1-1 1,-1 0-1,1 1 1,-1-1-1,0 5 0,-1 39 256,-1-32-180,-13 134 703,-3 56-330,22-105-316,-3-107-240,-1 1 0,2-1 0,3-13-1,1-7-78,0-15 111,17-61 0,-20 93 20,0 0 0,1 1 0,0-1 0,1 1-1,1 0 1,-1 0 0,2 0 0,-1 1 0,1 0-1,15-15 1,-19 22-1,-1-1-1,1 1 0,0 0 0,0 1 1,0-1-1,1 1 0,-1-1 0,0 1 1,0 0-1,1 0 0,-1 0 0,1 1 1,-1-1-1,1 1 0,-1 0 0,1 0 1,-1 0-1,1 0 0,-1 1 0,0-1 1,1 1-1,-1 0 0,1 0 0,-1 0 1,0 0-1,0 1 0,0-1 0,0 1 1,0 0-1,0 0 0,4 4 0,4 3 6,0 0 0,-1 1 0,0 1 0,-1-1 0,0 2 0,9 15 0,-9-13 7,-1 0-1,0 0 1,-1 1-1,-1 0 1,7 25-1,-11-35-10,-1 1 0,0 0 0,-1-1 0,1 1 0,-1-1 0,0 1 0,0 0 0,-1-1 0,0 1 0,0-1-1,0 1 1,-1-1 0,1 1 0,-1-1 0,-1 0 0,1 0 0,-1 0 0,0 0 0,-5 7 0,2-5-33,0-1 1,-1 0-1,0 0 1,0 0-1,0-1 1,-1 0-1,0 0 1,1-1-1,-2 0 1,1 0-1,-9 2 1,3-2-21,0-1 0,0 0 1,0 0-1,-1-2 0,1 0 0,-20-1 1,32 0-45,-1 0 1,0-1 0,0 1 0,1-1 0,-1 0 0,1 1 0,-1-1 0,0-1-1,1 1 1,-1 0 0,1-1 0,0 1 0,0-1 0,-1 1 0,1-1 0,0 0-1,0 0 1,1 0 0,-1 0 0,0-1 0,1 1 0,-1 0 0,1-1 0,0 1-1,0-1 1,0 1 0,-2-5 0,2 2-643,0 0-1,0-1 1,0 1-1,1 0 1,-1-1-1,1 1 1,0 0-1,1-1 1,0 1-1,-1 0 1,2 0-1,-1 0 1,3-8-1,11-9-7074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49.582"/>
    </inkml:context>
    <inkml:brush xml:id="br0">
      <inkml:brushProperty name="width" value="0.05" units="cm"/>
      <inkml:brushProperty name="height" value="0.05" units="cm"/>
      <inkml:brushProperty name="color" value="#E71224"/>
    </inkml:brush>
  </inkml:definitions>
  <inkml:trace contextRef="#ctx0" brushRef="#br0">1 705 16816,'0'0'3331</inkml:trace>
  <inkml:trace contextRef="#ctx0" brushRef="#br0" timeOffset="0.49">939 389 15855,'0'0'1751,"-1"-16"-379,-6-56-422,6 67-854,1 0 0,-1 0-1,0 0 1,-1 0 0,1 0 0,-1 1 0,0-1-1,0 1 1,0-1 0,-1 1 0,0 0-1,0 0 1,0 0 0,0 0 0,0 0-1,-1 1 1,0-1 0,1 1 0,-1 0 0,-1 0-1,1 1 1,0-1 0,-1 1 0,1 0-1,-1 0 1,1 0 0,-1 1 0,-10-2-1,9 2-65,-1 1-1,1 0 0,-1 0 1,1 0-1,-1 1 0,1 0 1,-1 1-1,1-1 0,0 1 0,0 0 1,-1 1-1,2-1 0,-1 1 1,0 0-1,0 1 0,1 0 0,0-1 1,0 2-1,-9 8 0,8-6-31,0 1 1,1 1-1,-1-1 0,2 1 0,-1 0 0,1 0 0,1 0 0,-1 0 0,2 1 0,-1-1 1,1 1-1,1 0 0,0 0 0,0-1 0,1 1 0,0 0 0,1 0 0,1 11 0,2-3-2,-1-1 0,2 1-1,0-1 1,2-1-1,-1 1 1,2-1-1,0 0 1,1 0 0,13 16-1,10 7 77,50 47-1,-4-4 16,-77-82-85,-1 1 1,0-1 0,0 0-1,1 1 1,-1-1 0,0 0-1,0 1 1,1-1-1,-1 1 1,0-1 0,0 1-1,0-1 1,0 0 0,0 1-1,0-1 1,0 1-1,0-1 1,0 1 0,0-1-1,0 0 1,0 1 0,0-1-1,0 1 1,0-1-1,0 1 1,0-1 0,0 0-1,-1 1 1,1-1 0,0 1-1,0-1 1,-15 12 36,-19 1-45,7-9-356,-1-1-1,1-2 0,-43-2 0,18 0-1234,13 0-1693,16-5-5549</inkml:trace>
  <inkml:trace contextRef="#ctx0" brushRef="#br0" timeOffset="1.49">1386 616 18770,'0'0'2915,"-11"0"-2867,-48 1-161,59-1 7,2 0-54,2 0 91,0 0 1,0 0 0,0-1 0,1 0 0,-1 0 0,0 0 0,0 0 0,0-1-1,-1 1 1,1-1 0,0 0 0,-1 0 0,1-1 0,-1 1 0,1-1 0,-1 1-1,5-7 1,-4 4 47,-1 1 0,0-1 0,0 0 0,0 0 0,0 0 0,-1 0 0,0-1 0,0 1 0,-1 0-1,1-1 1,-1 1 0,0-1 0,0-8 0,-1 5 31,1 2 17,-1 0 0,0 0-1,0 0 1,-3-14 0,3 19-20,-1 1 1,1-1-1,-1 1 0,1-1 1,-1 1-1,1 0 1,-1-1-1,0 1 1,0 0-1,0 0 0,0 0 1,0-1-1,0 1 1,0 0-1,0 0 0,0 0 1,0 0-1,0 1 1,-1-1-1,1 0 1,0 1-1,-1-1 0,1 0 1,-1 1-1,1-1 1,0 1-1,-1 0 1,1 0-1,-1-1 0,-1 1 1,-5 0 26,-1 1 0,1 0 1,0 0-1,0 0 1,-1 1-1,1 1 0,1-1 1,-1 1-1,0 0 0,1 1 1,-1 0-1,1 0 0,0 1 1,0-1-1,1 2 0,-1-1 1,1 1-1,0 0 1,-5 7-1,3-3 17,1 0-1,0 0 1,1 0-1,0 1 1,1-1 0,0 1-1,0 1 1,1-1 0,1 1-1,0-1 1,1 1-1,-2 23 1,3-29-30,1 1 0,0 0 0,1 0 0,-1-1 0,1 1-1,1-1 1,-1 1 0,1-1 0,3 8 0,-3-10-1,0-1 1,1 1-1,-1-1 0,1 0 1,0 0-1,0 0 0,0 0 0,0 0 1,0 0-1,0-1 0,1 1 1,0-1-1,-1 0 0,1 0 1,7 2-1,-2-1-15,0-1-1,1 0 1,-1 0 0,1-1 0,-1 0-1,1 0 1,0-1 0,0-1 0,-1 1 0,1-2-1,-1 1 1,1-1 0,-1-1 0,1 0-1,-1 0 1,15-8 0,0-2-79,0-1 0,-1 0 0,0-2 0,34-31 1,-44 35-10,-1-1 1,0 0-1,-1-1 0,-1 0 1,0-1-1,-1 0 1,0-1-1,-1 1 1,-1-2-1,0 1 0,-2-1 1,7-30-1,-4 3 142,-3-1 0,-2 0 0,-3-81-1,-3 88 651,-2 0-1,-13-56 0,18 94-695,-1 0 0,1 0 0,0 0 0,0 0-1,0 0 1,0 0 0,0 0 0,0 0 0,0 0 0,0 0 0,0 0-1,0 0 1,0 0 0,0 0 0,0 0 0,-1 0 0,1 0-1,0 0 1,0 0 0,0 0 0,0 0 0,0 0 0,0 0 0,0 0-1,0 0 1,0 0 0,0 0 0,0 0 0,-1 0 0,1 0-1,0 0 1,0 0 0,0 0 0,0 0 0,0 0 0,0 0 0,0 0-1,0 0 1,0-1 0,0 1 0,0 0 0,0 0 0,0 0 0,0 0-1,0 0 1,0 0 0,0 0 0,0 0 0,0 0 0,0 0-1,0 0 1,0 0 0,-1-1 0,1 1 0,0 0 0,0 0 0,1 0-1,-1 0 1,0 0 0,0 0 0,0 0 0,0 0 0,0 0 0,0 0-1,0 0 1,0-1 0,-3 11 257,-2 14-88,1 19-34,2-1 0,3 45 0,13 89-102,0 3-18,-7-7-1635,-8-198 1603,2 0-1,1 1 0,1-1 0,1 1 1,15-48-1,-16 64-127,0 1 0,1-1 0,0 1 1,1 0-1,-1 0 0,2 1 0,-1-1 0,1 1 0,0 0 0,0 1 1,1-1-1,0 1 0,0 1 0,0-1 0,1 1 0,0 1 1,0-1-1,0 1 0,1 1 0,12-5 0,-9 5-1574,1 1 1,0 0-1,17-1 1,11 3-5769</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50.177"/>
    </inkml:context>
    <inkml:brush xml:id="br0">
      <inkml:brushProperty name="width" value="0.05" units="cm"/>
      <inkml:brushProperty name="height" value="0.05" units="cm"/>
      <inkml:brushProperty name="color" value="#E71224"/>
    </inkml:brush>
  </inkml:definitions>
  <inkml:trace contextRef="#ctx0" brushRef="#br0">48 208 19154,'0'0'7084,"-5"-4"-6769,5 4-301,-1-1 0,0 0 0,1 1 0,-1-1-1,0 1 1,0-1 0,0 1 0,0 0 0,0-1 0,1 1 0,-1 0-1,0-1 1,0 1 0,0 0 0,0 0 0,-1 0 0,1 0-6,1 0 1,-1 0 0,1 1-1,-1-1 1,1 0 0,-1 0-1,1 1 1,-1-1-1,1 0 1,0 1 0,-1-1-1,1 0 1,-1 1 0,1-1-1,0 1 1,-1-1-1,1 1 1,0-1 0,0 0-1,-1 1 1,1-1 0,0 2-1,-2 5 45,1 0-1,-1 0 1,2 1 0,-1 8-1,0-4-23,-10 349 256,10-204-5059,2-165 4293,0 0 1,0 0 0,1 1 0,3-13 0,3-6 30,1-31-925,4-98 0,-13-59 854,0 201 551,-1-13 577,0 1 0,-2 0 0,-1 0 0,-1 0-1,-9-28 1,14 73 1502,4-5-2024,1-1 0,1 0 0,0-1 0,16 25 0,39 48 40,-43-64-152,1-1 0,1 0 0,0-2-1,2 0 1,0-1 0,44 26 0,-45-33-1157,0 0-1,1-2 0,0 0 1,0-2-1,26 6 0,1-5-6539</inkml:trace>
  <inkml:trace contextRef="#ctx0" brushRef="#br0" timeOffset="1">586 1 21524,'0'0'4447,"0"20"-4137,0 0-237,1 2 13,0 0 0,1-1 0,9 40-1,60 304-966,-68-345-642,1 35 0,-4-22-7302,0-24 4623,0 6-4900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50.698"/>
    </inkml:context>
    <inkml:brush xml:id="br0">
      <inkml:brushProperty name="width" value="0.05" units="cm"/>
      <inkml:brushProperty name="height" value="0.05" units="cm"/>
      <inkml:brushProperty name="color" value="#E71224"/>
    </inkml:brush>
  </inkml:definitions>
  <inkml:trace contextRef="#ctx0" brushRef="#br0">65 56 20211,'0'0'3748,"125"-55"-3716,-94 55-160,-1 0-257,0 0-287,-1 0-610,-1 7-960,-5 3-1313,-2 3-4581</inkml:trace>
  <inkml:trace contextRef="#ctx0" brushRef="#br0" timeOffset="1">0 314 17521,'0'0'3139,"135"-30"-2947,-89 20-128,-3-1-64,5-1-192,-2-1-705,-1-2-1762,1 0-4580,-3-6-1185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51.269"/>
    </inkml:context>
    <inkml:brush xml:id="br0">
      <inkml:brushProperty name="width" value="0.05" units="cm"/>
      <inkml:brushProperty name="height" value="0.05" units="cm"/>
      <inkml:brushProperty name="color" value="#E71224"/>
    </inkml:brush>
  </inkml:definitions>
  <inkml:trace contextRef="#ctx0" brushRef="#br0">33 183 21172,'0'0'5141,"-1"19"-4778,-2 121 155,-14 208-75,16-327-537,-1 4-149,1-23-615,1-14-867,1-140-272,-9-313 1490,8 465 531,0 0 0,0 0 0,0 0 0,0-1 0,0 1-1,0 0 1,0 0 0,0 0 0,0 0 0,0 0 0,0 0 0,0 0 0,0 0 0,0 0 0,0 0-1,1-1 1,-1 1 0,0 0 0,0 0 0,0 0 0,0 0 0,0 0 0,0 0 0,0 0 0,0 0 0,0 0-1,0 0 1,1 0 0,-1 0 0,0 0 0,0 0 0,0 0 0,0 0 0,0 0 0,0 0 0,0 0-1,0 0 1,0 0 0,1 0 0,-1 0 0,0 0 0,0 0 0,0 0 0,0 0 0,0 0 0,0 0-1,0 0 1,0 0 0,0 0 0,0 0 0,0 1 0,1-1 0,-1 0 0,0 0 0,0 0 0,0 0 0,0 0-1,0 0 1,0 0 0,0 0 0,0 0 0,0 0 0,0 1 0,0-1 0,0 0 0,0 0 0,0 0-1,0 0 1,0 0 0,11 12 484,16 21-650,-22-27 302,167 197 331,-142-173-1051,2 0 1,0-2 0,2-2 0,44 26-1,-64-44-2337,0-1 0,30 11 0,-10-9-5361</inkml:trace>
  <inkml:trace contextRef="#ctx0" brushRef="#br0" timeOffset="1">569 1 19571,'0'0'6454,"-2"22"-6091,-1 3-280,-4 112 218,24 249-665,-11-304-3637,0 0-3799,-5-68 5909,1 18-7045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51.694"/>
    </inkml:context>
    <inkml:brush xml:id="br0">
      <inkml:brushProperty name="width" value="0.05" units="cm"/>
      <inkml:brushProperty name="height" value="0.05" units="cm"/>
      <inkml:brushProperty name="color" value="#E71224"/>
    </inkml:brush>
  </inkml:definitions>
  <inkml:trace contextRef="#ctx0" brushRef="#br0">0 271 18449,'0'0'4778,"20"-12"-4468,65-37-64,-80 46-226,0 1 1,0-1 0,1 1-1,-1 0 1,0 1 0,1-1-1,-1 1 1,1 0 0,-1 0-1,9 1 1,2-1 18,24-3-288,97-9 815,-47 9-4630</inkml:trace>
  <inkml:trace contextRef="#ctx0" brushRef="#br0" timeOffset="1">86 1 20243,'0'0'6876,"14"7"-6529,-2-1-270,-7-4-55,1 0 0,-1 0 0,0 1 1,0 0-1,-1 0 0,1 0 0,-1 0 1,1 1-1,-1 0 0,0 0 0,0 0 0,-1 0 1,1 1-1,-1-1 0,5 10 0,6 18 101,-1 2-1,-2-1 1,8 42-1,12 107-3404,-18-95-4357,-9-62-924</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7:52.148"/>
    </inkml:context>
    <inkml:brush xml:id="br0">
      <inkml:brushProperty name="width" value="0.05" units="cm"/>
      <inkml:brushProperty name="height" value="0.05" units="cm"/>
      <inkml:brushProperty name="color" value="#E71224"/>
    </inkml:brush>
  </inkml:definitions>
  <inkml:trace contextRef="#ctx0" brushRef="#br0">44 1 20852,'0'0'5755,"2"20"-5291,11 129 299,-13 199-283,-1-314-485,-16 174-2311,6-139-2199,-4 0-4444,0-7-1190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3:50.713"/>
    </inkml:context>
    <inkml:brush xml:id="br0">
      <inkml:brushProperty name="width" value="0.05" units="cm"/>
      <inkml:brushProperty name="height" value="0.05" units="cm"/>
      <inkml:brushProperty name="color" value="#E71224"/>
    </inkml:brush>
  </inkml:definitions>
  <inkml:trace contextRef="#ctx0" brushRef="#br0">162 234 13965,'0'0'6972,"0"-13"-6769,1-20-102,-2 18-15,1 12 3,-1 4 46,-36 108 951,-43 213 1,40-140-975,36-198 267,4-13-353,1 0-1,2 0 1,0 0-1,10-34 1,125-433-715,-133 474 734,-3 13 5,0 0 0,0 0 0,1 0 0,0 1 0,1 0 0,5-10 0,-9 18-42,0 0 0,1 0-1,-1 0 1,0-1 0,0 1-1,1 0 1,-1 0-1,0 0 1,1 0 0,-1 0-1,0 0 1,0 0-1,1 0 1,-1 0 0,0 0-1,1 0 1,-1 0-1,0 0 1,1 0 0,-1 1-1,0-1 1,0 0 0,1 0-1,-1 0 1,0 0-1,0 0 1,1 1 0,-1-1-1,0 0 1,0 0-1,0 0 1,1 1 0,-1-1-1,0 0 1,0 0 0,1 1-1,7 9 12,-8-10-15,10 14 45,0 0 0,-1 1 0,-1 0-1,10 26 1,19 70 184,-25-72-11,68 249 533,-42-93-3314,-30-158-209,-3-14-2952,-3-10-1930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4:27.395"/>
    </inkml:context>
    <inkml:brush xml:id="br0">
      <inkml:brushProperty name="width" value="0.05" units="cm"/>
      <inkml:brushProperty name="height" value="0.05" units="cm"/>
      <inkml:brushProperty name="color" value="#E71224"/>
    </inkml:brush>
  </inkml:definitions>
  <inkml:trace contextRef="#ctx0" brushRef="#br0">85 0 9673,'0'0'8291,"-11"16"-7848,3-6-363,1-2-25,1-1 0,1 1-1,-1 1 1,1-1 0,1 1-1,0 0 1,0 0 0,0 0-1,1 0 1,1 1 0,-3 18-1,-5 377 1948,13-353-1934,4 0 0,1 0 1,17 56-1,-24-106-127,-16-18-9059,6 0 5061,4 3-1821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4:52.520"/>
    </inkml:context>
    <inkml:brush xml:id="br0">
      <inkml:brushProperty name="width" value="0.05" units="cm"/>
      <inkml:brushProperty name="height" value="0.05" units="cm"/>
      <inkml:brushProperty name="color" value="#E71224"/>
    </inkml:brush>
  </inkml:definitions>
  <inkml:trace contextRef="#ctx0" brushRef="#br0">346 6 9321,'0'0'6096,"-3"-2"-5359,3 1-712,0 1-1,0 0 1,0 0 0,0 0 0,-1-1-1,1 1 1,0 0 0,0 0-1,0 0 1,0 0 0,-1-1 0,1 1-1,0 0 1,0 0 0,0 0 0,-1 0-1,1 0 1,0 0 0,0 0-1,-1 0 1,1-1 0,0 1 0,0 0-1,-1 0 1,1 0 0,0 0-1,0 0 1,-1 0 0,1 1 0,0-1-1,0 0 1,-1 0 0,1 0 0,0 0-1,0 0 1,0 0 0,-1 0-1,1 0 1,0 1 0,3 11 698,21 32 171,-13-23-575,29 59 134,-3 1 0,-4 2 0,26 106-1,-41-115-309,-3 0 0,-4 1 0,-2 0 0,-3 87-1,-7-135-164,-1 0-1,-2 0 1,0 0-1,-2 0 1,-1 0 0,-16 39-1,8-33 115,-1 0 0,-1-1 0,-2-1 0,-34 42 0,21-34-956,-2-3 1,-68 59 0,55-58-3791,-98 58 0,71-54-2536</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4:32.089"/>
    </inkml:context>
    <inkml:brush xml:id="br0">
      <inkml:brushProperty name="width" value="0.05" units="cm"/>
      <inkml:brushProperty name="height" value="0.05" units="cm"/>
      <inkml:brushProperty name="color" value="#E71224"/>
    </inkml:brush>
  </inkml:definitions>
  <inkml:trace contextRef="#ctx0" brushRef="#br0">61 339 7111,'0'0'7377,"-6"-9"-6528,-17-31-27,12 25 1511,8 11-1621,10 4-116,-7 0-569,13 1 36,0 0 1,0 1-1,0 1 0,0 0 1,0 1-1,-1 1 0,0 0 1,0 0-1,0 1 1,-1 1-1,14 9 0,18 15 71,55 52 0,-80-67-105,107 104 115,-106-99-122,0 1 1,-2 0-1,0 2 1,13 25-1,-26-42-7,-1-1 0,0 1-1,0 0 1,-1 0 0,1 1 0,-2-1-1,1 0 1,-1 1 0,0-1 0,-1 1 0,1-1-1,-2 1 1,0 9 0,-1-10-4,0-1 1,0 1-1,0-1 1,0 0-1,-1 0 0,0 0 1,-1-1-1,1 1 1,-1-1-1,0 1 1,-1-1-1,1 0 0,-1-1 1,0 1-1,-6 4 1,-10 6-49,-1-1 1,-1-1 0,0-1-1,-1 0 1,0-2 0,0-1-1,-1-1 1,-33 6 0,3-4-147,-1-3 0,-102 0 0,148-7 449,2-3-3757,7 2 2680,1 0 540,0 1 1,0 0 0,-1-1-1,1 1 1,0 0 0,0-1-1,0 1 1,0-1 0,0 1-1,-1 0 1,1-1 0,0 1-1,0-1 1,0 1 0,0 0 0,0-1-1,0 1 1,1-1 0,-1 1-1,0-1 1,0 1 0,0 0-1,0-1 1,0 1 0,0 0-1,1-1 1,-1 1 0,0 0-1,0-1 1,1 1 0,1-2-1623,-1 2 1623,11-12-5805</inkml:trace>
  <inkml:trace contextRef="#ctx0" brushRef="#br0" timeOffset="1">821 442 10058,'0'0'7788,"-5"-4"-7409,1 1-325,3 2-29,0 0 1,0 0-1,0 0 0,-1 0 1,1 0-1,-1 0 1,1 0-1,0 1 1,-1-1-1,1 0 1,-3 0-1,4 2-11,-1-1 0,0 0 0,0 0-1,1 1 1,-1-1 0,0 0 0,1 1 0,-1-1-1,0 1 1,1-1 0,-1 1 0,1-1 0,-1 1-1,1 0 1,-1-1 0,1 1 0,-1 0 0,1-1-1,-1 1 1,1 0 0,0-1 0,-1 1 0,1 0 0,0 0-1,0-1 1,0 1 0,0 0 0,-1 0 0,1 0-1,0-1 1,1 2 0,-10 54 666,-3 88-1,9-80-447,1-40-171,-1 20 147,1 0-1,7 77 0,-4-116-220,0-1-1,0 1 1,0-1-1,1 1 1,-1-1-1,1 0 1,0 1 0,0-1-1,1 0 1,-1 0-1,1-1 1,0 1-1,0 0 1,0-1-1,4 4 1,-1-3-38,-1-1 0,1 1 0,-1-1 0,1 0 0,0 0 0,1 0 0,-1-1 0,0 0 0,12 2 0,-5-2-57,1-1-1,0 0 1,0-1-1,0-1 1,0 0-1,-1 0 1,1-2-1,-1 0 1,22-7-1,-9 0-1908,46-25 0,-58 26-1028,0 0 0,15-14 0,-7 3-3244</inkml:trace>
  <inkml:trace contextRef="#ctx0" brushRef="#br0" timeOffset="2">809 366 12780,'0'0'5696,"12"-19"-5317,40-56-53,-50 73-306,-1 0 0,1-1 0,-1 1 0,1 0 0,0 1 0,0-1 0,0 0 0,0 1 0,0-1 0,0 1 0,0-1 0,0 1 0,1 0 0,-1 0 0,1 0 0,-1 0 0,1 0 0,-1 1 0,1-1 0,-1 1 0,1 0 0,-1-1 0,1 1 0,0 1 0,-1-1 0,4 0 0,5 1 38,-5-1-89,0 0 0,0 0 0,0 0 0,0 1 0,0 0 1,0 0-1,0 0 0,-1 1 0,1 0 0,0 0 0,-1 0 1,1 1-1,-1 0 0,0 0 0,0 0 0,0 0 0,-1 1 1,1 0-1,-1 0 0,0 0 0,0 1 0,0-1 0,0 1 0,-1 0 1,0 0-1,5 11 0,-1 1-1319,-1-1 0,8 31 0,-5 7-5987,-6-34 1572</inkml:trace>
  <inkml:trace contextRef="#ctx0" brushRef="#br0" timeOffset="3">886 627 8680,'0'0'4773,"103"0"-4869,-68-6-97,-1-3-287,0 3-449,-1 0-448,-3-4-705,0 2-737,1 0-1089</inkml:trace>
  <inkml:trace contextRef="#ctx0" brushRef="#br0" timeOffset="4">1497 218 13837,'0'0'5579,"-2"21"-5179,0-3-320,-8 123 417,2-35-76,-40 200 1,44-280-390,1-1 0,1 36 0,2-60-31,0 0 0,0 0 0,0 0 0,1 0 0,-1 0 0,0 0 0,0 1 0,1-1 0,-1 0 0,1 0 0,-1 0 0,1-1 0,-1 1-1,1 0 1,0 0 0,-1 0 0,1 0 0,0 0 0,-1-1 0,1 1 0,1 0 0,0 1 4,1-1 0,-1 0 0,1 0 0,-1 0 0,1 0 1,-1 0-1,1-1 0,4 2 0,5-1 11,0-1 0,1 0-1,11-2 1,-19 2-18,118-19-1233,-41 4-7011,-59 13 1424</inkml:trace>
  <inkml:trace contextRef="#ctx0" brushRef="#br0" timeOffset="5">2009 835 12812,'0'0'7004,"13"0"-6748,227 8 225,-230-8-482,53 0-137,81-10-1,-140 10 741</inkml:trace>
  <inkml:trace contextRef="#ctx0" brushRef="#br0" timeOffset="6">2891 163 13068,'0'0'6081,"-6"24"-5649,-17 77-95,15-59-106,3 0 0,-1 74 0,4-36-33,-5 136 315,7-209-491,1 0 0,-1 0 0,1 0 0,0 0 0,1 0 0,0 0 0,0 0 1,0 0-1,1-1 0,0 1 0,0-1 0,0 0 0,1 0 0,0 0 1,1 0-1,7 8 0,-6-9-4,0 0 1,1 0-1,-1-1 1,1 0-1,0 0 1,0 0-1,0-1 1,1 0 0,-1-1-1,1 1 1,0-2-1,-1 1 1,1-1-1,0 0 1,8 0-1,-1-1-585,0-1 0,1-1 0,-1 0 0,0 0 0,0-2 1,-1 0-1,1-1 0,-1 0 0,0-1 0,0-1 0,0 0 0,-1-1 0,0 0 0,19-17 0,-8 0-6453</inkml:trace>
  <inkml:trace contextRef="#ctx0" brushRef="#br0" timeOffset="7">2824 216 13741,'0'0'4164,"126"-30"-3972,-92 30-64,2 0-64,-1 0-32,1 2 0,1 4-96,-3 2-128,-4 4-609,-5 0-640,-7 0-1089,-4 6-2467,-6-3-1729</inkml:trace>
  <inkml:trace contextRef="#ctx0" brushRef="#br0" timeOffset="8">2986 602 10890,'0'0'6086,"129"-18"-5926,-102 16-160,-1 2-320,0-2-641,1 2-833,1 0-2177,-2 0-3012</inkml:trace>
  <inkml:trace contextRef="#ctx0" brushRef="#br0" timeOffset="9">3623 135 13325,'0'0'6395,"-17"4"-6032,0 0-247,1 0-1,-23 10 1,37-13-94,0 1 0,0-1 0,0 1 1,0 0-1,0 0 0,0 0 0,0 0 0,0 0 0,1 0 0,-1 0 0,1 1 1,0-1-1,0 0 0,0 1 0,0-1 0,0 1 0,0 0 0,1-1 1,-1 1-1,1-1 0,0 1 0,0 0 0,0-1 0,0 6 0,0 3 71,-4 63 435,10 114 1,1-23-251,-3-84-337,-4-80-5,-4-70-2718,-12-163 2360,-2-11 476,14 215 891,4 39-880,2 0-1,-1 0 1,1 0 0,1-1-1,0 1 1,6 11-1,30 62 125,-26-59-122,2 0 0,1-1 0,1 0 0,1-2 0,28 28 1,-31-35-217,2 0 1,0-1-1,1-1 1,0-1-1,1-1 1,0 0-1,34 13 1,-40-20-1050,1 0-1,20 3 1,7-3-6492,-20-4 926</inkml:trace>
  <inkml:trace contextRef="#ctx0" brushRef="#br0" timeOffset="10">4054 121 15086,'0'0'5173,"-16"18"-4724,16-18-449,-67 81 373,65-77-341,-1-1-1,1 1 1,-1 0-1,1 0 1,1 0 0,-1 1-1,1-1 1,-1 0-1,1 1 1,0-1-1,1 1 1,-1-1-1,1 1 1,0-1 0,1 8-1,-1 7 57,-3 32-158,3 0 1,2 0 0,2 0-1,3 0 1,1 0-1,28 88 1,-31-125-403,14 37-1851,-1-20-3957,-5-17-676</inkml:trace>
  <inkml:trace contextRef="#ctx0" brushRef="#br0" timeOffset="11">4465 145 16912,'0'0'4719,"-5"19"-4233,0 0-362,-1 2 36,1 0-1,1 1 1,-2 33 0,2 13 165,-26 277 199,20-290-380,-1 8-215,8-21-2997,11-46 1686,-2-2 891,-1-1 1,-1 0-1,1 0 1,-1 0-1,0-1 1,0 1 0,-1-1-1,0 0 1,2-10-1,1-7-1482,5-46 0,3-102-1894,-12 94 4095,-10-104-1,5 152 808,-2 1 0,-1-1 0,-1 1 0,-2 0 0,0 0 0,-20-37 0,24 60 1620,4 13-1228,4 16-748,0-15-552,0 0 0,0 0 0,1 0-1,0 0 1,0 0 0,0-1 0,1 0 0,0 0-1,1 0 1,5 5 0,13 10 315,31 21 1,-25-21-150,64 47 261,56 44-202,-128-94-308,-2 1 0,0 1 1,-1 1-1,25 35 0,-40-50-31,1 1 0,-1 0 0,-1 1 0,1-1-1,-1 1 1,0 0 0,-1-1 0,0 1 0,0 0 0,0 0 0,-1 1 0,-1-1 0,1 0 0,-1 0 0,-1 0 0,0 1-1,0-1 1,0 0 0,-1 0 0,0 0 0,-1 0 0,1-1 0,-2 1 0,1-1 0,-1 1 0,0-1 0,0 0 0,-1 0-1,0-1 1,-7 7 0,-3 2-91,-1 0-1,-1-1 1,0-1-1,-32 19 1,-83 35-3379,120-62 2838,-77 34-6753,-6-2-1196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4:34.636"/>
    </inkml:context>
    <inkml:brush xml:id="br0">
      <inkml:brushProperty name="width" value="0.05" units="cm"/>
      <inkml:brushProperty name="height" value="0.05" units="cm"/>
      <inkml:brushProperty name="color" value="#E71224"/>
    </inkml:brush>
  </inkml:definitions>
  <inkml:trace contextRef="#ctx0" brushRef="#br0">406 22 15310,'0'0'3962,"-18"-5"-3167,-61-11-117,75 15-619,0 1 0,0 0 0,0 0-1,0 1 1,0-1 0,0 1 0,0 0 0,0 0 0,0 0 0,0 1 0,0-1 0,0 1-1,-4 3 1,0 0 84,1 0-1,0 1 0,-12 13 0,8-8 13,-5 7-19,0 0 0,2 1 0,0 1 0,1 0 0,1 1 0,1 0 0,1 1 0,1 0 0,-7 27 0,-1 11 103,3 1 0,-9 81 0,17-94-108,3 0 0,1 0 0,2 1 0,13 86 0,-10-113-191,2-1 0,1 1 0,1-2 0,0 1 1,1-1-1,2 0 0,0 0 0,1-1 0,1-1 0,0 0 1,2-1-1,29 31 0,-24-31-582,0-2 0,1 0 0,1-1-1,0-1 1,43 19 0,-3-10-3648,1-6-3438,-6-7-456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4:35.679"/>
    </inkml:context>
    <inkml:brush xml:id="br0">
      <inkml:brushProperty name="width" value="0.05" units="cm"/>
      <inkml:brushProperty name="height" value="0.05" units="cm"/>
      <inkml:brushProperty name="color" value="#E71224"/>
    </inkml:brush>
  </inkml:definitions>
  <inkml:trace contextRef="#ctx0" brushRef="#br0">190 229 14990,'0'0'4468,"-4"20"-3987,-2 7-334,-14 89 379,2-3-126,-6 0 0,-55 163 1,53-194-337,43-111 207,0 4-233,1-13-57,-1-1 0,-3 0 0,0-1 0,9-53 0,18-170-248,-34 209 309,32-295 978,-39 349-1015,0-1 1,0 1 0,0 0 0,0 0-1,0 0 1,0-1 0,0 1 0,0 0-1,0 0 1,0 0 0,0-1-1,0 1 1,0 0 0,0 0 0,0 0-1,0-1 1,0 1 0,1 0 0,-1 0-1,0 0 1,0 0 0,0-1 0,0 1-1,0 0 1,0 0 0,1 0 0,-1 0-1,0 0 1,0-1 0,0 1-1,0 0 1,1 0 0,-1 0 0,0 0-1,0 0 1,0 0 0,1 0 0,-1 0-1,0 0 1,0 0 0,0 0 0,1 0-1,-1 0 1,0 0 0,0 0 0,0 0-1,1 0 1,-1 0 0,0 0-1,0 0 1,0 0 0,1 0 0,-1 0-1,0 0 1,0 0 0,0 0 0,0 0-1,1 1 1,-1-1 0,0 0 0,0 0-1,0 0 1,0 0 0,0 1 0,1-1-1,10 14 86,7 22-34,-2 1 0,-1 1 0,-2 0 0,11 55 0,13 39 27,-13-64-159,3-2 0,58 103 1,-37-80-3001,-21-37-6684,-20-41 2424</inkml:trace>
  <inkml:trace contextRef="#ctx0" brushRef="#br0" timeOffset="1">0 611 15855,'0'0'5093,"125"6"-4773,-76-4-288,4 1-32,3-3-160,5 0-320,0 2-642,-1 0-1120,1 0-2754,-4 0-2948</inkml:trace>
  <inkml:trace contextRef="#ctx0" brushRef="#br0" timeOffset="2">977 872 19282,'0'0'5445,"24"108"-5413,-20-84-64,3 8-128,-7-1-320,0-1-353,0-6-833,0 0-1280,-5-3-3428,-3-1-2114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4:37.315"/>
    </inkml:context>
    <inkml:brush xml:id="br0">
      <inkml:brushProperty name="width" value="0.05" units="cm"/>
      <inkml:brushProperty name="height" value="0.05" units="cm"/>
      <inkml:brushProperty name="color" value="#E71224"/>
    </inkml:brush>
  </inkml:definitions>
  <inkml:trace contextRef="#ctx0" brushRef="#br0">20 278 10602,'0'0'5760,"-1"-19"-4628,-1-3-772,-1-53 1490,-6 165 323,5 307-972,5-240-1698,-1-155 332,3-499-1126,2 327 1402,-5 30 1106,0 139-1185,1 3 6,8 9 21,-1 0 0,0 1 0,-1-1 0,-1 2-1,1-1 1,6 21 0,1 3 4,8 12 32,2-1-1,52 75 1,-62-103-169,1 0 0,0-2-1,2 0 1,0-1 0,1 0-1,0-1 1,1-2 0,33 19-1,80 30-4909,-59-29-4093,-43-18 2030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4:38.340"/>
    </inkml:context>
    <inkml:brush xml:id="br0">
      <inkml:brushProperty name="width" value="0.05" units="cm"/>
      <inkml:brushProperty name="height" value="0.05" units="cm"/>
      <inkml:brushProperty name="color" value="#E71224"/>
    </inkml:brush>
  </inkml:definitions>
  <inkml:trace contextRef="#ctx0" brushRef="#br0">25 15 14029,'0'0'6940,"-4"-2"-6539,2 0-289,1 1-55,0 0 0,-1 0 0,1 0-1,0 0 1,-1 0 0,1 0-1,-1 0 1,1 1 0,-1-1 0,-2 0-1,4 19 510,5 88 303,18 107-1,-3-53-1966,-11 2-5450,-9-134-569,0-1-895</inkml:trace>
  <inkml:trace contextRef="#ctx0" brushRef="#br0" timeOffset="1">531 867 17200,'0'0'5734,"4"123"-5766,-8-89-321,-2 1-479,-6-1-994,0-2-2146,-5-3-4228,1 1 481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09.788"/>
    </inkml:context>
    <inkml:brush xml:id="br0">
      <inkml:brushProperty name="width" value="0.05" units="cm"/>
      <inkml:brushProperty name="height" value="0.05" units="cm"/>
      <inkml:brushProperty name="color" value="#E71224"/>
    </inkml:brush>
  </inkml:definitions>
  <inkml:trace contextRef="#ctx0" brushRef="#br0">402 668 10826,'0'0'2632,"17"-22"-1532,57-72-241,-66 83-700,1-1 0,-2 0 0,0-1 0,-1 1 0,0-1 0,-1-1 0,7-24 0,-8 16 9,-1-1 1,-2 1-1,0-27 0,-1 44-127,0-11 77,-1-1-1,-1 1 1,0 0-1,-1-1 1,-1 1-1,0 1 1,-1-1-1,-1 1 1,0-1-1,-9-13 1,10 20-76,0 1 1,-1 0 0,0 0-1,0 1 1,-1 0 0,0 0-1,0 0 1,-1 1 0,0 0-1,0 1 1,0 0 0,-1 0-1,1 0 1,-1 1 0,0 1-1,0-1 1,-1 2 0,-10-3-1,9 3-16,0 0 0,-1 1-1,1 0 1,0 1-1,-1 1 1,1 0 0,0 0-1,0 1 1,0 0-1,0 1 1,0 0 0,0 1-1,1 0 1,-1 1-1,1 0 1,0 1 0,1 0-1,-1 0 1,1 1-1,1 0 1,-1 1 0,1 0-1,0 0 1,1 0-1,0 1 1,0 1-1,1-1 1,0 1 0,1 0-1,0 0 1,1 0-1,0 1 1,-3 13 0,3-8 53,1 1 1,1 0 0,0 0 0,1 0-1,1 1 1,1-1 0,0 0 0,2 0-1,-1 0 1,7 16 0,-2-10-2,2 0 1,0-1-1,2 0 0,0 0 1,1-1-1,21 25 0,-5-10 54,2-1-1,55 48 0,73 43 281,-11-18-60,-146-107-349,0 0-1,0-1 0,0 1 1,0 0-1,0 0 0,0 0 1,0 0-1,0 0 0,-1 0 1,1 0-1,0 0 0,-1 0 1,1 0-1,0 0 0,-1 0 0,0 1 1,1-1-1,-1 0 0,0 0 1,1 1-1,-1-1 0,0 0 1,0 0-1,0 1 0,0 1 1,-1-1-10,0 0 1,0-1 0,0 1 0,0 0 0,0-1 0,-1 1-1,1 0 1,0-1 0,-1 0 0,1 1 0,-1-1-1,1 0 1,-1 0 0,-2 2 0,-5 2-66,-1-1 1,0 1 0,1-2-1,-21 6 1,-19-1-259,0-3 0,-1-1 1,-92-5-1,119-1 132,0-1 0,0 0 0,-25-8 0,38 8-2,1 0 0,-1 0 0,1-1 0,-1-1 0,1 1 0,1-2 0,-1 1 0,1-1 0,-11-10 0,17 14-225,1 0 1,-1 0-1,1 0 0,0 0 1,-1-1-1,1 1 0,0 0 1,1-1-1,-1 1 0,0-1 0,1 1 1,-1-1-1,1 1 0,0-1 1,0 0-1,0 1 0,0-1 1,0 1-1,1-1 0,-1 1 0,1-1 1,-1 1-1,1-1 0,0 1 1,0-1-1,2-3 0,14-14-5479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11.999"/>
    </inkml:context>
    <inkml:brush xml:id="br0">
      <inkml:brushProperty name="width" value="0.05" units="cm"/>
      <inkml:brushProperty name="height" value="0.05" units="cm"/>
      <inkml:brushProperty name="color" value="#E71224"/>
    </inkml:brush>
  </inkml:definitions>
  <inkml:trace contextRef="#ctx0" brushRef="#br0">1 65 12908,'0'0'8488,"7"26"-7895,0-3-480,36 146 527,29 304-144,-49-251-619,-14-189 80,0-52 161,7-54-67,-10 40-64,19-57 0,-21 79 16,0 1 0,1 0 0,0 1 0,1-1-1,0 1 1,0 0 0,1 0 0,0 1 0,13-13-1,4 3-12,1 1 0,0 1 0,31-15 1,-27 16 36,0-2 1,31-24-1,-58 39-19,0 1 0,0-1-1,0 1 1,0-1 0,-1 0 0,1 0-1,0 0 1,-1 0 0,0 0 0,0 0-1,1 0 1,-1 0 0,0 0 0,-1-1-1,1 1 1,0 0 0,-1-1 0,1 1-1,-1-4 1,0 4-5,0 0-1,-1 1 1,1-1-1,-1 0 1,0 1-1,1-1 1,-1 0 0,0 1-1,0-1 1,0 1-1,0-1 1,0 1-1,0 0 1,-1-1 0,1 1-1,0 0 1,-1 0-1,1 0 1,-1 0-1,1 0 1,-1 0-1,0 0 1,1 1 0,-1-1-1,0 0 1,-2 0-1,-4-1 15,0 0 0,0 1 0,0 0 0,0 0 0,-1 0 0,1 1-1,0 0 1,0 1 0,-1 0 0,1 0 0,0 1 0,0 0 0,-10 4 0,13-4-5,1-1 0,0 1 1,-1 1-1,1-1 0,0 0 1,0 1-1,0 0 0,1 0 1,-1 0-1,1 1 0,-1-1 1,1 1-1,0-1 0,1 1 1,-1 0-1,1 0 0,-1 1 0,1-1 1,0 0-1,1 1 0,-1-1 1,1 1-1,0-1 0,-1 7 1,1 0-18,0 0 0,1 0-1,0 0 1,1 0 0,0-1 0,1 1 0,0 0 0,1-1 0,0 1 0,1-1-1,0 0 1,0 0 0,1 0 0,0 0 0,1-1 0,0 0 0,1 0 0,-1-1-1,2 0 1,-1 0 0,1 0 0,0-1 0,1 0 0,14 8 0,-12-8-71,1-1 1,0 0 0,1-1 0,-1 0 0,23 5-1,-22-7-562,0-1-1,0-1 1,0 0-1,0 0 1,0-2-1,1 1 1,-1-2-1,0 1 1,0-2-1,0 0 1,0-1-1,-1 0 1,1 0-1,-1-2 1,0 1-1,-1-2 1,1 1-1,18-16 1,-20 14 371,-1-1 1,0 0 0,-1 0 0,0-1 0,-1 0-1,0 0 1,10-21 0,-11 17 448,0 0-1,-1 0 1,-1 0-1,-1-1 1,4-29-1,-3-75 4562,-4 96-2930,-2 10 337,-4 16-604,-6 20-518,4 4-595,1 0 0,2 1 0,-3 39 1,2 88 349,6-130-646,-1 85 800,22 167 0,-3-115-683,-2 185-1,-16-346-250,0-1-1,0 0 0,0 0 1,0 1-1,0-1 1,0 0-1,0 0 1,0 1-1,0-1 0,0 0 1,0 0-1,0 1 1,0-1-1,0 0 1,0 0-1,0 0 0,0 1 1,0-1-1,0 0 1,0 0-1,0 1 1,-1-1-1,1 0 0,0 0 1,0 0-1,0 0 1,0 1-1,-1-1 1,1 0-1,0 0 0,0 0 1,0 0-1,-1 0 1,1 1-1,-7-6 15,-6-14-28,1-9 2,1 0 1,2-2-1,0 1 0,-5-39 1,3 16 3,-8-51-170,4-1 0,5 0 0,6-174 1,6 217 96,14-83 0,-11 113 55,2-1-1,2 1 1,1 0 0,17-39-1,-22 62 13,0 0-1,0-1 1,0 2-1,1-1 1,0 1 0,1 0-1,-1 0 1,1 0-1,1 1 1,-1 0-1,1 1 1,0-1-1,1 2 1,-1-1-1,1 1 1,0 0-1,0 1 1,0 0 0,0 1-1,0 0 1,1 0-1,-1 1 1,1 0-1,-1 0 1,1 1-1,0 1 1,-1 0-1,1 0 1,-1 0-1,1 2 1,-1-1 0,0 1-1,10 4 1,-10-3-10,-1 0 0,0 0 0,0 1 0,0 0 0,0 0 0,-1 1 0,1 0 0,-2 0 0,1 1 0,-1-1 0,0 2-1,10 14 1,-13-17-14,0 1-1,0 0 0,-1 0 0,0 0 0,0 0 0,0 0 0,-1 1 0,0-1 0,0 0 0,0 1 0,-1-1 0,0 1 0,-1-1 0,1 0 0,-1 1 0,0-1 0,-1 0 0,1 0 0,-5 10 0,0-4-137,0 0-1,-1 0 1,-1-1 0,0-1 0,0 1 0,-1-1 0,0 0 0,-1-1 0,-20 16-1,-2-3-1030,-1-1 0,-39 19 0,7-12-2317,19-16-3133,21-9 77</inkml:trace>
  <inkml:trace contextRef="#ctx0" brushRef="#br0" timeOffset="1">1842 391 11979,'0'0'6433,"11"-11"-5974,38-37-112,-45 45-288,-1-1 0,1 0-1,-1 0 1,0-1 0,0 1-1,0-1 1,3-7 0,-1 0 26,2-2 19,-1-2 0,-1 1-1,0 0 1,-1-1-1,4-31 1,-5 17 306,-1 0 1,-3-38-1,1 66-310,0 1 0,0-1 0,0 0 0,-1 0 0,1 0 0,0 1 0,-1-1 0,1 0 0,-1 0 0,0 1 0,0-1 0,1 1 0,-1-1 0,-2-1 0,1 6-80,0 1 0,0 0 0,1 0 0,-1 1 0,1-1 0,0 0 0,0 0 0,-1 7 0,1-7 3,-4 33 150,1 0 0,2 0 1,3 52-1,1-21-76,2 19-24,4-1 1,23 97-1,-14-85-48,-17-95-37,1 0-1,0-1 1,-1 1-1,0 0 1,0 0-1,0 0 1,0 0-1,0 0 1,-1-1-1,1 1 1,-1 0-1,-1 4 1,0-5-3,1 0 1,-1 0 0,1 0 0,-1 0 0,0-1 0,0 1 0,0-1 0,0 1 0,0-1 0,0 0 0,0 0 0,0 0 0,0 0 0,-4 1 0,-4 1-33,0 0 1,-1-1-1,1 0 0,-1 0 1,-18-1-1,-55-4 38,46-1 106,37 4-7,-5 0 60,3-1-71,4 0 109,24-3-186,1 1 1,-1 1 0,30 1 0,-14 1-94,30-2-437,13 0-2771,-28 0-7352,-29 2 2280</inkml:trace>
  <inkml:trace contextRef="#ctx0" brushRef="#br0" timeOffset="2">2546 935 19442,'0'0'3043,"6"18"-8616,-8-5-2851,-12 3 256</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12.516"/>
    </inkml:context>
    <inkml:brush xml:id="br0">
      <inkml:brushProperty name="width" value="0.05" units="cm"/>
      <inkml:brushProperty name="height" value="0.05" units="cm"/>
      <inkml:brushProperty name="color" value="#E71224"/>
    </inkml:brush>
  </inkml:definitions>
  <inkml:trace contextRef="#ctx0" brushRef="#br0">0 77 11915,'0'0'1399,"7"-3"-556,10-4-320,1 1 0,0 1 1,0 0-1,36-3 0,85 0 824,-81 5-996,163-11 501,274-4-984,-491 18 5,27 3-450,-31-3 526,1 1-1,-1-1 0,0 0 0,1 0 0,-1 0 0,1 0 0,-1 0 0,0 1 0,1-1 0,-1 0 1,0 0-1,1 1 0,-1-1 0,0 0 0,0 0 0,1 1 0,-1-1 0,0 0 0,0 1 1,1-1-1,-1 0 0,0 1 0,0 0 0,0-1-85,0 1 0,0 0 0,0-1 0,0 1 1,-1 0-1,1-1 0,0 1 0,0-1 0,-1 1 0,1 0 0,0-1 0,-1 1 1,1-1-1,-1 1 0,1-1 0,-1 1 0,1-1 0,-1 0 0,0 1 0,-9 7-1477,-1-1-1,0-1 0,-12 6 0,-15 7-4220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3:51.317"/>
    </inkml:context>
    <inkml:brush xml:id="br0">
      <inkml:brushProperty name="width" value="0.05" units="cm"/>
      <inkml:brushProperty name="height" value="0.05" units="cm"/>
      <inkml:brushProperty name="color" value="#E71224"/>
    </inkml:brush>
  </inkml:definitions>
  <inkml:trace contextRef="#ctx0" brushRef="#br0">0 4 16752,'0'0'5957,"126"-4"-5636,-85 4-97,5 0-64,1 0-128,-1 0-160,0 4-384,-3 2-802,-3 3-1921,-6 3-5317,-1 1-32</inkml:trace>
  <inkml:trace contextRef="#ctx0" brushRef="#br0" timeOffset="1">887 255 17328,'0'0'6727,"-39"131"-6567,33-97-64,2-4-64,-2 1-256,-1-5-705,1 1-1537,2-4-6086,2-2-705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12.914"/>
    </inkml:context>
    <inkml:brush xml:id="br0">
      <inkml:brushProperty name="width" value="0.05" units="cm"/>
      <inkml:brushProperty name="height" value="0.05" units="cm"/>
      <inkml:brushProperty name="color" value="#E71224"/>
    </inkml:brush>
  </inkml:definitions>
  <inkml:trace contextRef="#ctx0" brushRef="#br0">885 1 15791,'0'0'6684,"-7"17"-6017,-20 62-75,24-67-445,0 0-1,1 1 0,1-1 0,0 1 0,1 0 0,2 24 0,0-11 17,3 28 22,13 61 0,-9-69-591,-2 1-1,2 57 1,-8-80-482,-1 30-2392,-1-51 2613,1-1 0,-1 1 0,1 0 0,-1 0 0,0 0 0,0 0 0,0 0 0,0-1 0,0 1 0,-1 0-1,1-1 1,-1 1 0,0-1 0,-3 4 0,-5 2-5675</inkml:trace>
  <inkml:trace contextRef="#ctx0" brushRef="#br0" timeOffset="1">1 632 14574,'0'0'7030,"26"8"-6512,2 1-385,-6-1-23,0-1 1,1-1-1,-1 0 1,1-2-1,46 2 1,644-30 839,-649 19-1413,279-20 1279,-112 19-7495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13.514"/>
    </inkml:context>
    <inkml:brush xml:id="br0">
      <inkml:brushProperty name="width" value="0.05" units="cm"/>
      <inkml:brushProperty name="height" value="0.05" units="cm"/>
      <inkml:brushProperty name="color" value="#E71224"/>
    </inkml:brush>
  </inkml:definitions>
  <inkml:trace contextRef="#ctx0" brushRef="#br0">579 188 11018,'0'0'1581,"-6"-18"-97,1 5-1166,-2-9 559,-2 0 0,0 1 0,-1 0 0,-19-29 0,24 43-435,4 6-263,0 0 0,1 0 0,-1-1 0,0 1 0,0 0 0,0 0 0,0 0 0,0 0 0,0 0 0,0 0 0,-3-1 0,3 2-152,0 0 1,1 1-1,-1-1 0,0 0 0,0 0 0,1 1 0,-1-1 0,0 0 0,0 1 0,1-1 0,-1 1 0,0-1 0,1 1 0,-1-1 0,1 1 0,-1-1 0,1 1 0,-1 0 0,1-1 0,-1 1 0,1 0 0,-1-1 0,1 1 0,0 0 0,-1 0 0,1 1 0,-9 15 139,1 2-1,0-1 0,1 1 0,2 0 1,-7 34-1,-6 105 384,13-104-355,-34 429 914,9-100-609,15-51 153,0-4-653,8-294-388,7-34 352,0 1 1,0 0 0,-1-1 0,1 1-1,0-1 1,0 1 0,-1-1-1,1 1 1,0-1 0,-1 1 0,1-1-1,0 1 1,-1-1 0,1 1 0,-1-1-1,1 0 1,-1 1 0,1-1-1,-1 0 1,1 1 0,-1-1 0,1 0-1,-1 0 1,1 1 0,-1-1-1,0 0 1,1 0 0,-1 0 0,1 0-1,-1 0 1,0 0 0,1 0-1,-1 0 1,1 0 0,-1 0 0,0 0-1,1 0 1,-1 0 0,1 0-1,-1-1 1,1 1 0,-1 0 0,1 0-1,-1-1 1,0 1 0,1 0-1,0-1 1,-1 1 0,1-1 0,-1 1-1,1-1 1,-1 1 0,1-1-1,-6-6-461,0 1 0,0-1 0,1-1 0,0 1 0,1 0 0,-4-9 0,-22-54-6265,11 19-748</inkml:trace>
  <inkml:trace contextRef="#ctx0" brushRef="#br0" timeOffset="1">1 649 14830,'0'0'4356,"137"-20"-3907,-92 20-193,6 0-128,3 4-128,7-2-192,4 2-385,-1 0-1377,5 2-2562,-4-2-3299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14.040"/>
    </inkml:context>
    <inkml:brush xml:id="br0">
      <inkml:brushProperty name="width" value="0.05" units="cm"/>
      <inkml:brushProperty name="height" value="0.05" units="cm"/>
      <inkml:brushProperty name="color" value="#E71224"/>
    </inkml:brush>
  </inkml:definitions>
  <inkml:trace contextRef="#ctx0" brushRef="#br0">189 92 15278,'0'0'8611,"-5"1"-8200,2 1-377,0-1-1,1 0 0,-1 1 1,1 0-1,0-1 0,0 1 1,0 0-1,0 0 0,0 0 0,0 1 1,0-1-1,0 0 0,1 1 1,-1-1-1,1 1 0,0-1 1,0 1-1,0 0 0,0-1 1,-1 5-1,-3 14 158,-6 39 1,5-24-74,-12 74 37,8-50-470,-17 63 0,22-114-3590,2-18 2242,2-34 1503,1 23-315,-30-239-244,2 40 2298,30 209 46,5 11-1073,9 14-452,-14-13 30,32 34 231,171 164 405,-180-180-1301,0-1 0,1-1 0,1-1 0,41 18 0,-65-34-433,0 1 1,1-1-1,-1 0 0,0-1 0,1 1 0,5 0 1,4-1-6363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14.613"/>
    </inkml:context>
    <inkml:brush xml:id="br0">
      <inkml:brushProperty name="width" value="0.05" units="cm"/>
      <inkml:brushProperty name="height" value="0.05" units="cm"/>
      <inkml:brushProperty name="color" value="#E71224"/>
    </inkml:brush>
  </inkml:definitions>
  <inkml:trace contextRef="#ctx0" brushRef="#br0">61 0 17745,'0'0'5819,"-9"21"-5408,-27 69-91,33-80-274,0 0-1,0 0 1,1 0-1,0 0 1,1 0-1,0 1 1,0-1 0,2 15-1,0 1 47,-2 41-263,2 68-432,0-116-2509,2 1-1,8 29 1,-4-26-4559</inkml:trace>
  <inkml:trace contextRef="#ctx0" brushRef="#br0" timeOffset="1">518 194 17617,'0'0'5637,"105"-18"-5573,-75 18-64,1 0-160,-1 0-128,0 0-385,-1 6-544,-9-4-1282,0 4-2753,-6 0-2852</inkml:trace>
  <inkml:trace contextRef="#ctx0" brushRef="#br0" timeOffset="2">619 388 19571,'0'0'4804,"32"0"-4964,-1 0-385,-1 0-544,-4 0-1089,9-2-1505,-5-6-4741,-2-2 288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15.029"/>
    </inkml:context>
    <inkml:brush xml:id="br0">
      <inkml:brushProperty name="width" value="0.05" units="cm"/>
      <inkml:brushProperty name="height" value="0.05" units="cm"/>
      <inkml:brushProperty name="color" value="#E71224"/>
    </inkml:brush>
  </inkml:definitions>
  <inkml:trace contextRef="#ctx0" brushRef="#br0">0 13 17489,'0'0'5541,"115"-12"-5477,-82 12-128,1 0-64,-2 0-289,-9 0-319,1 0-546,0 0-1216,-8 0-2563,5 2-3074</inkml:trace>
  <inkml:trace contextRef="#ctx0" brushRef="#br0" timeOffset="1">16 201 18802,'0'0'5989,"73"50"-5989,-41-46-256,3-1-448,-1-1-642,1-2-1504,3 0-2596,-2 0-3106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15.607"/>
    </inkml:context>
    <inkml:brush xml:id="br0">
      <inkml:brushProperty name="width" value="0.05" units="cm"/>
      <inkml:brushProperty name="height" value="0.05" units="cm"/>
      <inkml:brushProperty name="color" value="#E71224"/>
    </inkml:brush>
  </inkml:definitions>
  <inkml:trace contextRef="#ctx0" brushRef="#br0">208 136 17969,'0'0'5653,"-18"-1"-5455,-4 1-129,-29 3 1,47-2-59,1 0 0,-1 0-1,1 0 1,0 1 0,0 0 0,-1-1 0,1 1 0,0 1 0,1-1 0,-1 0 0,0 1 0,1-1 0,-1 1 0,1 0 0,0 0 0,0 0 0,0 0-1,0 0 1,0 0 0,1 1 0,-2 3 0,-3 4 32,-2 5-22,0 0 0,1 1-1,1-1 1,0 1 0,-3 19 0,7-25-4,0 0-1,0 0 0,1 1 0,1-1 1,0 1-1,0-1 0,2 0 1,4 23-1,-5-29-14,1-1 0,0 1 0,0-1 0,0 0 1,1 0-1,0 0 0,0 0 0,0 0 0,0 0 0,0-1 1,1 0-1,-1 1 0,1-1 0,0-1 0,0 1 0,0 0 1,1-1-1,-1 0 0,1 0 0,-1 0 0,1-1 0,7 2 0,8 1 14,0-1 0,0 0-1,40-2 1,-60-1-16,20 0 7,-1-2 1,1 0 0,-1-1-1,1-1 1,-1-1-1,0 0 1,-1-2-1,1 0 1,23-13-1,-34 16-3,1-1 0,-1-1 0,0 1-1,0-1 1,-1 0 0,1-1 0,-1 0-1,-1 0 1,0-1 0,0 1 0,0-1 0,-1-1-1,0 1 1,0-1 0,-1 1 0,-1-2 0,1 1-1,-1 0 1,-1 0 0,3-18 0,-4 16-22,-1 0 1,0-1-1,-1 1 1,0-1-1,0 1 1,-2 0-1,1-1 1,-1 1-1,-1 1 1,0-1-1,-1 0 1,-9-17-1,6 17-196,0-1 0,-1 1 0,0 1 0,0 0-1,-1 0 1,-1 1 0,0 0 0,0 1-1,0 0 1,-16-8 0,19 12-250,-1 0 0,0 0 0,-1 1 0,1 0 0,-1 1 0,-11-2 0,-33 2-4605,15 5-2181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16.103"/>
    </inkml:context>
    <inkml:brush xml:id="br0">
      <inkml:brushProperty name="width" value="0.05" units="cm"/>
      <inkml:brushProperty name="height" value="0.05" units="cm"/>
      <inkml:brushProperty name="color" value="#E71224"/>
    </inkml:brush>
  </inkml:definitions>
  <inkml:trace contextRef="#ctx0" brushRef="#br0">6 0 15022,'0'0'5243,"0"19"-4704,-4 263 646,4-271-1170,-2 82 4,12 96 0,-1-92-2313,-6-34-4759,-3-38-165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16.706"/>
    </inkml:context>
    <inkml:brush xml:id="br0">
      <inkml:brushProperty name="width" value="0.05" units="cm"/>
      <inkml:brushProperty name="height" value="0.05" units="cm"/>
      <inkml:brushProperty name="color" value="#E71224"/>
    </inkml:brush>
  </inkml:definitions>
  <inkml:trace contextRef="#ctx0" brushRef="#br0">1 485 14446,'0'0'4676,"25"-9"-4532,82-27-58,-83 30-65,-1 1 1,1 2 0,41-3 0,-4 1-8,-18 1-65,1-3-1,-1-1 1,76-26 0,-106 29 31,0-1 0,0-1 1,0 0-1,-1-1 1,0 0-1,17-15 1,-22 15 14,1 0 0,-1 0 0,-1 0 1,0-1-1,0 0 0,-1 0 0,0 0 0,0-1 1,-1 0-1,3-10 0,-2-1 97,-1 1 1,-1-1-1,0 1 0,-2-1 0,-1 0 1,-3-30-1,3 50-62,0 1 1,1-1-1,-1 1 0,0-1 0,0 1 1,0-1-1,0 1 0,0-1 1,0 1-1,-1-1 0,1 1 0,0-1 1,0 1-1,0-1 0,0 1 1,0-1-1,-1 1 0,1-1 0,0 1 1,0 0-1,-1-1 0,1 1 1,0-1-1,-1 1 0,1 0 0,-1-1 1,1 1-1,0 0 0,-1 0 1,1-1-1,-1 1 0,1 0 0,-1 0 1,0-1-1,0 2 4,0-1-1,0 1 0,0-1 1,0 1-1,0-1 1,0 1-1,0 0 1,0 0-1,0-1 1,0 1-1,0 0 1,1 0-1,-2 2 1,-21 34 316,11-1-209,1 0 0,2 0-1,1 1 1,-3 49 0,6-48-98,-1 22 75,0 67-1,6-126-116,0 0 0,0 0-1,0 0 1,0 0 0,1 0-1,-1 0 1,0 0 0,0 0 0,1 0-1,-1 0 1,0 0 0,1 0-1,-1 0 1,1-1 0,-1 1-1,1 0 1,0 0 0,-1 0-1,1-1 1,0 1 0,-1 0 0,1-1-1,1 2 1,0-1-6,0-1 0,0 1-1,0 0 1,0-1 0,0 1 0,1-1 0,-1 0 0,0 0 0,0 0 0,3 0-1,4-1-9,-1 0-1,0-1 1,1 0-1,9-4 1,16-7-59,-25 8 79,1 1-1,0 0 1,0 0 0,0 1 0,0 0 0,1 1-1,-1 0 1,1 1 0,-1 0 0,21 1 0,-29 1 8,1 0 0,-1 0 0,1 0 0,-1 0 1,1 0-1,-1 0 0,0 1 0,0-1 0,0 1 1,1 0-1,-1-1 0,-1 1 0,1 0 0,3 4 1,21 36 235,-10-16-216,-14-23-39,0-1 0,-1 0 0,1 0 0,1 0 1,-1 0-1,0 0 0,0 0 0,1-1 0,-1 1 0,1-1 0,-1 0 0,1 1 0,0-1 0,-1 0 1,5 0-1,-1 0-4,-1 0 0,1 0 0,-1-1 0,1 0 0,0 0 0,-1-1 0,9-1 0,-1-1-19,0-1-1,-1 0 1,0-1 0,0 0 0,0-1-1,13-9 1,-10 5 58,-2-1 0,1 0 0,-1-1 0,-1 0 0,0-1 0,18-28 0,-29 41-21,-1-1-1,1 1 1,-1-1 0,1 1 0,-1-1-1,1 0 1,-1 1 0,0-1 0,1 0 0,-1 0-1,0 1 1,1-1 0,-1 0 0,0 0-1,0 1 1,0-1 0,0 0 0,0 0 0,0 1-1,0-1 1,0 0 0,0 0 0,0 0-1,0 1 1,0-1 0,-1 0 0,1 0 0,0 1-1,-1-1 1,1 0 0,0 1 0,-1-1-1,1 0 1,-1 1 0,1-1 0,-1 0 0,1 1-1,-1-1 1,1 1 0,-1-1 0,0 1-1,1 0 1,-1-1 0,0 1 0,0-1-1,1 1 1,-1 0 0,-1-1 0,-3 0 19,1 0 0,-1-1 1,1 2-1,-1-1 0,-9 0 0,8 1-15,0 1 1,1 0-1,-1 0 0,0 0 0,1 1 0,0 0 0,-1 0 0,1 0 0,0 1 0,0-1 1,0 1-1,0 1 0,1-1 0,-1 1 0,1-1 0,-6 8 0,6-8-19,1 1-1,0 0 0,0 0 1,0 0-1,1 0 0,-1 1 1,1-1-1,0 1 1,0-1-1,1 1 0,-1 0 1,1 0-1,0-1 0,0 1 1,1 0-1,0 0 1,-1 0-1,2 0 0,0 6 1,-1-9-34,1 1 0,0-1 1,-1 0-1,1 0 1,0 0-1,0 0 0,1 0 1,-1 0-1,0 0 0,1 0 1,-1 0-1,1 0 1,0-1-1,-1 1 0,1-1 1,0 1-1,0-1 0,0 0 1,0 0-1,0 0 0,0 0 1,1 0-1,-1 0 1,0 0-1,4 0 0,5 1-309,0 0-1,1-1 0,21-1 0,-22 0 190,9 0 34,1-1 0,-1-1 0,0 0 0,1-2 1,-1-1-1,-1 0 0,1-1 0,-1-1 1,0-1-1,0-1 0,-1-1 0,0 0 0,-1-1 1,0-1-1,-1 0 0,0-2 0,-1 1 0,-1-2 1,21-26-1,-38 57 2699,-1 1-2477,1 1-1,-1 19 1,4-35-83,0-1 0,0 0 0,0 0 0,0 1 0,0-1-1,0 0 1,0 0 0,1 1 0,-1-1 0,0 0 0,1 0 0,-1 0 0,1 1 0,0-1 0,-1 0 0,1 0 0,0 0 0,-1 0 0,1 0 0,0 0-1,0 0 1,0 0 0,0-1 0,0 1 0,0 0 0,1 0 0,2 0-4,-1 0-1,1 0 1,0 0-1,-1-1 1,1 1-1,0-1 1,-1 0-1,7-1 1,-2 0 2,-1-1 1,1 0-1,0 0 1,-1-1-1,0 1 1,0-2-1,0 1 1,0-1-1,12-9 1,18-9 482,-36 22-455,-1 0 1,1-1 0,0 1 0,-1 0 0,1 0 0,0 0 0,-1 0 0,1 0 0,0 0 0,-1 0-1,1 0 1,0 0 0,-1 0 0,1 0 0,0 1 0,-1-1 0,1 0 0,-1 0 0,1 1 0,0-1 0,-1 0-1,1 1 1,-1-1 0,1 1 0,-1-1 0,1 0 0,-1 1 0,1-1 0,-1 1 0,0-1 0,1 1 0,-1 0-1,0-1 1,1 1 0,-1-1 0,0 1 0,0 0 0,1-1 0,-1 1 0,0-1 0,0 1 0,0 0 0,0 0-1,7 38-53,-6-31 176,0 9-134,2 0 0,1-1-1,0 0 1,9 24 0,-10-34-153,0 1 0,0-1 0,1 0 0,0 0 0,1 0 1,-1-1-1,1 1 0,0-1 0,0 0 0,1-1 1,0 1-1,0-1 0,7 4 0,-2-2-1199,1 0 0,-1-2 0,1 1 0,13 2 0,15 2-6544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17.390"/>
    </inkml:context>
    <inkml:brush xml:id="br0">
      <inkml:brushProperty name="width" value="0.05" units="cm"/>
      <inkml:brushProperty name="height" value="0.05" units="cm"/>
      <inkml:brushProperty name="color" value="#E71224"/>
    </inkml:brush>
  </inkml:definitions>
  <inkml:trace contextRef="#ctx0" brushRef="#br0">108 146 11435,'0'0'6449,"-11"24"-5830,2-4-470,1-4-44,1-1 0,1 1 0,0 1 0,1-1 0,1 1 0,0 0 0,1 0 0,0 21 0,17 470 1827,-9-423-1835,-2-29 301,-6 88-1,-1-131-249,-1-12-106,-5-13-88,8 10 41,-3-6-23,0-1 0,1 1 0,0-1 0,0 0 0,0-1 0,1 1 0,1-1 0,0 1 0,-2-14 0,2-11-9,1-47-1,2 55 41,2-28 21,2 1 1,2-1 0,24-87-1,-8 63-52,59-131 0,-57 155-6,38-60 0,-54 100 19,0 0 1,1 0-1,1 1 1,0 1-1,1-1 1,1 2-1,-1 0 1,2 0-1,15-9 1,-25 18 13,0 0 1,1 0 0,-1 0-1,1 0 1,-1 0-1,1 1 1,-1 0 0,1 0-1,0 0 1,0 1 0,0-1-1,-1 1 1,1 0-1,0 1 1,0-1 0,0 1-1,6 2 1,-7-2 6,0 1 0,0 0 0,0 0 0,0 1 0,0-1 0,0 1 0,-1 0 0,1 0 0,-1 0 0,0 1 0,0-1 0,0 1 0,0 0 0,-1-1 0,1 1 0,-1 0 0,3 7 0,-1 0 0,0 0 0,0 0-1,-1 1 1,-1-1 0,0 1 0,0 0-1,-1 0 1,-1 0 0,0-1 0,0 1-1,-1 0 1,-1 0 0,-3 12 0,1-9-80,-1 0 1,-1 0 0,0 0 0,-1-1 0,0 0 0,-1-1-1,-1 0 1,0 0 0,-14 15 0,1-5-506,0-2 1,-48 35-1,-55 26-5552,89-60 2408,5-1-2458</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17.948"/>
    </inkml:context>
    <inkml:brush xml:id="br0">
      <inkml:brushProperty name="width" value="0.05" units="cm"/>
      <inkml:brushProperty name="height" value="0.05" units="cm"/>
      <inkml:brushProperty name="color" value="#E71224"/>
    </inkml:brush>
  </inkml:definitions>
  <inkml:trace contextRef="#ctx0" brushRef="#br0">0 60 13357,'0'0'6368,"19"-5"-5973,5-2-205,33-3-1,-54 10-175,-1-1 0,0 1-1,0 0 1,1 1-1,-1-1 1,0 0 0,1 1-1,-1-1 1,0 1-1,0 0 1,1 0 0,-1-1-1,0 2 1,0-1-1,0 0 1,0 0 0,-1 1-1,1-1 1,0 1 0,0-1-1,-1 1 1,1 0-1,-1-1 1,1 1 0,-1 0-1,2 4 1,2 1 19,0 1-30,0 1 0,0 0 1,-1 0-1,0 1 0,0-1 1,-1 1-1,-1-1 0,1 1 1,-2 0-1,1 0 0,-1 0 1,-1 0-1,0 0 0,0 1 1,-3 10-1,2-9-102,-2 0 0,0-1 0,0 1 0,-1-1 0,0 1 0,-1-1 0,0 0 0,-1-1 0,0 1 0,-1-1 1,0-1-1,-11 12 0,10-12-137,0-1 0,-18 13 0,22-19 195,1 0-1,-1 0 0,1 0 1,-1 0-1,0-1 1,0 1-1,0-1 1,1 0-1,-1 0 0,0-1 1,-8 1-1,12-1 46,-1 0 0,0-1-1,0 1 1,0 0 0,1-1 0,-1 1-1,0-1 1,0 1 0,1-1 0,-1 1 0,0-1-1,1 1 1,-1-1 0,1 0 0,-1 1-1,0-1 1,1 0 0,0 1 0,-1-1-1,1 0 1,-1 0 0,1 0 0,0 1-1,0-1 1,-1 0 0,1 0 0,0 0-1,0 0 1,0 0 0,0 1 0,0-1-1,0-2 1,2-30 176,1 21-141,0 0-1,1 0 0,1 0 0,0 0 0,0 1 1,15-22-1,49-59 292,-50 69-139,1 1-1,1 1 1,1 1-1,40-28 1,-49 40-43,-1 0 1,1 1-1,0 1 1,0 0-1,1 0 0,0 2 1,0 0-1,0 0 0,0 1 1,1 1-1,21-1 1,-32 3-104,0 0 1,0 0 0,0 1 0,0 0 0,0-1 0,0 1 0,0 1-1,0-1 1,0 1 0,0-1 0,-1 1 0,1 0 0,0 0 0,-1 1-1,5 3 1,-3-1-11,-1-1 1,-1 1-1,1 0 0,0 0 0,-1 0 0,0 1 0,-1-1 0,1 1 1,2 8-1,0 7-1,0 0-1,-2-1 1,0 1 0,-1 43 0,-2-48-92,-1 0 0,0 0-1,-1 1 1,-1-1 0,0 0-1,-1-1 1,-9 22 0,6-20-1666,-18 28 1,23-42 1094,-4 8-2597,-12-4-12004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5:43:53.112"/>
    </inkml:context>
    <inkml:brush xml:id="br0">
      <inkml:brushProperty name="width" value="0.05" units="cm"/>
      <inkml:brushProperty name="height" value="0.05" units="cm"/>
      <inkml:brushProperty name="color" value="#E71224"/>
    </inkml:brush>
  </inkml:definitions>
  <inkml:trace contextRef="#ctx0" brushRef="#br0">494 67 11179,'0'0'6443,"-16"-11"-5973,-54-33-59,68 42-382,-1 1 1,0-1-1,0 1 1,0 0 0,0 0-1,0 0 1,0 0-1,0 0 1,0 1-1,0-1 1,0 1-1,0 0 1,0 0-1,0 0 1,-1 1-1,1-1 1,0 1-1,0-1 1,-5 3 0,-1-1 51,-4 2 27,-1 1-1,1-1 0,0 2 0,0 0 0,-20 13 0,27-15-70,0 0 1,-1 1-1,2 0 0,-1 0 0,1 1 0,-1-1 1,2 1-1,-1 0 0,1 1 0,0-1 0,0 1 1,-3 7-1,5-9 14,1-1 0,0 0 0,0 1 0,1-1 0,-1 1 0,1-1 0,0 1 1,0-1-1,1 1 0,-1-1 0,1 1 0,0-1 0,0 1 0,1-1 0,-1 0 0,1 0 0,0 1 0,0-1 0,0-1 1,1 1-1,-1 0 0,1 0 0,4 3 0,7 8 151,0-1 1,1-1-1,30 21 1,-43-33-205,58 38 90,17 13 44,-68-45-111,0 1 0,0 0 1,-1 0-1,0 1 0,12 17 0,-19-24-15,0 1 1,0-1-1,0 0 1,0 0-1,-1 1 1,1-1-1,0 1 1,-1-1-1,0 1 0,1-1 1,-1 0-1,0 1 1,0-1-1,-1 1 1,1-1-1,0 1 1,-1-1-1,0 1 1,1-1-1,-1 0 1,0 0-1,0 1 1,0-1-1,-1 0 1,1 0-1,0 0 0,-1 0 1,1 0-1,-4 3 1,-1 1-1,0 0 1,-1 0-1,0-1 1,0 0-1,0 0 0,0-1 1,-10 5-1,-1-2-15,1-1 0,-1 0 0,0-1 0,-1-1 0,-26 2 0,11-4-50,0-1 1,-38-4 0,58 2-63,0-1 1,0-1-1,0 0 1,0-1-1,1 0 1,-25-12-1,38 15 32,-1 1 0,0-1 0,0 1 0,1-1 0,-1 0 0,1 1 0,-1-1 0,1 0 0,-1 0 0,1 0 0,-1 1 0,1-1 0,0 0 0,-1 0 0,1 0 0,0 0 0,0 0 0,-1 0 0,1 0 0,0 1 0,0-1 0,0 0 0,0 0 0,0 0 0,1 0 0,-1 0-1,0 0 1,0 0 0,1 0 0,-1-1 0,1-1-297,0 0 0,0 0 0,1 1 0,-1-1 0,1 0 0,-1 0-1,1 1 1,2-3 0,18-11-4002,5 2-2520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18.344"/>
    </inkml:context>
    <inkml:brush xml:id="br0">
      <inkml:brushProperty name="width" value="0.05" units="cm"/>
      <inkml:brushProperty name="height" value="0.05" units="cm"/>
      <inkml:brushProperty name="color" value="#E71224"/>
    </inkml:brush>
  </inkml:definitions>
  <inkml:trace contextRef="#ctx0" brushRef="#br0">1 0 15022,'0'0'3043,"12"15"-10986,-10 13 576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18.740"/>
    </inkml:context>
    <inkml:brush xml:id="br0">
      <inkml:brushProperty name="width" value="0.05" units="cm"/>
      <inkml:brushProperty name="height" value="0.05" units="cm"/>
      <inkml:brushProperty name="color" value="#E71224"/>
    </inkml:brush>
  </inkml:definitions>
  <inkml:trace contextRef="#ctx0" brushRef="#br0">48 606 16912,'0'0'3721,"7"-9"-3481,-7 9-238,2-3 21,0 0 0,0 0 0,0 1 0,0-1 0,1 1 0,-1-1 0,1 1 0,3-3 0,-5 5-19,-1 0-1,0 0 0,0 0 0,1 0 0,-1 0 0,0 0 1,1 0-1,-1 0 0,0 0 0,0 0 0,1 0 0,-1 1 1,0-1-1,0 0 0,1 0 0,-1 0 0,0 0 0,0 0 1,0 1-1,1-1 0,-1 0 0,0 0 0,0 1 0,0-1 1,0 0-1,1 0 0,-1 0 0,0 1 0,0-1 0,0 0 1,0 0-1,0 1 0,0-1 0,0 0 0,0 1 0,0-1 1,0 0-1,0 0 0,0 1 0,0-1 0,-1 34 107,-5-1-120,-1-1 0,-2-1 0,-2 1 0,0-2 1,-30 55-1,202-334 84,-146 227-84,-12 18 20,-1 1 0,0 0-1,1 0 1,0 0 0,0 0 0,0 0 0,0 0 0,7-3 0,-9 5 0,0 1-1,0-1 1,0 1 0,0 0 0,0 0 0,0 0 0,0-1 0,0 1-1,0 0 1,0 0 0,0 0 0,0 1 0,0-1 0,0 0 0,0 0 0,1 1-1,-1-1 1,0 0 0,0 1 0,0-1 0,-1 1 0,1-1 0,0 1-1,0 0 1,0-1 0,0 1 0,0 0 0,-1 0 0,1-1 0,0 1-1,-1 0 1,1 0 0,0 0 0,-1 0 0,1 0 0,-1 1 0,6 11 37,-1 0 0,0 0 0,-1 0 0,-1 1 0,0-1 0,-1 1 0,1 24 0,2 8-7,-4-38-40,9 39 0,-9-45 0,-1 0 0,1-1 0,-1 1 0,1-1 0,0 1 0,0-1 0,-1 1 0,1-1 0,0 1 0,0-1 0,1 0 0,-1 0 0,0 1 0,0-1 0,1 0 0,-1 0 0,0 0 0,1 0 0,-1 0 0,1-1 0,0 1 0,-1 0 0,3 0 0,4-1-11,-1 0 0,1-1-1,0 1 1,-1-1 0,0-1 0,1 0-1,-1 0 1,0 0 0,0-1 0,0 0 0,0 0-1,0 0 1,-1-1 0,1-1 0,-1 1-1,6-6 1,6-5-49,-1-1 0,-1-1 0,0-1 0,14-20 0,-7 6 62,-2-2 0,-1-1 0,-1-1 1,-3 0-1,14-41 0,-12 20 8,-3-1 0,13-103 0,-16 7 438,-12 159-430,-1 0 0,0 0 1,0-1-1,-1 1 0,1-1 0,-4 7 1,-3 9-3,-12 47 134,-14 86 0,-1 75-70,16-91-177,9-83 79,4-22-35,1 0 1,-1 35-1,6-65 26,0-3-8,-1 1 32,0 0 0,1-1-1,-1 1 1,0-1 0,1 1 0,-1-1 0,0 1 0,1-1-1,-1 1 1,1-1 0,-1 0 0,1 1 0,-1-1-1,1 0 1,0 1 0,-1-1 0,1 0 0,0 1-1,0-1 1,-1-2 0,-5-18 21,6 19-19,-3-11 6,0-1 1,2 0-1,-1 0 0,2 0 1,0-1-1,0 1 1,2 0-1,-1 0 1,7-20-1,-6 27-38,0 0 0,1 0 0,0 0-1,1 0 1,-1 0 0,1 1 0,1-1 0,-1 1 0,1 0 0,0 0-1,0 1 1,1 0 0,0 0 0,0 0 0,0 0 0,0 1 0,1 0-1,-1 1 1,8-4 0,3 1-918,-1 1-1,35-7 0,6 4-5002,-48 7 4391,27-5-5692</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22.788"/>
    </inkml:context>
    <inkml:brush xml:id="br0">
      <inkml:brushProperty name="width" value="0.05" units="cm"/>
      <inkml:brushProperty name="height" value="0.05" units="cm"/>
      <inkml:brushProperty name="color" value="#E71224"/>
    </inkml:brush>
  </inkml:definitions>
  <inkml:trace contextRef="#ctx0" brushRef="#br0">2 406 14798,'0'0'7282,"1"5"-7144,3 14-207,-2 0-1,0 0 0,-2 1 1,-1 22-1,-3-16-3560,-2-2-3522</inkml:trace>
  <inkml:trace contextRef="#ctx0" brushRef="#br0" timeOffset="1">166 422 15150,'0'0'5510,"2"47"-5446,-6-17-160,-2 1-193,-2-5-544,0-2-1120,-2-1-1571,4-7-4259</inkml:trace>
  <inkml:trace contextRef="#ctx0" brushRef="#br0" timeOffset="2">731 338 16432,'0'0'5594,"-3"24"-5263,1 4-234,-18 123 303,-16 105 92,30-195-452,4 1 1,6 73 0,-3-120-36,1 0 0,1 0 1,0 0-1,1-1 0,1 1 1,0-1-1,14 27 0,-16-36-3,0 1-1,1-1 1,0 0 0,0 0-1,0 0 1,1 0-1,-1-1 1,1 1-1,0-1 1,0-1-1,1 1 1,-1-1-1,1 0 1,0 0-1,0 0 1,0-1-1,0 0 1,0 0-1,1-1 1,11 2-1,-1-3-1,-1 0 0,1-1 0,-1-1-1,0-1 1,0 0 0,0-1 0,0-1-1,-1-1 1,0 0 0,0-1 0,0 0 0,-1-1-1,0-1 1,18-14 0,-6 3 11,-1-2 0,-1-1 0,-1 0 1,-2-2-1,0-1 0,21-33 0,-11 8 6,-3-1 0,-2-2 0,-3 0-1,26-88 1,-29 66 17,-3-2 1,11-145-1,-27 212 106,-1-7-641,-6 18 7,-6 9-18,1 2-334,0 0 0,1 1 0,0 1 0,-16 26 0,-9 29-5622,11-12-947</inkml:trace>
  <inkml:trace contextRef="#ctx0" brushRef="#br0" timeOffset="3">1542 906 17328,'0'0'2739,"7"19"-2413,22 62-70,-27-73-211,1 0 1,-2 0-1,1 1 1,-1-1-1,0 0 1,-1 1-1,0-1 1,-1 12-1,0-3 37,1-11-52,-1 0 0,-1 1 0,1-1 0,-1 0 0,0 0 0,0 0-1,-6 11 1,-4 10-18,12-27-16,0 0 0,0 1-1,0-1 1,0 0 0,-1 0 0,1 0 0,0 0 0,0 0-1,0 0 1,-1 0 0,1 0 0,0 0 0,0 0-1,0 0 1,0 0 0,-1 0 0,1 0 0,0 0 0,0 0-1,0 0 1,-1 0 0,1-1 0,0 1 0,0 0 0,0 0-1,0 0 1,-1 0 0,1 0 0,0 0 0,0 0 0,0-1-1,0 1 1,0 0 0,0 0 0,-1 0 0,1 0-1,0 0 1,0-1 0,0 1 0,0 0 0,0 0 0,0 0-1,0-1 1,0 1 0,0 0 0,0 0 0,0 0 0,0 0-1,0-1 1,0 1 0,0 0 0,0 0 0,0 0 0,0-1-1,-2-11-6,1 1 0,1-1-1,0 0 1,0 0-1,1 0 1,1 0-1,0 1 1,1-1 0,4-13-1,4-5 40,1-1-1,18-32 0,-16 38-11,0-1 0,31-37 0,-39 55-8,1 0 0,0 1-1,0 0 1,1 0-1,0 0 1,0 1-1,0 0 1,1 1-1,0 0 1,0 0 0,11-3-1,-17 7-4,-1 0 1,1 0-1,-1 1 0,1-1 0,-1 1 0,1 0 1,-1 0-1,1 0 0,-1 0 0,1 0 1,-1 0-1,1 0 0,-1 1 0,1 0 1,-1-1-1,1 1 0,-1 0 0,0 0 0,1 0 1,-1 1-1,0-1 0,0 0 0,0 1 1,0-1-1,0 1 0,0 0 0,0 0 0,-1 0 1,1 0-1,-1 0 0,1 0 0,-1 0 1,0 0-1,0 1 0,0-1 0,0 0 1,1 5-1,2 7 4,0 1 1,-1 0-1,0-1 1,0 30-1,-3 21 3,1 17 0,0-72-19,0-1 0,1 1 0,0 0 0,0-1 0,1 0 0,4 10 1,-5-15-1,1 0 0,-1 0 0,1 0 0,0 0 0,0 0 0,0-1 0,0 1 0,1-1 0,-1 0 0,1 0 0,0 0 0,0 0 0,0-1 1,0 0-1,1 0 0,-1 0 0,1 0 0,-1-1 0,7 2 0,7 0-19,0 0 0,0-2 0,31 0 0,-36-1 9,15 0-17,0-2 0,0-1 0,-1-1 0,1-1 0,-1-1-1,0-2 1,-1-1 0,29-13 0,-41 15 56,-1 0 0,1 0-1,-2-2 1,1 1 0,-1-2 0,0 1-1,-1-2 1,0 0 0,-1 0 0,0-1-1,-1 0 1,0 0 0,-1-1-1,0 0 1,-1-1 0,7-20 0,-11 27 62,-1-1-1,0 0 1,-1 0 0,0 0 0,0 0 0,-1 0 0,0 0 0,0 0 0,0 0 0,-1 0-1,-1 0 1,1 0 0,-4-8 0,3 12-25,1 0-1,-1 0 0,0 0 1,0 1-1,0-1 1,-1 1-1,1-1 0,-1 1 1,0 0-1,1 0 1,-2 0-1,1 0 0,0 1 1,0-1-1,-1 1 0,0 0 1,1 0-1,-1 0 1,0 0-1,0 1 0,0-1 1,0 1-1,0 0 1,0 1-1,0-1 0,-7 0 1,-2 2-13,-1-1 1,1 2-1,0 0 1,0 0-1,0 1 0,0 1 1,0 0-1,1 1 1,0 1-1,0-1 1,0 2-1,1 0 1,-16 11-1,15-8-18,0 0 0,1 0 0,0 1 0,0 0 0,1 1 0,1 0 0,0 1 0,0 0 0,2 0 0,-1 1 0,-6 19 0,12-29-22,1 0 0,0 1 1,-1-1-1,2 0 0,-1 1 0,0-1 0,1 1 1,0-1-1,0 1 0,0-1 0,1 1 0,-1-1 1,1 1-1,0-1 0,0 1 0,3 6 0,-2-9-4,0 1 0,0 0 0,0-1 0,0 1 0,1-1 0,-1 1 0,1-1 0,-1 0 0,1 0 0,0 0-1,0-1 1,0 1 0,0-1 0,0 1 0,0-1 0,0 0 0,0 0 0,1 0 0,-1-1 0,0 1 0,1-1 0,4 0-1,13 0-44,1-1 0,-1 0-1,1-2 1,-1-1 0,0 0-1,0-2 1,0 0-1,-1-2 1,0 0 0,0-1-1,-1-1 1,33-23-1,-25 14-63,-1-1-1,0-2 0,-2 0 0,-1-2 1,0-1-1,-2 0 0,32-51 0,-34 41 45,-2 0-1,-1-1 1,-2-1-1,-1-1 1,-3 0-1,11-63 1,-9 12 185,0-160-1,-12 241-92,0-1-1,-1 0 0,0 1 0,0-1 0,-5-15 1,5 23-23,1-1 0,-1 1 0,1-1 0,-1 1 0,0-1 0,0 1 0,0-1 0,0 1 0,0 0 0,0 0 0,0-1 0,0 1 0,0 0 0,0 0 0,-1 0 0,1 0 0,0 0 0,-1 1 1,1-1-1,-1 0 0,1 1 0,-1-1 0,1 1 0,-1-1 0,0 1 0,1 0 0,-1 0 0,1-1 0,-1 1 0,0 0 0,1 0 0,-1 1 0,1-1 0,-1 0 0,0 1 0,1-1 0,-1 1 0,-1 0 0,-2 1 5,0 0 0,1 1 0,0 0 0,0 0 0,0 0-1,0 0 1,0 0 0,1 1 0,-1-1 0,1 1-1,0 0 1,0 0 0,0 1 0,-2 4 0,-6 11 36,-13 38-1,22-55-41,-33 104 98,4 2 1,-24 161-1,36-133-190,18-115 46,0 0 0,1 0 0,1 0 0,5 26 0,-5-42 20,0 0 0,1 0 0,0 0 0,0 0 0,1 0 1,-1 0-1,1 0 0,1-1 0,-1 0 0,1 0 0,0 0 0,0 0 1,0 0-1,0-1 0,8 6 0,-5-5-11,-1-1 0,1-1 0,0 1 0,0-1 1,1 0-1,-1-1 0,0 0 0,1 0 0,0-1 0,-1 1 0,1-2 0,9 1 1,-1-1 7,0-2-1,0 1 1,1-2 0,-1 0 0,-1-1 0,1 0 0,-1-2 0,1 0 0,-2 0 0,1-1 0,-1-1 0,0-1-1,21-16 1,-16 10 74,0-2 0,-2 0-1,1-2 1,-2 0 0,-1 0 0,0-2-1,-1 1 1,12-28 0,-25 47-29,0 0 1,0-1-1,0 1 0,-1-1 1,1 1-1,0-1 1,-1 1-1,1-1 1,-1 1-1,0-1 0,0 1 1,1-1-1,-1 0 1,0 1-1,0-1 1,0 1-1,-1-1 1,1 0-1,0 1 0,0-1 1,-1 1-1,1-1 1,-1 1-1,0-1 1,1 1-1,-2-2 1,0 2-4,1-1 0,-1 1 1,0 0-1,0 0 1,1 0-1,-1 1 1,0-1-1,0 0 1,0 1-1,0-1 1,0 1-1,0 0 1,0-1-1,0 1 1,0 0-1,0 0 1,0 0-1,-3 1 1,-1 0 12,1 1 0,-1 0 0,1 0 0,-1 0 0,1 0 1,0 1-1,0 0 0,0 0 0,1 0 0,-1 0 0,1 1 0,-1 0 0,1 0 1,0 0-1,1 0 0,-7 10 0,1-1 31,0 1 0,1 1 0,1-1 0,-10 28 0,11-22-38,2 0-1,0 0 0,1 0 1,1 1-1,1-1 0,2 28 1,0-42-38,-1-1 0,1 0-1,0 0 1,0 0 0,0 1 0,1-1 0,-1 0 0,1 0 0,1-1 0,-1 1 0,4 5 0,-4-7-40,0 0 1,1-1-1,-1 1 0,1 0 0,-1-1 1,1 0-1,0 0 0,0 0 0,0 0 1,0 0-1,1 0 0,-1-1 1,0 0-1,1 1 0,-1-1 0,0-1 1,7 2-1,2-1-589,1 0 0,0 0 0,-1-2 0,1 1 0,-1-2 0,18-3-1,-20 2-1135,0 0 0,0 0 0,-1-1 0,18-11 0,7-6-5725</inkml:trace>
  <inkml:trace contextRef="#ctx0" brushRef="#br0" timeOffset="4">3383 570 16560,'0'0'4479,"9"14"-4196,11 16-159,-1 1 0,-2 1 0,15 37 0,-25-49-98,6 30 0,-11-44-54,-1 0 0,0 0-1,-1 0 1,0 0 0,0 0 0,0 1 0,-1-1 0,0 0 0,-2 10-1,1-13 17,0 0 0,-1 0-1,1 0 1,-1 0 0,0 0-1,0-1 1,1 0 0,-2 1-1,1-1 1,0 0 0,0 0-1,-1-1 1,1 1 0,-1-1-1,1 0 1,-1 0 0,0 0-1,-6 1 1,7-1 17,0-1-1,0 0 1,0 1 0,0-1 0,0 0-1,0-1 1,0 1 0,0 0 0,0-1-1,0 0 1,-4-1 0,6 1 1,0 1 1,0-1 0,-1 0-1,1 1 1,0-1 0,0 0-1,0 0 1,0 0 0,0 0-1,0 0 1,0 0 0,1-1 0,-1 1-1,0 0 1,0 0 0,1-1-1,-1 1 1,1 0 0,-1-1-1,1 1 1,0 0 0,-1-1-1,1 1 1,0-3 0,0-2 3,1 0-1,-1-1 1,1 1 0,0 0 0,1 0 0,0-1-1,-1 1 1,2 0 0,-1 0 0,1 1 0,0-1-1,0 1 1,1-1 0,0 1 0,7-8 0,8-7 6,0 1 1,32-24 0,-23 20-16,106-85-135,87-77 6,-209 173 141,-1 0 0,0-1 0,-1 0 0,0-1 0,-1 0-1,0 0 1,12-31 0,-17 34-1,0 0 0,-1-1 0,-1 1-1,0-1 1,0 1 0,-1-1 0,-1 1 0,0-1-1,0 0 1,-1 1 0,-1-1 0,-3-12 0,4 18 3,0 1 1,-1 0 0,0 0 0,-1 0-1,1 0 1,-1 0 0,0 1 0,-6-9-1,8 12-8,0 0 0,0 0 0,0 0 0,0 0 0,0 0 0,0 0 0,-1 0 0,1 1 0,0-1-1,0 0 1,-1 1 0,1-1 0,0 1 0,-1-1 0,1 1 0,0 0 0,-1 0 0,1-1 0,-1 1-1,1 0 1,0 0 0,-1 0 0,1 1 0,-1-1 0,1 0 0,0 1 0,-1-1 0,1 0 0,0 1 0,-1-1-1,1 1 1,0 0 0,-1 0 0,1-1 0,0 1 0,0 0 0,0 0 0,-1 1 0,-4 4 31,1-1 0,1 1 0,-1 0 0,1 0 0,0 1 0,1-1 0,-1 1 0,1 0 0,-4 13 0,-1 10 120,-5 32-1,8-38-100,-13 66 147,-66 353 756,64-320-885,6 1 0,3 220-1,13-319-34,0 0-1,2 0 1,1-1-1,9 29 1,-13-52-72,-4-2-102,-1-1 79,-1 0-1,1-1 0,-1 1 1,1-1-1,0 0 0,0 0 1,0-1-1,1 1 0,-1-1 1,1 0-1,0 0 0,0 0 1,0 0-1,-5-9 0,1 0-44,1-1 0,0 0 1,1 0-1,-4-14 0,4 1 92,0 0-1,2 0 1,1 0 0,1 0 0,2-1 0,0 1-1,2 0 1,1 0 0,1 0 0,1 1 0,1 0 0,2 0-1,1 0 1,17-32 0,-18 43 10,0 2 0,1-1 0,1 1 0,0 1 1,1 0-1,0 0 0,18-12 0,102-62 21,-105 70-31,99-54-59,49-31-117,-148 83 162,-1-1 1,-1-1 0,0-1 0,25-30-1,-41 40 34,1 0 0,-2-1-1,0 0 1,0 0-1,-1-1 1,-1 0 0,0 0-1,-1-1 1,0 0 0,-1 0-1,-1 0 1,0 0-1,-1-1 1,0 1 0,-1-1-1,-2-22 1,1 32-7,-1 1 0,0-1 0,0 1 1,0 0-1,-1 0 0,0 0 0,1 0 0,-1 0 0,-1 0 0,1 0 1,-1 0-1,1 1 0,-1-1 0,0 1 0,0 0 0,-1 0 1,1 0-1,-1 0 0,1 1 0,-6-3 0,6 3 0,0 1 0,0-1 0,0 1 0,0 0 0,0 0 0,0 0-1,0 1 1,-1-1 0,1 1 0,0 0 0,0 0 0,-1 0 0,1 0 0,0 0 0,0 1 0,-1 0-1,1-1 1,0 1 0,0 0 0,0 1 0,0-1 0,0 0 0,0 1 0,1 0 0,-1 0 0,0 0 0,-4 4-1,0 2 10,0 0-1,0 0 1,1 1-1,0 0 1,1 0-1,-8 17 1,-20 63 84,25-65-66,-52 186 102,54-183-157,2 1 0,1 0-1,1 0 1,1 0 0,6 50-1,-4-72-46,0 1-1,0 0 0,1-1 1,0 0-1,1 1 1,-1-1-1,1 0 0,0 0 1,1-1-1,-1 1 1,1-1-1,0 1 0,1-1 1,-1 0-1,1-1 0,0 1 1,0-1-1,1 0 1,-1 0-1,1-1 0,0 0 1,0 0-1,0 0 0,0 0 1,0-1-1,1 0 1,9 1-1,1 0-30,-1 0 0,1-2-1,0 0 1,0-1 0,0-1 0,0-1-1,-1 0 1,1-1 0,29-9 0,-24 5 174,-1-1 0,1-1 0,-1-1 1,-1-1-1,0-1 0,33-25 0,-52 36-36,0 0-1,1 1 1,-1-1-1,0 0 1,0 0-1,0-1 0,0 1 1,0 0-1,0 0 1,0 0-1,0-1 1,-1 1-1,1 0 1,0-1-1,-1 1 0,1-1 1,-1 1-1,0-1 1,1 1-1,-1-1 1,0 1-1,0-1 1,0 1-1,0-1 1,0 1-1,0-1 0,-1-1 1,1 2-19,-1-1 1,0 1-1,0-1 0,-1 1 1,1 0-1,0-1 1,0 1-1,-1 0 0,1 0 1,0 0-1,-1 0 1,1 0-1,-1 1 0,0-1 1,1 0-1,-1 1 1,1-1-1,-1 1 0,0-1 1,0 1-1,-2-1 1,-7 0-2,1 1 0,0-1 1,-1 1-1,1 1 0,0 0 1,0 1-1,0 0 0,-12 4 1,17-5-12,0 1-1,1 0 1,-1 0 0,1 0 0,-1 0 0,1 1-1,0 0 1,0 0 0,0 0 0,1 0 0,-1 0-1,1 1 1,-1 0 0,1 0 0,1 0 0,-1 0 0,0 0-1,1 1 1,-3 6 0,4-9-6,1-1 1,-1 1-1,1-1 1,-1 1-1,1-1 1,0 1-1,0 0 1,0-1-1,0 1 1,0-1-1,0 1 1,0 0-1,0-1 1,1 1-1,-1-1 1,1 1-1,-1-1 1,1 1-1,-1-1 1,1 1-1,0-1 0,1 2 1,0-2 1,0 1 0,-1 0 0,2 0 0,-1-1 0,0 1-1,0-1 1,0 0 0,1 0 0,-1 0 0,1 0 0,-1 0 0,4 1 0,4-1 4,-1 1 1,1-1-1,0-1 0,0 1 0,-1-2 1,16-1-1,-20 1-11,0 0 1,0 0-1,0-1 0,0 1 1,0-1-1,-1 0 1,1 0-1,-1 0 0,1-1 1,-1 0-1,0 0 0,0 0 1,0 0-1,0-1 0,-1 1 1,0-1-1,1 0 0,-1 0 1,0 0-1,-1 0 1,4-7-1,0-5-5,0-1 0,-1 0 0,-1 0 0,4-32-1,-7 33-12,2 1-1,0 0 0,0-1 0,2 2 0,0-1 0,8-17 0,-12 29 25,1 0 0,0 0 1,0 1-1,0-1 1,0 1-1,0-1 0,0 1 1,1 0-1,-1 0 1,1 0-1,-1 0 0,1 0 1,0 1-1,0-1 1,0 1-1,0 0 0,0 0 1,0 0-1,0 0 1,0 0-1,0 1 0,0-1 1,1 1-1,-1 0 1,0 0-1,0 0 0,0 0 1,1 1-1,-1-1 0,0 1 1,0 0-1,0 0 1,0 0-1,0 0 0,0 1 1,0-1-1,0 1 1,-1 0-1,1 0 0,-1 0 1,1 0-1,-1 0 1,1 0-1,-1 0 0,2 4 1,1 3 15,0 0-1,-1-1 1,0 1 0,0 1 0,-1-1 0,-1 0 0,1 1 0,1 18-1,-2 6-29,-2 41 0,-1-33 53,2-42-37,-1 1 0,0 0 0,0 0 0,1 0 1,-1-1-1,0 1 0,1 0 0,-1 0 0,1-1 0,-1 1 0,1 0 0,-1-1 0,1 1 0,-1-1 0,1 1 0,0 0 0,-1-1 0,1 0 0,0 1 0,-1-1 0,1 1 0,0-1 0,0 0 0,-1 1 1,1-1-1,0 0 0,0 0 0,0 0 0,-1 0 0,1 1 0,0-1 0,0 0 0,1-1 0,33 0-13,-32 0 18,9-1-8,0 0 0,0-2 0,-1 1 1,0-2-1,21-9 0,-15 5 23,0 2-1,33-10 1,-50 17-16,1 0-1,-1 1 1,1-1 0,-1 0-1,1 1 1,-1-1-1,1 0 1,-1 1 0,1-1-1,-1 0 1,1 1 0,-1-1-1,1 1 1,-1-1-1,0 1 1,1-1 0,-1 1-1,0-1 1,0 1 0,1-1-1,-1 1 1,0-1-1,0 1 1,0 0 0,0-1-1,0 1 1,0-1 0,1 1-1,-1 0 1,-1-1-1,1 1 1,0-1 0,0 2-1,0 0 15,1 47 127,-1 9-83,1-54-56,-1 0 1,1 0-1,0 0 0,0 0 1,0-1-1,1 1 0,-1 0 1,1 0-1,0-1 1,0 1-1,3 3 0,-3-6-2,0 1-1,-1-1 0,1 0 1,0 0-1,0 0 1,0 0-1,0-1 0,0 1 1,0 0-1,0-1 0,0 1 1,1-1-1,-1 0 1,0 0-1,0 0 0,0 0 1,4-1-1,34-5 7,-34 4-9,0 0-1,-1 0 0,1-1 1,-1 1-1,1-1 0,-1-1 0,0 1 1,0-1-1,-1 0 0,1 0 1,-1 0-1,0 0 0,0-1 0,0 0 1,0 1-1,-1-2 0,0 1 1,0 0-1,0-1 0,-1 1 0,0-1 1,0 0-1,1-7 0,2-12-62,-1 0-1,-2 0 0,0 0 0,-3-32 1,1 23-111,0 20-439,0 0 657,0-1 0,-1 1 0,-4-25-1,3 35-477,1-1 0,0 1 0,-1 0 0,0 0 0,0 0 0,-4-7 0,4 9-424,0-1-1,-1 1 0,1-1 1,0 1-1,-1 0 1,0 0-1,1 0 0,-1 0 1,0 0-1,-3-1 1,-6-2-6433</inkml:trace>
  <inkml:trace contextRef="#ctx0" brushRef="#br0" timeOffset="5">5806 4 15214,'0'0'4869,"35"115"-5189,-41-95-161,0 0-416,2-5-768,0-1-866,2 0-1857,0-6-2658</inkml:trace>
  <inkml:trace contextRef="#ctx0" brushRef="#br0" timeOffset="6">5918 157 12684,'0'0'1922,"-81"126"-3460,65-104-2529,-3 0-2564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23.188"/>
    </inkml:context>
    <inkml:brush xml:id="br0">
      <inkml:brushProperty name="width" value="0.05" units="cm"/>
      <inkml:brushProperty name="height" value="0.05" units="cm"/>
      <inkml:brushProperty name="color" value="#E71224"/>
    </inkml:brush>
  </inkml:definitions>
  <inkml:trace contextRef="#ctx0" brushRef="#br0">109 0 16175,'0'0'4084,"-9"19"-3694,-1 0-293,0-1 4,2-1 0,0 1 1,1 1-1,-10 36 0,3 19 110,2 1 0,4 0 0,2 112 0,6-174-202,1 0 1,0 0 0,1-1-1,0 1 1,1-1-1,1 1 1,0-1 0,10 22-1,-11-28 8,1 0-1,0 0 0,1 0 0,-1 0 1,1-1-1,0 0 0,1 0 0,-1 0 1,1-1-1,0 0 0,0 0 0,0 0 0,0 0 1,1-1-1,0-1 0,-1 1 0,9 1 1,5 1-18,1-2 0,-1 0 0,0-1 0,1-1 0,40-4 0,-27-1-493,0-1-1,58-18 0,-70 17-843,-1-2-1,35-17 1,-47 20-24,0 0 0,-1-1-1,0 0 1,14-13 0,6-17-6010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23.783"/>
    </inkml:context>
    <inkml:brush xml:id="br0">
      <inkml:brushProperty name="width" value="0.05" units="cm"/>
      <inkml:brushProperty name="height" value="0.05" units="cm"/>
      <inkml:brushProperty name="color" value="#E71224"/>
    </inkml:brush>
  </inkml:definitions>
  <inkml:trace contextRef="#ctx0" brushRef="#br0">1 69 17553,'0'0'2946,"137"-63"-2529,-90 59-65,-1 2-128,7 2-31,-3 0-161,-3 10-129,-5 7-223,-5-1-705,-7 6-1249,-10-4-2819,-9 6-3010</inkml:trace>
  <inkml:trace contextRef="#ctx0" brushRef="#br0" timeOffset="1">27 480 12364,'0'0'2434,"113"16"-2082,-68-16-159,-1 0-258,1-2-415,1-6-1057,-3 0-3845,-3-2-1344</inkml:trace>
  <inkml:trace contextRef="#ctx0" brushRef="#br0" timeOffset="2">650 306 16816,'0'0'5178,"18"14"-4767,55 49-80,-67-58-289,-1 1 0,1 0 0,-1 0-1,-1 0 1,1 0 0,-1 1 0,0 0 0,3 8-1,2 4 32,124 205-499,-98-168-1775,-7-13-4894,-16-29-218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24.184"/>
    </inkml:context>
    <inkml:brush xml:id="br0">
      <inkml:brushProperty name="width" value="0.05" units="cm"/>
      <inkml:brushProperty name="height" value="0.05" units="cm"/>
      <inkml:brushProperty name="color" value="#E71224"/>
    </inkml:brush>
  </inkml:definitions>
  <inkml:trace contextRef="#ctx0" brushRef="#br0">380 1 16752,'0'0'3924,"-17"7"-3487,-58 26-132,68-29-270,0 1-1,0 0 1,0 0 0,0 1 0,1 0 0,0 0 0,0 0 0,0 1 0,1 0 0,0 0 0,-5 10 0,-3 2 21,-18 28-605,2 1 0,2 1 0,2 2 1,-31 87-1,35-70-5788,14-41-678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24.747"/>
    </inkml:context>
    <inkml:brush xml:id="br0">
      <inkml:brushProperty name="width" value="0.05" units="cm"/>
      <inkml:brushProperty name="height" value="0.05" units="cm"/>
      <inkml:brushProperty name="color" value="#E71224"/>
    </inkml:brush>
  </inkml:definitions>
  <inkml:trace contextRef="#ctx0" brushRef="#br0">53 514 18385,'0'0'4565,"0"6"-4261,0 36-87,-1 0 0,-14 73 0,0-57-288,1-2-1260,7-18-3593,7-32 937</inkml:trace>
  <inkml:trace contextRef="#ctx0" brushRef="#br0" timeOffset="1">124 33 17296,'0'0'1538,"24"0"-15183</inkml:trace>
  <inkml:trace contextRef="#ctx0" brushRef="#br0" timeOffset="2">512 0 19026,'0'0'4687,"1"20"-4425,0 272 63,-3-251-459,-2 1 0,-1-1 0,-19 71 0,-52 114-5602,71-211 4988,-21 63-7094,19-52 1191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25.294"/>
    </inkml:context>
    <inkml:brush xml:id="br0">
      <inkml:brushProperty name="width" value="0.05" units="cm"/>
      <inkml:brushProperty name="height" value="0.05" units="cm"/>
      <inkml:brushProperty name="color" value="#E71224"/>
    </inkml:brush>
  </inkml:definitions>
  <inkml:trace contextRef="#ctx0" brushRef="#br0">0 39 11499,'0'0'7847,"55"-33"-7847,-17 29-32,9 2-320,9 2-705,7 0-1441,12 0-4965,0 0-161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25.697"/>
    </inkml:context>
    <inkml:brush xml:id="br0">
      <inkml:brushProperty name="width" value="0.05" units="cm"/>
      <inkml:brushProperty name="height" value="0.05" units="cm"/>
      <inkml:brushProperty name="color" value="#E71224"/>
    </inkml:brush>
  </inkml:definitions>
  <inkml:trace contextRef="#ctx0" brushRef="#br0">281 260 17296,'0'0'5355,"-4"17"-5083,0-1-219,-6 24 115,-18 47 1,-46 94 308,-56 168 471,120-315-792,-8 64-1,17-87-142,0-1-1,0 1 1,1 0 0,1 0-1,0 0 1,0 0 0,1 0-1,1-1 1,7 22 0,-7-27-5,0 1 1,0 0 0,1-1-1,0 0 1,1 0 0,-1 0-1,1-1 1,-1 1-1,2-1 1,-1 0 0,0 0-1,1-1 1,-1 0 0,1 0-1,0 0 1,0 0-1,0-1 1,1 0 0,-1-1-1,7 2 1,7 0-12,0-1 1,1 0-1,-1-2 1,1 0-1,23-4 0,-4-2-456,0-2 0,0-2 0,-1-1 0,-1-3 0,0 0 0,0-3 0,-2-1-1,39-25 1,-38 15-2636,-34 25 2101,1 0 1,-1-1-1,0 0 0,0 0 0,0 0 1,0 0-1,2-5 0,5-23-7280</inkml:trace>
  <inkml:trace contextRef="#ctx0" brushRef="#br0" timeOffset="1">182 169 19058,'0'0'4303,"17"-15"-3732,59-46-144,-68 56-385,0 0 0,0 0 0,1 0-1,0 1 1,-1 1 0,1-1 0,0 2 0,10-3 0,3-1-13,30-9 43,82-13-1,-119 26-320,-1 0-1,0 1 1,0 1-1,1 0 1,-1 1-1,0 1 1,0 0-1,0 1 1,0 0-1,0 1 1,15 7-1,-26-10-198,0 1-1,0-1 1,1 1-1,-1 0 1,-1 1-1,1-1 1,0 0 0,0 1-1,-1-1 1,1 1-1,-1 0 1,3 5-1,-3-5-751,-1 1 0,1 0-1,-1 0 1,0 0 0,0-1-1,1 8 1,1 19-6482</inkml:trace>
  <inkml:trace contextRef="#ctx0" brushRef="#br0" timeOffset="2">121 771 16592,'0'0'1633,"146"-34"-1377,-98 20-159,7 0-129,-4-3-353,-1 1-864,-1 0-1153,-1-2-3236,-1 0-1665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4T06:35:26.179"/>
    </inkml:context>
    <inkml:brush xml:id="br0">
      <inkml:brushProperty name="width" value="0.05" units="cm"/>
      <inkml:brushProperty name="height" value="0.05" units="cm"/>
      <inkml:brushProperty name="color" value="#E71224"/>
    </inkml:brush>
  </inkml:definitions>
  <inkml:trace contextRef="#ctx0" brushRef="#br0">245 1 18514,'0'0'5413,"-5"22"-5061,0 0-283,-25 134 289,-75 295 184,27-147-422,71-271-1321,1 0 0,-2 59 0,7-88 325,2 7-1401,19-6-11530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53F362-D023-4F77-AF11-6D736FD217B5}"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642AF-A05D-4E8B-B30C-26E80EC2066B}" type="slidenum">
              <a:rPr lang="en-IN" smtClean="0"/>
              <a:t>‹#›</a:t>
            </a:fld>
            <a:endParaRPr lang="en-IN"/>
          </a:p>
        </p:txBody>
      </p:sp>
    </p:spTree>
    <p:extLst>
      <p:ext uri="{BB962C8B-B14F-4D97-AF65-F5344CB8AC3E}">
        <p14:creationId xmlns:p14="http://schemas.microsoft.com/office/powerpoint/2010/main" val="3676559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53F362-D023-4F77-AF11-6D736FD217B5}"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642AF-A05D-4E8B-B30C-26E80EC2066B}" type="slidenum">
              <a:rPr lang="en-IN" smtClean="0"/>
              <a:t>‹#›</a:t>
            </a:fld>
            <a:endParaRPr lang="en-IN"/>
          </a:p>
        </p:txBody>
      </p:sp>
    </p:spTree>
    <p:extLst>
      <p:ext uri="{BB962C8B-B14F-4D97-AF65-F5344CB8AC3E}">
        <p14:creationId xmlns:p14="http://schemas.microsoft.com/office/powerpoint/2010/main" val="1477785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53F362-D023-4F77-AF11-6D736FD217B5}"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642AF-A05D-4E8B-B30C-26E80EC2066B}" type="slidenum">
              <a:rPr lang="en-IN" smtClean="0"/>
              <a:t>‹#›</a:t>
            </a:fld>
            <a:endParaRPr lang="en-IN"/>
          </a:p>
        </p:txBody>
      </p:sp>
    </p:spTree>
    <p:extLst>
      <p:ext uri="{BB962C8B-B14F-4D97-AF65-F5344CB8AC3E}">
        <p14:creationId xmlns:p14="http://schemas.microsoft.com/office/powerpoint/2010/main" val="1382748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53F362-D023-4F77-AF11-6D736FD217B5}"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642AF-A05D-4E8B-B30C-26E80EC2066B}" type="slidenum">
              <a:rPr lang="en-IN" smtClean="0"/>
              <a:t>‹#›</a:t>
            </a:fld>
            <a:endParaRPr lang="en-IN"/>
          </a:p>
        </p:txBody>
      </p:sp>
    </p:spTree>
    <p:extLst>
      <p:ext uri="{BB962C8B-B14F-4D97-AF65-F5344CB8AC3E}">
        <p14:creationId xmlns:p14="http://schemas.microsoft.com/office/powerpoint/2010/main" val="381198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53F362-D023-4F77-AF11-6D736FD217B5}"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7642AF-A05D-4E8B-B30C-26E80EC2066B}" type="slidenum">
              <a:rPr lang="en-IN" smtClean="0"/>
              <a:t>‹#›</a:t>
            </a:fld>
            <a:endParaRPr lang="en-IN"/>
          </a:p>
        </p:txBody>
      </p:sp>
    </p:spTree>
    <p:extLst>
      <p:ext uri="{BB962C8B-B14F-4D97-AF65-F5344CB8AC3E}">
        <p14:creationId xmlns:p14="http://schemas.microsoft.com/office/powerpoint/2010/main" val="3878401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53F362-D023-4F77-AF11-6D736FD217B5}"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642AF-A05D-4E8B-B30C-26E80EC2066B}" type="slidenum">
              <a:rPr lang="en-IN" smtClean="0"/>
              <a:t>‹#›</a:t>
            </a:fld>
            <a:endParaRPr lang="en-IN"/>
          </a:p>
        </p:txBody>
      </p:sp>
    </p:spTree>
    <p:extLst>
      <p:ext uri="{BB962C8B-B14F-4D97-AF65-F5344CB8AC3E}">
        <p14:creationId xmlns:p14="http://schemas.microsoft.com/office/powerpoint/2010/main" val="3950199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53F362-D023-4F77-AF11-6D736FD217B5}" type="datetimeFigureOut">
              <a:rPr lang="en-IN" smtClean="0"/>
              <a:t>24-01-2023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7642AF-A05D-4E8B-B30C-26E80EC2066B}" type="slidenum">
              <a:rPr lang="en-IN" smtClean="0"/>
              <a:t>‹#›</a:t>
            </a:fld>
            <a:endParaRPr lang="en-IN"/>
          </a:p>
        </p:txBody>
      </p:sp>
    </p:spTree>
    <p:extLst>
      <p:ext uri="{BB962C8B-B14F-4D97-AF65-F5344CB8AC3E}">
        <p14:creationId xmlns:p14="http://schemas.microsoft.com/office/powerpoint/2010/main" val="146508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53F362-D023-4F77-AF11-6D736FD217B5}" type="datetimeFigureOut">
              <a:rPr lang="en-IN" smtClean="0"/>
              <a:t>24-01-2023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7642AF-A05D-4E8B-B30C-26E80EC2066B}" type="slidenum">
              <a:rPr lang="en-IN" smtClean="0"/>
              <a:t>‹#›</a:t>
            </a:fld>
            <a:endParaRPr lang="en-IN"/>
          </a:p>
        </p:txBody>
      </p:sp>
    </p:spTree>
    <p:extLst>
      <p:ext uri="{BB962C8B-B14F-4D97-AF65-F5344CB8AC3E}">
        <p14:creationId xmlns:p14="http://schemas.microsoft.com/office/powerpoint/2010/main" val="3209552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3F362-D023-4F77-AF11-6D736FD217B5}" type="datetimeFigureOut">
              <a:rPr lang="en-IN" smtClean="0"/>
              <a:t>24-01-2023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7642AF-A05D-4E8B-B30C-26E80EC2066B}" type="slidenum">
              <a:rPr lang="en-IN" smtClean="0"/>
              <a:t>‹#›</a:t>
            </a:fld>
            <a:endParaRPr lang="en-IN"/>
          </a:p>
        </p:txBody>
      </p:sp>
    </p:spTree>
    <p:extLst>
      <p:ext uri="{BB962C8B-B14F-4D97-AF65-F5344CB8AC3E}">
        <p14:creationId xmlns:p14="http://schemas.microsoft.com/office/powerpoint/2010/main" val="321026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53F362-D023-4F77-AF11-6D736FD217B5}"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642AF-A05D-4E8B-B30C-26E80EC2066B}" type="slidenum">
              <a:rPr lang="en-IN" smtClean="0"/>
              <a:t>‹#›</a:t>
            </a:fld>
            <a:endParaRPr lang="en-IN"/>
          </a:p>
        </p:txBody>
      </p:sp>
    </p:spTree>
    <p:extLst>
      <p:ext uri="{BB962C8B-B14F-4D97-AF65-F5344CB8AC3E}">
        <p14:creationId xmlns:p14="http://schemas.microsoft.com/office/powerpoint/2010/main" val="121649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53F362-D023-4F77-AF11-6D736FD217B5}"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7642AF-A05D-4E8B-B30C-26E80EC2066B}" type="slidenum">
              <a:rPr lang="en-IN" smtClean="0"/>
              <a:t>‹#›</a:t>
            </a:fld>
            <a:endParaRPr lang="en-IN"/>
          </a:p>
        </p:txBody>
      </p:sp>
    </p:spTree>
    <p:extLst>
      <p:ext uri="{BB962C8B-B14F-4D97-AF65-F5344CB8AC3E}">
        <p14:creationId xmlns:p14="http://schemas.microsoft.com/office/powerpoint/2010/main" val="240084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3F362-D023-4F77-AF11-6D736FD217B5}" type="datetimeFigureOut">
              <a:rPr lang="en-IN" smtClean="0"/>
              <a:t>24-01-2023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642AF-A05D-4E8B-B30C-26E80EC2066B}" type="slidenum">
              <a:rPr lang="en-IN" smtClean="0"/>
              <a:t>‹#›</a:t>
            </a:fld>
            <a:endParaRPr lang="en-IN"/>
          </a:p>
        </p:txBody>
      </p:sp>
    </p:spTree>
    <p:extLst>
      <p:ext uri="{BB962C8B-B14F-4D97-AF65-F5344CB8AC3E}">
        <p14:creationId xmlns:p14="http://schemas.microsoft.com/office/powerpoint/2010/main" val="2245245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ustomXml" Target="../ink/ink133.xml"/><Relationship Id="rId1" Type="http://schemas.openxmlformats.org/officeDocument/2006/relationships/slideLayout" Target="../slideLayouts/slideLayout7.xml"/><Relationship Id="rId5" Type="http://schemas.openxmlformats.org/officeDocument/2006/relationships/image" Target="../media/image231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17" Type="http://schemas.openxmlformats.org/officeDocument/2006/relationships/image" Target="../media/image676.png"/><Relationship Id="rId21" Type="http://schemas.openxmlformats.org/officeDocument/2006/relationships/image" Target="../media/image628.png"/><Relationship Id="rId84" Type="http://schemas.openxmlformats.org/officeDocument/2006/relationships/customXml" Target="../ink/ink26.xml"/><Relationship Id="rId247" Type="http://schemas.openxmlformats.org/officeDocument/2006/relationships/image" Target="../media/image740.png"/><Relationship Id="rId16" Type="http://schemas.openxmlformats.org/officeDocument/2006/relationships/customXml" Target="../ink/ink8.xml"/><Relationship Id="rId107" Type="http://schemas.openxmlformats.org/officeDocument/2006/relationships/image" Target="../media/image671.png"/><Relationship Id="rId242" Type="http://schemas.openxmlformats.org/officeDocument/2006/relationships/customXml" Target="../ink/ink53.xml"/><Relationship Id="rId263" Type="http://schemas.openxmlformats.org/officeDocument/2006/relationships/image" Target="../media/image748.png"/><Relationship Id="rId268" Type="http://schemas.openxmlformats.org/officeDocument/2006/relationships/customXml" Target="../ink/ink66.xml"/><Relationship Id="rId11" Type="http://schemas.openxmlformats.org/officeDocument/2006/relationships/image" Target="../media/image623.png"/><Relationship Id="rId32" Type="http://schemas.openxmlformats.org/officeDocument/2006/relationships/customXml" Target="../ink/ink16.xml"/><Relationship Id="rId74" Type="http://schemas.openxmlformats.org/officeDocument/2006/relationships/customXml" Target="../ink/ink22.xml"/><Relationship Id="rId79" Type="http://schemas.openxmlformats.org/officeDocument/2006/relationships/image" Target="../media/image657.png"/><Relationship Id="rId102" Type="http://schemas.openxmlformats.org/officeDocument/2006/relationships/customXml" Target="../ink/ink35.xml"/><Relationship Id="rId123" Type="http://schemas.openxmlformats.org/officeDocument/2006/relationships/image" Target="../media/image679.png"/><Relationship Id="rId128" Type="http://schemas.openxmlformats.org/officeDocument/2006/relationships/customXml" Target="../ink/ink48.xml"/><Relationship Id="rId5" Type="http://schemas.openxmlformats.org/officeDocument/2006/relationships/image" Target="../media/image620.png"/><Relationship Id="rId90" Type="http://schemas.openxmlformats.org/officeDocument/2006/relationships/customXml" Target="../ink/ink29.xml"/><Relationship Id="rId95" Type="http://schemas.openxmlformats.org/officeDocument/2006/relationships/image" Target="../media/image665.png"/><Relationship Id="rId253" Type="http://schemas.openxmlformats.org/officeDocument/2006/relationships/image" Target="../media/image743.png"/><Relationship Id="rId258" Type="http://schemas.openxmlformats.org/officeDocument/2006/relationships/customXml" Target="../ink/ink61.xml"/><Relationship Id="rId274" Type="http://schemas.openxmlformats.org/officeDocument/2006/relationships/customXml" Target="../ink/ink69.xml"/><Relationship Id="rId22" Type="http://schemas.openxmlformats.org/officeDocument/2006/relationships/customXml" Target="../ink/ink11.xml"/><Relationship Id="rId27" Type="http://schemas.openxmlformats.org/officeDocument/2006/relationships/image" Target="../media/image631.png"/><Relationship Id="rId69" Type="http://schemas.openxmlformats.org/officeDocument/2006/relationships/image" Target="../media/image1.png"/><Relationship Id="rId113" Type="http://schemas.openxmlformats.org/officeDocument/2006/relationships/image" Target="../media/image674.png"/><Relationship Id="rId118" Type="http://schemas.openxmlformats.org/officeDocument/2006/relationships/customXml" Target="../ink/ink43.xml"/><Relationship Id="rId134" Type="http://schemas.openxmlformats.org/officeDocument/2006/relationships/customXml" Target="../ink/ink51.xml"/><Relationship Id="rId80" Type="http://schemas.openxmlformats.org/officeDocument/2006/relationships/customXml" Target="../ink/ink24.xml"/><Relationship Id="rId85" Type="http://schemas.openxmlformats.org/officeDocument/2006/relationships/image" Target="../media/image660.png"/><Relationship Id="rId243" Type="http://schemas.openxmlformats.org/officeDocument/2006/relationships/image" Target="../media/image502.png"/><Relationship Id="rId248" Type="http://schemas.openxmlformats.org/officeDocument/2006/relationships/customXml" Target="../ink/ink56.xml"/><Relationship Id="rId264" Type="http://schemas.openxmlformats.org/officeDocument/2006/relationships/customXml" Target="../ink/ink64.xml"/><Relationship Id="rId269" Type="http://schemas.openxmlformats.org/officeDocument/2006/relationships/image" Target="../media/image751.png"/><Relationship Id="rId12" Type="http://schemas.openxmlformats.org/officeDocument/2006/relationships/customXml" Target="../ink/ink6.xml"/><Relationship Id="rId17" Type="http://schemas.openxmlformats.org/officeDocument/2006/relationships/image" Target="../media/image626.png"/><Relationship Id="rId33" Type="http://schemas.openxmlformats.org/officeDocument/2006/relationships/image" Target="../media/image634.png"/><Relationship Id="rId103" Type="http://schemas.openxmlformats.org/officeDocument/2006/relationships/image" Target="../media/image669.png"/><Relationship Id="rId108" Type="http://schemas.openxmlformats.org/officeDocument/2006/relationships/customXml" Target="../ink/ink38.xml"/><Relationship Id="rId124" Type="http://schemas.openxmlformats.org/officeDocument/2006/relationships/customXml" Target="../ink/ink46.xml"/><Relationship Id="rId129" Type="http://schemas.openxmlformats.org/officeDocument/2006/relationships/image" Target="../media/image682.png"/><Relationship Id="rId70" Type="http://schemas.openxmlformats.org/officeDocument/2006/relationships/customXml" Target="../ink/ink20.xml"/><Relationship Id="rId91" Type="http://schemas.openxmlformats.org/officeDocument/2006/relationships/image" Target="../media/image663.png"/><Relationship Id="rId96" Type="http://schemas.openxmlformats.org/officeDocument/2006/relationships/customXml" Target="../ink/ink32.xml"/><Relationship Id="rId1" Type="http://schemas.openxmlformats.org/officeDocument/2006/relationships/slideLayout" Target="../slideLayouts/slideLayout7.xml"/><Relationship Id="rId6" Type="http://schemas.openxmlformats.org/officeDocument/2006/relationships/customXml" Target="../ink/ink3.xml"/><Relationship Id="rId254" Type="http://schemas.openxmlformats.org/officeDocument/2006/relationships/customXml" Target="../ink/ink59.xml"/><Relationship Id="rId259" Type="http://schemas.openxmlformats.org/officeDocument/2006/relationships/image" Target="../media/image746.png"/><Relationship Id="rId23" Type="http://schemas.openxmlformats.org/officeDocument/2006/relationships/image" Target="../media/image629.png"/><Relationship Id="rId28" Type="http://schemas.openxmlformats.org/officeDocument/2006/relationships/customXml" Target="../ink/ink14.xml"/><Relationship Id="rId114" Type="http://schemas.openxmlformats.org/officeDocument/2006/relationships/customXml" Target="../ink/ink41.xml"/><Relationship Id="rId119" Type="http://schemas.openxmlformats.org/officeDocument/2006/relationships/image" Target="../media/image677.png"/><Relationship Id="rId270" Type="http://schemas.openxmlformats.org/officeDocument/2006/relationships/customXml" Target="../ink/ink67.xml"/><Relationship Id="rId275" Type="http://schemas.openxmlformats.org/officeDocument/2006/relationships/image" Target="../media/image754.png"/><Relationship Id="rId65" Type="http://schemas.openxmlformats.org/officeDocument/2006/relationships/image" Target="../media/image650.png"/><Relationship Id="rId81" Type="http://schemas.openxmlformats.org/officeDocument/2006/relationships/image" Target="../media/image658.png"/><Relationship Id="rId86" Type="http://schemas.openxmlformats.org/officeDocument/2006/relationships/customXml" Target="../ink/ink27.xml"/><Relationship Id="rId130" Type="http://schemas.openxmlformats.org/officeDocument/2006/relationships/customXml" Target="../ink/ink49.xml"/><Relationship Id="rId135" Type="http://schemas.openxmlformats.org/officeDocument/2006/relationships/image" Target="../media/image6.png"/><Relationship Id="rId244" Type="http://schemas.openxmlformats.org/officeDocument/2006/relationships/customXml" Target="../ink/ink54.xml"/><Relationship Id="rId249" Type="http://schemas.openxmlformats.org/officeDocument/2006/relationships/image" Target="../media/image741.png"/><Relationship Id="rId13" Type="http://schemas.openxmlformats.org/officeDocument/2006/relationships/image" Target="../media/image624.png"/><Relationship Id="rId18" Type="http://schemas.openxmlformats.org/officeDocument/2006/relationships/customXml" Target="../ink/ink9.xml"/><Relationship Id="rId109" Type="http://schemas.openxmlformats.org/officeDocument/2006/relationships/image" Target="../media/image4.png"/><Relationship Id="rId260" Type="http://schemas.openxmlformats.org/officeDocument/2006/relationships/customXml" Target="../ink/ink62.xml"/><Relationship Id="rId265" Type="http://schemas.openxmlformats.org/officeDocument/2006/relationships/image" Target="../media/image749.png"/><Relationship Id="rId34" Type="http://schemas.openxmlformats.org/officeDocument/2006/relationships/customXml" Target="../ink/ink17.xml"/><Relationship Id="rId97" Type="http://schemas.openxmlformats.org/officeDocument/2006/relationships/image" Target="../media/image666.png"/><Relationship Id="rId104" Type="http://schemas.openxmlformats.org/officeDocument/2006/relationships/customXml" Target="../ink/ink36.xml"/><Relationship Id="rId120" Type="http://schemas.openxmlformats.org/officeDocument/2006/relationships/customXml" Target="../ink/ink44.xml"/><Relationship Id="rId125" Type="http://schemas.openxmlformats.org/officeDocument/2006/relationships/image" Target="../media/image680.png"/><Relationship Id="rId7" Type="http://schemas.openxmlformats.org/officeDocument/2006/relationships/image" Target="../media/image621.png"/><Relationship Id="rId71" Type="http://schemas.openxmlformats.org/officeDocument/2006/relationships/image" Target="../media/image2.png"/><Relationship Id="rId92" Type="http://schemas.openxmlformats.org/officeDocument/2006/relationships/customXml" Target="../ink/ink30.xml"/><Relationship Id="rId2" Type="http://schemas.openxmlformats.org/officeDocument/2006/relationships/customXml" Target="../ink/ink1.xml"/><Relationship Id="rId29" Type="http://schemas.openxmlformats.org/officeDocument/2006/relationships/image" Target="../media/image632.png"/><Relationship Id="rId250" Type="http://schemas.openxmlformats.org/officeDocument/2006/relationships/customXml" Target="../ink/ink57.xml"/><Relationship Id="rId255" Type="http://schemas.openxmlformats.org/officeDocument/2006/relationships/image" Target="../media/image744.png"/><Relationship Id="rId271" Type="http://schemas.openxmlformats.org/officeDocument/2006/relationships/image" Target="../media/image752.png"/><Relationship Id="rId24" Type="http://schemas.openxmlformats.org/officeDocument/2006/relationships/customXml" Target="../ink/ink12.xml"/><Relationship Id="rId66" Type="http://schemas.openxmlformats.org/officeDocument/2006/relationships/customXml" Target="../ink/ink18.xml"/><Relationship Id="rId87" Type="http://schemas.openxmlformats.org/officeDocument/2006/relationships/image" Target="../media/image661.png"/><Relationship Id="rId110" Type="http://schemas.openxmlformats.org/officeDocument/2006/relationships/customXml" Target="../ink/ink39.xml"/><Relationship Id="rId115" Type="http://schemas.openxmlformats.org/officeDocument/2006/relationships/image" Target="../media/image675.png"/><Relationship Id="rId131" Type="http://schemas.openxmlformats.org/officeDocument/2006/relationships/image" Target="../media/image683.png"/><Relationship Id="rId136" Type="http://schemas.openxmlformats.org/officeDocument/2006/relationships/customXml" Target="../ink/ink52.xml"/><Relationship Id="rId82" Type="http://schemas.openxmlformats.org/officeDocument/2006/relationships/customXml" Target="../ink/ink25.xml"/><Relationship Id="rId19" Type="http://schemas.openxmlformats.org/officeDocument/2006/relationships/image" Target="../media/image627.png"/><Relationship Id="rId245" Type="http://schemas.openxmlformats.org/officeDocument/2006/relationships/image" Target="../media/image739.png"/><Relationship Id="rId261" Type="http://schemas.openxmlformats.org/officeDocument/2006/relationships/image" Target="../media/image747.png"/><Relationship Id="rId266" Type="http://schemas.openxmlformats.org/officeDocument/2006/relationships/customXml" Target="../ink/ink65.xml"/><Relationship Id="rId14" Type="http://schemas.openxmlformats.org/officeDocument/2006/relationships/customXml" Target="../ink/ink7.xml"/><Relationship Id="rId30" Type="http://schemas.openxmlformats.org/officeDocument/2006/relationships/customXml" Target="../ink/ink15.xml"/><Relationship Id="rId77" Type="http://schemas.openxmlformats.org/officeDocument/2006/relationships/image" Target="../media/image656.png"/><Relationship Id="rId100" Type="http://schemas.openxmlformats.org/officeDocument/2006/relationships/customXml" Target="../ink/ink34.xml"/><Relationship Id="rId105" Type="http://schemas.openxmlformats.org/officeDocument/2006/relationships/image" Target="../media/image670.png"/><Relationship Id="rId126" Type="http://schemas.openxmlformats.org/officeDocument/2006/relationships/customXml" Target="../ink/ink47.xml"/><Relationship Id="rId8" Type="http://schemas.openxmlformats.org/officeDocument/2006/relationships/customXml" Target="../ink/ink4.xml"/><Relationship Id="rId72" Type="http://schemas.openxmlformats.org/officeDocument/2006/relationships/customXml" Target="../ink/ink21.xml"/><Relationship Id="rId93" Type="http://schemas.openxmlformats.org/officeDocument/2006/relationships/image" Target="../media/image664.png"/><Relationship Id="rId98" Type="http://schemas.openxmlformats.org/officeDocument/2006/relationships/customXml" Target="../ink/ink33.xml"/><Relationship Id="rId121" Type="http://schemas.openxmlformats.org/officeDocument/2006/relationships/image" Target="../media/image678.png"/><Relationship Id="rId3" Type="http://schemas.openxmlformats.org/officeDocument/2006/relationships/image" Target="../media/image619.png"/><Relationship Id="rId251" Type="http://schemas.openxmlformats.org/officeDocument/2006/relationships/image" Target="../media/image742.png"/><Relationship Id="rId256" Type="http://schemas.openxmlformats.org/officeDocument/2006/relationships/customXml" Target="../ink/ink60.xml"/><Relationship Id="rId25" Type="http://schemas.openxmlformats.org/officeDocument/2006/relationships/image" Target="../media/image630.png"/><Relationship Id="rId67" Type="http://schemas.openxmlformats.org/officeDocument/2006/relationships/image" Target="../media/image651.png"/><Relationship Id="rId116" Type="http://schemas.openxmlformats.org/officeDocument/2006/relationships/customXml" Target="../ink/ink42.xml"/><Relationship Id="rId272" Type="http://schemas.openxmlformats.org/officeDocument/2006/relationships/customXml" Target="../ink/ink68.xml"/><Relationship Id="rId20" Type="http://schemas.openxmlformats.org/officeDocument/2006/relationships/customXml" Target="../ink/ink10.xml"/><Relationship Id="rId83" Type="http://schemas.openxmlformats.org/officeDocument/2006/relationships/image" Target="../media/image659.png"/><Relationship Id="rId88" Type="http://schemas.openxmlformats.org/officeDocument/2006/relationships/customXml" Target="../ink/ink28.xml"/><Relationship Id="rId111" Type="http://schemas.openxmlformats.org/officeDocument/2006/relationships/image" Target="../media/image673.png"/><Relationship Id="rId132" Type="http://schemas.openxmlformats.org/officeDocument/2006/relationships/customXml" Target="../ink/ink50.xml"/><Relationship Id="rId241" Type="http://schemas.openxmlformats.org/officeDocument/2006/relationships/image" Target="../media/image738.png"/><Relationship Id="rId246" Type="http://schemas.openxmlformats.org/officeDocument/2006/relationships/customXml" Target="../ink/ink55.xml"/><Relationship Id="rId267" Type="http://schemas.openxmlformats.org/officeDocument/2006/relationships/image" Target="../media/image750.png"/><Relationship Id="rId15" Type="http://schemas.openxmlformats.org/officeDocument/2006/relationships/image" Target="../media/image625.png"/><Relationship Id="rId106" Type="http://schemas.openxmlformats.org/officeDocument/2006/relationships/customXml" Target="../ink/ink37.xml"/><Relationship Id="rId127" Type="http://schemas.openxmlformats.org/officeDocument/2006/relationships/image" Target="../media/image681.png"/><Relationship Id="rId262" Type="http://schemas.openxmlformats.org/officeDocument/2006/relationships/customXml" Target="../ink/ink63.xml"/><Relationship Id="rId10" Type="http://schemas.openxmlformats.org/officeDocument/2006/relationships/customXml" Target="../ink/ink5.xml"/><Relationship Id="rId31" Type="http://schemas.openxmlformats.org/officeDocument/2006/relationships/image" Target="../media/image633.png"/><Relationship Id="rId73" Type="http://schemas.openxmlformats.org/officeDocument/2006/relationships/image" Target="../media/image3.png"/><Relationship Id="rId78" Type="http://schemas.openxmlformats.org/officeDocument/2006/relationships/customXml" Target="../ink/ink23.xml"/><Relationship Id="rId94" Type="http://schemas.openxmlformats.org/officeDocument/2006/relationships/customXml" Target="../ink/ink31.xml"/><Relationship Id="rId99" Type="http://schemas.openxmlformats.org/officeDocument/2006/relationships/image" Target="../media/image667.png"/><Relationship Id="rId101" Type="http://schemas.openxmlformats.org/officeDocument/2006/relationships/image" Target="../media/image668.png"/><Relationship Id="rId122" Type="http://schemas.openxmlformats.org/officeDocument/2006/relationships/customXml" Target="../ink/ink45.xml"/><Relationship Id="rId4" Type="http://schemas.openxmlformats.org/officeDocument/2006/relationships/customXml" Target="../ink/ink2.xml"/><Relationship Id="rId9" Type="http://schemas.openxmlformats.org/officeDocument/2006/relationships/image" Target="../media/image622.png"/><Relationship Id="rId257" Type="http://schemas.openxmlformats.org/officeDocument/2006/relationships/image" Target="../media/image745.png"/><Relationship Id="rId26" Type="http://schemas.openxmlformats.org/officeDocument/2006/relationships/customXml" Target="../ink/ink13.xml"/><Relationship Id="rId252" Type="http://schemas.openxmlformats.org/officeDocument/2006/relationships/customXml" Target="../ink/ink58.xml"/><Relationship Id="rId273" Type="http://schemas.openxmlformats.org/officeDocument/2006/relationships/image" Target="../media/image753.png"/><Relationship Id="rId68" Type="http://schemas.openxmlformats.org/officeDocument/2006/relationships/customXml" Target="../ink/ink19.xml"/><Relationship Id="rId89" Type="http://schemas.openxmlformats.org/officeDocument/2006/relationships/image" Target="../media/image662.png"/><Relationship Id="rId112" Type="http://schemas.openxmlformats.org/officeDocument/2006/relationships/customXml" Target="../ink/ink40.xml"/><Relationship Id="rId133" Type="http://schemas.openxmlformats.org/officeDocument/2006/relationships/image" Target="../media/image5.png"/></Relationships>
</file>

<file path=ppt/slides/_rels/slide6.xml.rels><?xml version="1.0" encoding="UTF-8" standalone="yes"?>
<Relationships xmlns="http://schemas.openxmlformats.org/package/2006/relationships"><Relationship Id="rId26" Type="http://schemas.openxmlformats.org/officeDocument/2006/relationships/customXml" Target="../ink/ink82.xml"/><Relationship Id="rId117" Type="http://schemas.openxmlformats.org/officeDocument/2006/relationships/image" Target="../media/image1686.png"/><Relationship Id="rId21" Type="http://schemas.openxmlformats.org/officeDocument/2006/relationships/image" Target="../media/image16.png"/><Relationship Id="rId42" Type="http://schemas.openxmlformats.org/officeDocument/2006/relationships/customXml" Target="../ink/ink90.xml"/><Relationship Id="rId47" Type="http://schemas.openxmlformats.org/officeDocument/2006/relationships/image" Target="../media/image29.png"/><Relationship Id="rId63" Type="http://schemas.openxmlformats.org/officeDocument/2006/relationships/image" Target="../media/image1659.png"/><Relationship Id="rId112" Type="http://schemas.openxmlformats.org/officeDocument/2006/relationships/customXml" Target="../ink/ink106.xml"/><Relationship Id="rId133" Type="http://schemas.openxmlformats.org/officeDocument/2006/relationships/image" Target="../media/image1694.png"/><Relationship Id="rId138" Type="http://schemas.openxmlformats.org/officeDocument/2006/relationships/customXml" Target="../ink/ink119.xml"/><Relationship Id="rId154" Type="http://schemas.openxmlformats.org/officeDocument/2006/relationships/customXml" Target="../ink/ink127.xml"/><Relationship Id="rId159" Type="http://schemas.openxmlformats.org/officeDocument/2006/relationships/image" Target="../media/image1707.png"/><Relationship Id="rId16" Type="http://schemas.openxmlformats.org/officeDocument/2006/relationships/customXml" Target="../ink/ink77.xml"/><Relationship Id="rId107" Type="http://schemas.openxmlformats.org/officeDocument/2006/relationships/image" Target="../media/image1681.png"/><Relationship Id="rId11" Type="http://schemas.openxmlformats.org/officeDocument/2006/relationships/image" Target="../media/image11.png"/><Relationship Id="rId32" Type="http://schemas.openxmlformats.org/officeDocument/2006/relationships/customXml" Target="../ink/ink85.xml"/><Relationship Id="rId37" Type="http://schemas.openxmlformats.org/officeDocument/2006/relationships/image" Target="../media/image24.png"/><Relationship Id="rId53" Type="http://schemas.openxmlformats.org/officeDocument/2006/relationships/image" Target="../media/image32.png"/><Relationship Id="rId58" Type="http://schemas.openxmlformats.org/officeDocument/2006/relationships/customXml" Target="../ink/ink98.xml"/><Relationship Id="rId123" Type="http://schemas.openxmlformats.org/officeDocument/2006/relationships/image" Target="../media/image1689.png"/><Relationship Id="rId128" Type="http://schemas.openxmlformats.org/officeDocument/2006/relationships/customXml" Target="../ink/ink114.xml"/><Relationship Id="rId144" Type="http://schemas.openxmlformats.org/officeDocument/2006/relationships/customXml" Target="../ink/ink122.xml"/><Relationship Id="rId149" Type="http://schemas.openxmlformats.org/officeDocument/2006/relationships/image" Target="../media/image1702.png"/><Relationship Id="rId5" Type="http://schemas.openxmlformats.org/officeDocument/2006/relationships/image" Target="../media/image8.png"/><Relationship Id="rId22" Type="http://schemas.openxmlformats.org/officeDocument/2006/relationships/customXml" Target="../ink/ink80.xml"/><Relationship Id="rId27" Type="http://schemas.openxmlformats.org/officeDocument/2006/relationships/image" Target="../media/image19.png"/><Relationship Id="rId43" Type="http://schemas.openxmlformats.org/officeDocument/2006/relationships/image" Target="../media/image27.png"/><Relationship Id="rId48" Type="http://schemas.openxmlformats.org/officeDocument/2006/relationships/customXml" Target="../ink/ink93.xml"/><Relationship Id="rId64" Type="http://schemas.openxmlformats.org/officeDocument/2006/relationships/customXml" Target="../ink/ink101.xml"/><Relationship Id="rId113" Type="http://schemas.openxmlformats.org/officeDocument/2006/relationships/image" Target="../media/image1684.png"/><Relationship Id="rId118" Type="http://schemas.openxmlformats.org/officeDocument/2006/relationships/customXml" Target="../ink/ink109.xml"/><Relationship Id="rId134" Type="http://schemas.openxmlformats.org/officeDocument/2006/relationships/customXml" Target="../ink/ink117.xml"/><Relationship Id="rId139" Type="http://schemas.openxmlformats.org/officeDocument/2006/relationships/image" Target="../media/image1697.png"/><Relationship Id="rId150" Type="http://schemas.openxmlformats.org/officeDocument/2006/relationships/customXml" Target="../ink/ink125.xml"/><Relationship Id="rId155" Type="http://schemas.openxmlformats.org/officeDocument/2006/relationships/image" Target="../media/image1705.png"/><Relationship Id="rId12" Type="http://schemas.openxmlformats.org/officeDocument/2006/relationships/customXml" Target="../ink/ink75.xml"/><Relationship Id="rId17" Type="http://schemas.openxmlformats.org/officeDocument/2006/relationships/image" Target="../media/image14.png"/><Relationship Id="rId33" Type="http://schemas.openxmlformats.org/officeDocument/2006/relationships/image" Target="../media/image22.png"/><Relationship Id="rId38" Type="http://schemas.openxmlformats.org/officeDocument/2006/relationships/customXml" Target="../ink/ink88.xml"/><Relationship Id="rId59" Type="http://schemas.openxmlformats.org/officeDocument/2006/relationships/image" Target="../media/image1657.png"/><Relationship Id="rId103" Type="http://schemas.openxmlformats.org/officeDocument/2006/relationships/image" Target="../media/image1679.png"/><Relationship Id="rId108" Type="http://schemas.openxmlformats.org/officeDocument/2006/relationships/customXml" Target="../ink/ink104.xml"/><Relationship Id="rId124" Type="http://schemas.openxmlformats.org/officeDocument/2006/relationships/customXml" Target="../ink/ink112.xml"/><Relationship Id="rId129" Type="http://schemas.openxmlformats.org/officeDocument/2006/relationships/image" Target="../media/image1692.png"/><Relationship Id="rId54" Type="http://schemas.openxmlformats.org/officeDocument/2006/relationships/customXml" Target="../ink/ink96.xml"/><Relationship Id="rId140" Type="http://schemas.openxmlformats.org/officeDocument/2006/relationships/customXml" Target="../ink/ink120.xml"/><Relationship Id="rId145" Type="http://schemas.openxmlformats.org/officeDocument/2006/relationships/image" Target="../media/image1700.png"/><Relationship Id="rId1" Type="http://schemas.openxmlformats.org/officeDocument/2006/relationships/slideLayout" Target="../slideLayouts/slideLayout7.xml"/><Relationship Id="rId6" Type="http://schemas.openxmlformats.org/officeDocument/2006/relationships/customXml" Target="../ink/ink72.xml"/><Relationship Id="rId23" Type="http://schemas.openxmlformats.org/officeDocument/2006/relationships/image" Target="../media/image17.png"/><Relationship Id="rId28" Type="http://schemas.openxmlformats.org/officeDocument/2006/relationships/customXml" Target="../ink/ink83.xml"/><Relationship Id="rId49" Type="http://schemas.openxmlformats.org/officeDocument/2006/relationships/image" Target="../media/image30.png"/><Relationship Id="rId114" Type="http://schemas.openxmlformats.org/officeDocument/2006/relationships/customXml" Target="../ink/ink107.xml"/><Relationship Id="rId119" Type="http://schemas.openxmlformats.org/officeDocument/2006/relationships/image" Target="../media/image1687.png"/><Relationship Id="rId44" Type="http://schemas.openxmlformats.org/officeDocument/2006/relationships/customXml" Target="../ink/ink91.xml"/><Relationship Id="rId60" Type="http://schemas.openxmlformats.org/officeDocument/2006/relationships/customXml" Target="../ink/ink99.xml"/><Relationship Id="rId130" Type="http://schemas.openxmlformats.org/officeDocument/2006/relationships/customXml" Target="../ink/ink115.xml"/><Relationship Id="rId135" Type="http://schemas.openxmlformats.org/officeDocument/2006/relationships/image" Target="../media/image1695.png"/><Relationship Id="rId151" Type="http://schemas.openxmlformats.org/officeDocument/2006/relationships/image" Target="../media/image1703.png"/><Relationship Id="rId156" Type="http://schemas.openxmlformats.org/officeDocument/2006/relationships/customXml" Target="../ink/ink128.xml"/><Relationship Id="rId4" Type="http://schemas.openxmlformats.org/officeDocument/2006/relationships/customXml" Target="../ink/ink71.xml"/><Relationship Id="rId9" Type="http://schemas.openxmlformats.org/officeDocument/2006/relationships/image" Target="../media/image10.png"/><Relationship Id="rId13" Type="http://schemas.openxmlformats.org/officeDocument/2006/relationships/image" Target="../media/image12.png"/><Relationship Id="rId18" Type="http://schemas.openxmlformats.org/officeDocument/2006/relationships/customXml" Target="../ink/ink78.xml"/><Relationship Id="rId39" Type="http://schemas.openxmlformats.org/officeDocument/2006/relationships/image" Target="../media/image25.png"/><Relationship Id="rId109" Type="http://schemas.openxmlformats.org/officeDocument/2006/relationships/image" Target="../media/image1682.png"/><Relationship Id="rId34" Type="http://schemas.openxmlformats.org/officeDocument/2006/relationships/customXml" Target="../ink/ink86.xml"/><Relationship Id="rId50" Type="http://schemas.openxmlformats.org/officeDocument/2006/relationships/customXml" Target="../ink/ink94.xml"/><Relationship Id="rId55" Type="http://schemas.openxmlformats.org/officeDocument/2006/relationships/image" Target="../media/image33.png"/><Relationship Id="rId104" Type="http://schemas.openxmlformats.org/officeDocument/2006/relationships/customXml" Target="../ink/ink102.xml"/><Relationship Id="rId120" Type="http://schemas.openxmlformats.org/officeDocument/2006/relationships/customXml" Target="../ink/ink110.xml"/><Relationship Id="rId125" Type="http://schemas.openxmlformats.org/officeDocument/2006/relationships/image" Target="../media/image1690.png"/><Relationship Id="rId141" Type="http://schemas.openxmlformats.org/officeDocument/2006/relationships/image" Target="../media/image1698.png"/><Relationship Id="rId146" Type="http://schemas.openxmlformats.org/officeDocument/2006/relationships/customXml" Target="../ink/ink123.xml"/><Relationship Id="rId7" Type="http://schemas.openxmlformats.org/officeDocument/2006/relationships/image" Target="../media/image9.png"/><Relationship Id="rId2" Type="http://schemas.openxmlformats.org/officeDocument/2006/relationships/customXml" Target="../ink/ink70.xml"/><Relationship Id="rId29" Type="http://schemas.openxmlformats.org/officeDocument/2006/relationships/image" Target="../media/image20.png"/><Relationship Id="rId24" Type="http://schemas.openxmlformats.org/officeDocument/2006/relationships/customXml" Target="../ink/ink81.xml"/><Relationship Id="rId40" Type="http://schemas.openxmlformats.org/officeDocument/2006/relationships/customXml" Target="../ink/ink89.xml"/><Relationship Id="rId45" Type="http://schemas.openxmlformats.org/officeDocument/2006/relationships/image" Target="../media/image28.png"/><Relationship Id="rId110" Type="http://schemas.openxmlformats.org/officeDocument/2006/relationships/customXml" Target="../ink/ink105.xml"/><Relationship Id="rId115" Type="http://schemas.openxmlformats.org/officeDocument/2006/relationships/image" Target="../media/image1685.png"/><Relationship Id="rId131" Type="http://schemas.openxmlformats.org/officeDocument/2006/relationships/image" Target="../media/image1693.png"/><Relationship Id="rId136" Type="http://schemas.openxmlformats.org/officeDocument/2006/relationships/customXml" Target="../ink/ink118.xml"/><Relationship Id="rId157" Type="http://schemas.openxmlformats.org/officeDocument/2006/relationships/image" Target="../media/image1706.png"/><Relationship Id="rId61" Type="http://schemas.openxmlformats.org/officeDocument/2006/relationships/image" Target="../media/image1658.png"/><Relationship Id="rId152" Type="http://schemas.openxmlformats.org/officeDocument/2006/relationships/customXml" Target="../ink/ink126.xml"/><Relationship Id="rId19" Type="http://schemas.openxmlformats.org/officeDocument/2006/relationships/image" Target="../media/image15.png"/><Relationship Id="rId14" Type="http://schemas.openxmlformats.org/officeDocument/2006/relationships/customXml" Target="../ink/ink76.xml"/><Relationship Id="rId30" Type="http://schemas.openxmlformats.org/officeDocument/2006/relationships/customXml" Target="../ink/ink84.xml"/><Relationship Id="rId35" Type="http://schemas.openxmlformats.org/officeDocument/2006/relationships/image" Target="../media/image23.png"/><Relationship Id="rId56" Type="http://schemas.openxmlformats.org/officeDocument/2006/relationships/customXml" Target="../ink/ink97.xml"/><Relationship Id="rId105" Type="http://schemas.openxmlformats.org/officeDocument/2006/relationships/image" Target="../media/image1680.png"/><Relationship Id="rId126" Type="http://schemas.openxmlformats.org/officeDocument/2006/relationships/customXml" Target="../ink/ink113.xml"/><Relationship Id="rId147" Type="http://schemas.openxmlformats.org/officeDocument/2006/relationships/image" Target="../media/image1701.png"/><Relationship Id="rId8" Type="http://schemas.openxmlformats.org/officeDocument/2006/relationships/customXml" Target="../ink/ink73.xml"/><Relationship Id="rId51" Type="http://schemas.openxmlformats.org/officeDocument/2006/relationships/image" Target="../media/image31.png"/><Relationship Id="rId121" Type="http://schemas.openxmlformats.org/officeDocument/2006/relationships/image" Target="../media/image1688.png"/><Relationship Id="rId142" Type="http://schemas.openxmlformats.org/officeDocument/2006/relationships/customXml" Target="../ink/ink121.xml"/><Relationship Id="rId3" Type="http://schemas.openxmlformats.org/officeDocument/2006/relationships/image" Target="../media/image7.png"/><Relationship Id="rId25" Type="http://schemas.openxmlformats.org/officeDocument/2006/relationships/image" Target="../media/image18.png"/><Relationship Id="rId46" Type="http://schemas.openxmlformats.org/officeDocument/2006/relationships/customXml" Target="../ink/ink92.xml"/><Relationship Id="rId116" Type="http://schemas.openxmlformats.org/officeDocument/2006/relationships/customXml" Target="../ink/ink108.xml"/><Relationship Id="rId137" Type="http://schemas.openxmlformats.org/officeDocument/2006/relationships/image" Target="../media/image1696.png"/><Relationship Id="rId158" Type="http://schemas.openxmlformats.org/officeDocument/2006/relationships/customXml" Target="../ink/ink129.xml"/><Relationship Id="rId20" Type="http://schemas.openxmlformats.org/officeDocument/2006/relationships/customXml" Target="../ink/ink79.xml"/><Relationship Id="rId41" Type="http://schemas.openxmlformats.org/officeDocument/2006/relationships/image" Target="../media/image26.png"/><Relationship Id="rId62" Type="http://schemas.openxmlformats.org/officeDocument/2006/relationships/customXml" Target="../ink/ink100.xml"/><Relationship Id="rId111" Type="http://schemas.openxmlformats.org/officeDocument/2006/relationships/image" Target="../media/image1683.png"/><Relationship Id="rId132" Type="http://schemas.openxmlformats.org/officeDocument/2006/relationships/customXml" Target="../ink/ink116.xml"/><Relationship Id="rId153" Type="http://schemas.openxmlformats.org/officeDocument/2006/relationships/image" Target="../media/image1704.png"/><Relationship Id="rId15" Type="http://schemas.openxmlformats.org/officeDocument/2006/relationships/image" Target="../media/image13.png"/><Relationship Id="rId36" Type="http://schemas.openxmlformats.org/officeDocument/2006/relationships/customXml" Target="../ink/ink87.xml"/><Relationship Id="rId57" Type="http://schemas.openxmlformats.org/officeDocument/2006/relationships/image" Target="../media/image34.png"/><Relationship Id="rId106" Type="http://schemas.openxmlformats.org/officeDocument/2006/relationships/customXml" Target="../ink/ink103.xml"/><Relationship Id="rId127" Type="http://schemas.openxmlformats.org/officeDocument/2006/relationships/image" Target="../media/image1691.png"/><Relationship Id="rId10" Type="http://schemas.openxmlformats.org/officeDocument/2006/relationships/customXml" Target="../ink/ink74.xml"/><Relationship Id="rId31" Type="http://schemas.openxmlformats.org/officeDocument/2006/relationships/image" Target="../media/image21.png"/><Relationship Id="rId52" Type="http://schemas.openxmlformats.org/officeDocument/2006/relationships/customXml" Target="../ink/ink95.xml"/><Relationship Id="rId122" Type="http://schemas.openxmlformats.org/officeDocument/2006/relationships/customXml" Target="../ink/ink111.xml"/><Relationship Id="rId143" Type="http://schemas.openxmlformats.org/officeDocument/2006/relationships/image" Target="../media/image1699.png"/><Relationship Id="rId148" Type="http://schemas.openxmlformats.org/officeDocument/2006/relationships/customXml" Target="../ink/ink124.xml"/></Relationships>
</file>

<file path=ppt/slides/_rels/slide7.xml.rels><?xml version="1.0" encoding="UTF-8" standalone="yes"?>
<Relationships xmlns="http://schemas.openxmlformats.org/package/2006/relationships"><Relationship Id="rId59" Type="http://schemas.openxmlformats.org/officeDocument/2006/relationships/image" Target="../media/image1870.png"/><Relationship Id="rId2" Type="http://schemas.openxmlformats.org/officeDocument/2006/relationships/customXml" Target="../ink/ink130.xml"/><Relationship Id="rId1" Type="http://schemas.openxmlformats.org/officeDocument/2006/relationships/slideLayout" Target="../slideLayouts/slideLayout7.xml"/><Relationship Id="rId152" Type="http://schemas.openxmlformats.org/officeDocument/2006/relationships/customXml" Target="../ink/ink132.xml"/><Relationship Id="rId229" Type="http://schemas.openxmlformats.org/officeDocument/2006/relationships/image" Target="../media/image1955.png"/><Relationship Id="rId60" Type="http://schemas.openxmlformats.org/officeDocument/2006/relationships/customXml" Target="../ink/ink131.xml"/><Relationship Id="rId151" Type="http://schemas.openxmlformats.org/officeDocument/2006/relationships/image" Target="../media/image1916.png"/></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
            <a:extLst>
              <a:ext uri="{FF2B5EF4-FFF2-40B4-BE49-F238E27FC236}">
                <a16:creationId xmlns:a16="http://schemas.microsoft.com/office/drawing/2014/main" id="{155E3F51-7311-4B3C-B6A6-E1111EE27DDC}"/>
              </a:ext>
            </a:extLst>
          </p:cNvPr>
          <p:cNvSpPr txBox="1">
            <a:spLocks noChangeArrowheads="1"/>
          </p:cNvSpPr>
          <p:nvPr/>
        </p:nvSpPr>
        <p:spPr bwMode="auto">
          <a:xfrm>
            <a:off x="1981200" y="2948940"/>
            <a:ext cx="5181600"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800" b="1" dirty="0">
                <a:latin typeface="Times New Roman" panose="02020603050405020304" pitchFamily="18" charset="0"/>
                <a:cs typeface="Times New Roman" panose="02020603050405020304" pitchFamily="18" charset="0"/>
              </a:rPr>
              <a:t>ARRAYS</a:t>
            </a:r>
          </a:p>
        </p:txBody>
      </p:sp>
    </p:spTree>
    <p:extLst>
      <p:ext uri="{BB962C8B-B14F-4D97-AF65-F5344CB8AC3E}">
        <p14:creationId xmlns:p14="http://schemas.microsoft.com/office/powerpoint/2010/main" val="3953150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imeline&#10;&#10;Description automatically generated with low confidence">
            <a:extLst>
              <a:ext uri="{FF2B5EF4-FFF2-40B4-BE49-F238E27FC236}">
                <a16:creationId xmlns:a16="http://schemas.microsoft.com/office/drawing/2014/main" id="{5DC9BF75-8A88-4A64-47F9-C3022B812F7F}"/>
              </a:ext>
            </a:extLst>
          </p:cNvPr>
          <p:cNvPicPr>
            <a:picLocks noChangeAspect="1"/>
          </p:cNvPicPr>
          <p:nvPr/>
        </p:nvPicPr>
        <p:blipFill>
          <a:blip r:embed="rId2"/>
          <a:stretch>
            <a:fillRect/>
          </a:stretch>
        </p:blipFill>
        <p:spPr>
          <a:xfrm>
            <a:off x="808621" y="2478552"/>
            <a:ext cx="7693276" cy="1384787"/>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6605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6">
            <a:extLst>
              <a:ext uri="{FF2B5EF4-FFF2-40B4-BE49-F238E27FC236}">
                <a16:creationId xmlns:a16="http://schemas.microsoft.com/office/drawing/2014/main" id="{8AACA290-78EC-4AE5-8749-5137F29A900D}"/>
              </a:ext>
            </a:extLst>
          </p:cNvPr>
          <p:cNvGraphicFramePr>
            <a:graphicFrameLocks noGrp="1"/>
          </p:cNvGraphicFramePr>
          <p:nvPr/>
        </p:nvGraphicFramePr>
        <p:xfrm>
          <a:off x="555674" y="1097280"/>
          <a:ext cx="8305800" cy="1432376"/>
        </p:xfrm>
        <a:graphic>
          <a:graphicData uri="http://schemas.openxmlformats.org/drawingml/2006/table">
            <a:tbl>
              <a:tblPr/>
              <a:tblGrid>
                <a:gridCol w="1638886">
                  <a:extLst>
                    <a:ext uri="{9D8B030D-6E8A-4147-A177-3AD203B41FA5}">
                      <a16:colId xmlns:a16="http://schemas.microsoft.com/office/drawing/2014/main" val="2677219330"/>
                    </a:ext>
                  </a:extLst>
                </a:gridCol>
                <a:gridCol w="1266092">
                  <a:extLst>
                    <a:ext uri="{9D8B030D-6E8A-4147-A177-3AD203B41FA5}">
                      <a16:colId xmlns:a16="http://schemas.microsoft.com/office/drawing/2014/main" val="3354268794"/>
                    </a:ext>
                  </a:extLst>
                </a:gridCol>
                <a:gridCol w="1294228">
                  <a:extLst>
                    <a:ext uri="{9D8B030D-6E8A-4147-A177-3AD203B41FA5}">
                      <a16:colId xmlns:a16="http://schemas.microsoft.com/office/drawing/2014/main" val="2453050509"/>
                    </a:ext>
                  </a:extLst>
                </a:gridCol>
                <a:gridCol w="1217344">
                  <a:extLst>
                    <a:ext uri="{9D8B030D-6E8A-4147-A177-3AD203B41FA5}">
                      <a16:colId xmlns:a16="http://schemas.microsoft.com/office/drawing/2014/main" val="3241487543"/>
                    </a:ext>
                  </a:extLst>
                </a:gridCol>
                <a:gridCol w="1444625">
                  <a:extLst>
                    <a:ext uri="{9D8B030D-6E8A-4147-A177-3AD203B41FA5}">
                      <a16:colId xmlns:a16="http://schemas.microsoft.com/office/drawing/2014/main" val="848907150"/>
                    </a:ext>
                  </a:extLst>
                </a:gridCol>
                <a:gridCol w="1444625">
                  <a:extLst>
                    <a:ext uri="{9D8B030D-6E8A-4147-A177-3AD203B41FA5}">
                      <a16:colId xmlns:a16="http://schemas.microsoft.com/office/drawing/2014/main" val="1356782994"/>
                    </a:ext>
                  </a:extLst>
                </a:gridCol>
              </a:tblGrid>
              <a:tr h="45697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Rows/Columns</a:t>
                      </a:r>
                    </a:p>
                  </a:txBody>
                  <a:tcPr marT="45697" marB="456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Col 0</a:t>
                      </a:r>
                    </a:p>
                  </a:txBody>
                  <a:tcPr marT="45697" marB="456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Col 1</a:t>
                      </a:r>
                    </a:p>
                  </a:txBody>
                  <a:tcPr marT="45697" marB="456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Col2</a:t>
                      </a:r>
                    </a:p>
                  </a:txBody>
                  <a:tcPr marT="45697" marB="456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Col 3</a:t>
                      </a:r>
                    </a:p>
                  </a:txBody>
                  <a:tcPr marT="45697" marB="456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 4</a:t>
                      </a:r>
                    </a:p>
                  </a:txBody>
                  <a:tcPr marT="45697" marB="456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extLst>
                  <a:ext uri="{0D108BD9-81ED-4DB2-BD59-A6C34878D82A}">
                    <a16:rowId xmlns:a16="http://schemas.microsoft.com/office/drawing/2014/main" val="1354975146"/>
                  </a:ext>
                </a:extLst>
              </a:tr>
              <a:tr h="27418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Row 0</a:t>
                      </a:r>
                    </a:p>
                  </a:txBody>
                  <a:tcPr marT="45697" marB="456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Marks[0][0]</a:t>
                      </a:r>
                    </a:p>
                  </a:txBody>
                  <a:tcPr marT="45697" marB="45697"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Marks[0][1]</a:t>
                      </a:r>
                    </a:p>
                  </a:txBody>
                  <a:tcPr marT="45697" marB="45697"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Marks[0][2]</a:t>
                      </a:r>
                    </a:p>
                  </a:txBody>
                  <a:tcPr marT="45697" marB="45697"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Marks[0][3]</a:t>
                      </a:r>
                    </a:p>
                  </a:txBody>
                  <a:tcPr marT="45697" marB="45697"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Marks[0][4]</a:t>
                      </a:r>
                    </a:p>
                  </a:txBody>
                  <a:tcPr marT="45697" marB="45697"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extLst>
                  <a:ext uri="{0D108BD9-81ED-4DB2-BD59-A6C34878D82A}">
                    <a16:rowId xmlns:a16="http://schemas.microsoft.com/office/drawing/2014/main" val="1458727442"/>
                  </a:ext>
                </a:extLst>
              </a:tr>
              <a:tr h="27418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Row 1</a:t>
                      </a:r>
                    </a:p>
                  </a:txBody>
                  <a:tcPr marT="45697" marB="456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Marks[1][0]</a:t>
                      </a:r>
                    </a:p>
                  </a:txBody>
                  <a:tcPr marT="45697" marB="45697"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Marks[1][1]</a:t>
                      </a:r>
                    </a:p>
                  </a:txBody>
                  <a:tcPr marT="45697" marB="45697"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Marks[1][2]</a:t>
                      </a:r>
                    </a:p>
                  </a:txBody>
                  <a:tcPr marT="45697" marB="45697"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Marks[1][3]</a:t>
                      </a:r>
                    </a:p>
                  </a:txBody>
                  <a:tcPr marT="45697" marB="45697"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Marks[1][4]</a:t>
                      </a:r>
                    </a:p>
                  </a:txBody>
                  <a:tcPr marT="45697" marB="45697"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extLst>
                  <a:ext uri="{0D108BD9-81ED-4DB2-BD59-A6C34878D82A}">
                    <a16:rowId xmlns:a16="http://schemas.microsoft.com/office/drawing/2014/main" val="927758637"/>
                  </a:ext>
                </a:extLst>
              </a:tr>
              <a:tr h="27418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 2</a:t>
                      </a:r>
                    </a:p>
                  </a:txBody>
                  <a:tcPr marT="45697" marB="456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Marks[2][0]</a:t>
                      </a:r>
                    </a:p>
                  </a:txBody>
                  <a:tcPr marT="45697" marB="45697"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Marks[2][1]</a:t>
                      </a:r>
                    </a:p>
                  </a:txBody>
                  <a:tcPr marT="45697" marB="45697"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Marks[2][2]</a:t>
                      </a:r>
                    </a:p>
                  </a:txBody>
                  <a:tcPr marT="45697" marB="45697"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Marks[2][3]</a:t>
                      </a:r>
                    </a:p>
                  </a:txBody>
                  <a:tcPr marT="45697" marB="45697"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Marks[2][4]</a:t>
                      </a:r>
                    </a:p>
                  </a:txBody>
                  <a:tcPr marT="45697" marB="45697"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E5FF"/>
                    </a:solidFill>
                  </a:tcPr>
                </a:tc>
                <a:extLst>
                  <a:ext uri="{0D108BD9-81ED-4DB2-BD59-A6C34878D82A}">
                    <a16:rowId xmlns:a16="http://schemas.microsoft.com/office/drawing/2014/main" val="1871348091"/>
                  </a:ext>
                </a:extLst>
              </a:tr>
            </a:tbl>
          </a:graphicData>
        </a:graphic>
      </p:graphicFrame>
      <p:sp>
        <p:nvSpPr>
          <p:cNvPr id="3" name="Rectangle 63">
            <a:extLst>
              <a:ext uri="{FF2B5EF4-FFF2-40B4-BE49-F238E27FC236}">
                <a16:creationId xmlns:a16="http://schemas.microsoft.com/office/drawing/2014/main" id="{97350B20-63D6-4145-970E-0E736EFC8C42}"/>
              </a:ext>
            </a:extLst>
          </p:cNvPr>
          <p:cNvSpPr>
            <a:spLocks noChangeArrowheads="1"/>
          </p:cNvSpPr>
          <p:nvPr/>
        </p:nvSpPr>
        <p:spPr bwMode="auto">
          <a:xfrm>
            <a:off x="555674" y="3106818"/>
            <a:ext cx="8839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i="1" dirty="0">
                <a:latin typeface="Times New Roman" panose="02020603050405020304" pitchFamily="18" charset="0"/>
                <a:cs typeface="Times New Roman" panose="02020603050405020304" pitchFamily="18" charset="0"/>
              </a:rPr>
              <a:t>Column Major:</a:t>
            </a:r>
          </a:p>
          <a:p>
            <a:pPr eaLnBrk="1" hangingPunct="1"/>
            <a:r>
              <a:rPr lang="en-US" altLang="en-US" sz="2400" dirty="0">
                <a:latin typeface="Times New Roman" panose="02020603050405020304" pitchFamily="18" charset="0"/>
                <a:cs typeface="Times New Roman" panose="02020603050405020304" pitchFamily="18" charset="0"/>
              </a:rPr>
              <a:t>Address(A[I][J]) = </a:t>
            </a:r>
            <a:r>
              <a:rPr lang="en-US" altLang="en-US" sz="2400" dirty="0" err="1">
                <a:latin typeface="Times New Roman" panose="02020603050405020304" pitchFamily="18" charset="0"/>
                <a:cs typeface="Times New Roman" panose="02020603050405020304" pitchFamily="18" charset="0"/>
              </a:rPr>
              <a:t>Base_Address</a:t>
            </a:r>
            <a:r>
              <a:rPr lang="en-US" altLang="en-US" sz="2400" dirty="0">
                <a:latin typeface="Times New Roman" panose="02020603050405020304" pitchFamily="18" charset="0"/>
                <a:cs typeface="Times New Roman" panose="02020603050405020304" pitchFamily="18" charset="0"/>
              </a:rPr>
              <a:t> + </a:t>
            </a:r>
            <a:r>
              <a:rPr lang="en-US" altLang="en-US" sz="2400" i="1" dirty="0">
                <a:latin typeface="Times New Roman" panose="02020603050405020304" pitchFamily="18" charset="0"/>
                <a:cs typeface="Times New Roman" panose="02020603050405020304" pitchFamily="18" charset="0"/>
              </a:rPr>
              <a:t>w</a:t>
            </a:r>
            <a:r>
              <a:rPr lang="en-US" altLang="en-US" sz="2400" dirty="0">
                <a:latin typeface="Times New Roman" panose="02020603050405020304" pitchFamily="18" charset="0"/>
                <a:cs typeface="Times New Roman" panose="02020603050405020304" pitchFamily="18" charset="0"/>
              </a:rPr>
              <a:t>{M ( J - LB) + (I - LB)}</a:t>
            </a:r>
          </a:p>
          <a:p>
            <a:pPr eaLnBrk="1" hangingPunct="1"/>
            <a:r>
              <a:rPr lang="en-US" altLang="en-US" sz="2400" b="1" i="1" dirty="0">
                <a:latin typeface="Times New Roman" panose="02020603050405020304" pitchFamily="18" charset="0"/>
                <a:cs typeface="Times New Roman" panose="02020603050405020304" pitchFamily="18" charset="0"/>
              </a:rPr>
              <a:t>Row major:</a:t>
            </a:r>
          </a:p>
          <a:p>
            <a:pPr eaLnBrk="1" hangingPunct="1"/>
            <a:r>
              <a:rPr lang="en-US" altLang="en-US" sz="2400" dirty="0">
                <a:latin typeface="Times New Roman" panose="02020603050405020304" pitchFamily="18" charset="0"/>
                <a:cs typeface="Times New Roman" panose="02020603050405020304" pitchFamily="18" charset="0"/>
              </a:rPr>
              <a:t>Address(A[I][J]) = </a:t>
            </a:r>
            <a:r>
              <a:rPr lang="en-US" altLang="en-US" sz="2400" dirty="0" err="1">
                <a:latin typeface="Times New Roman" panose="02020603050405020304" pitchFamily="18" charset="0"/>
                <a:cs typeface="Times New Roman" panose="02020603050405020304" pitchFamily="18" charset="0"/>
              </a:rPr>
              <a:t>Base_Address</a:t>
            </a:r>
            <a:r>
              <a:rPr lang="en-US" altLang="en-US" sz="2400" dirty="0">
                <a:latin typeface="Times New Roman" panose="02020603050405020304" pitchFamily="18" charset="0"/>
                <a:cs typeface="Times New Roman" panose="02020603050405020304" pitchFamily="18" charset="0"/>
              </a:rPr>
              <a:t> + w{N ( I - LB) + (J - LB)}</a:t>
            </a: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where, </a:t>
            </a:r>
            <a:r>
              <a:rPr lang="en-US" altLang="en-US" sz="2400" i="1" dirty="0">
                <a:latin typeface="Times New Roman" panose="02020603050405020304" pitchFamily="18" charset="0"/>
                <a:cs typeface="Times New Roman" panose="02020603050405020304" pitchFamily="18" charset="0"/>
              </a:rPr>
              <a:t>w</a:t>
            </a:r>
            <a:r>
              <a:rPr lang="en-US" altLang="en-US" sz="2400" dirty="0">
                <a:latin typeface="Times New Roman" panose="02020603050405020304" pitchFamily="18" charset="0"/>
                <a:cs typeface="Times New Roman" panose="02020603050405020304" pitchFamily="18" charset="0"/>
              </a:rPr>
              <a:t> is the number of memory bytes stored per element</a:t>
            </a:r>
          </a:p>
          <a:p>
            <a:pPr eaLnBrk="1" hangingPunct="1"/>
            <a:r>
              <a:rPr lang="en-US" altLang="en-US" sz="2400" dirty="0">
                <a:latin typeface="Times New Roman" panose="02020603050405020304" pitchFamily="18" charset="0"/>
                <a:cs typeface="Times New Roman" panose="02020603050405020304" pitchFamily="18" charset="0"/>
              </a:rPr>
              <a:t>	M, is the number of rows</a:t>
            </a:r>
          </a:p>
          <a:p>
            <a:pPr eaLnBrk="1" hangingPunct="1"/>
            <a:r>
              <a:rPr lang="en-US" altLang="en-US" sz="2400" dirty="0">
                <a:latin typeface="Times New Roman" panose="02020603050405020304" pitchFamily="18" charset="0"/>
                <a:cs typeface="Times New Roman" panose="02020603050405020304" pitchFamily="18" charset="0"/>
              </a:rPr>
              <a:t>	N, is the number of columns</a:t>
            </a:r>
          </a:p>
          <a:p>
            <a:pPr eaLnBrk="1" hangingPunct="1"/>
            <a:r>
              <a:rPr lang="en-US" altLang="en-US" sz="2400" dirty="0">
                <a:latin typeface="Times New Roman" panose="02020603050405020304" pitchFamily="18" charset="0"/>
                <a:cs typeface="Times New Roman" panose="02020603050405020304" pitchFamily="18" charset="0"/>
              </a:rPr>
              <a:t>	I and J are the indices of the array element</a:t>
            </a:r>
          </a:p>
        </p:txBody>
      </p:sp>
      <p:sp>
        <p:nvSpPr>
          <p:cNvPr id="4" name="Text Box 12">
            <a:extLst>
              <a:ext uri="{FF2B5EF4-FFF2-40B4-BE49-F238E27FC236}">
                <a16:creationId xmlns:a16="http://schemas.microsoft.com/office/drawing/2014/main" id="{3F7F6709-2D8A-4348-95DF-F438FBE51444}"/>
              </a:ext>
            </a:extLst>
          </p:cNvPr>
          <p:cNvSpPr txBox="1">
            <a:spLocks noChangeArrowheads="1"/>
          </p:cNvSpPr>
          <p:nvPr/>
        </p:nvSpPr>
        <p:spPr bwMode="auto">
          <a:xfrm>
            <a:off x="1981200" y="304800"/>
            <a:ext cx="5181600" cy="5847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b="1" dirty="0">
                <a:latin typeface="Times New Roman" panose="02020603050405020304" pitchFamily="18" charset="0"/>
                <a:cs typeface="Times New Roman" panose="02020603050405020304" pitchFamily="18" charset="0"/>
              </a:rPr>
              <a:t>2-Dimensional Arrays</a:t>
            </a:r>
          </a:p>
        </p:txBody>
      </p:sp>
      <mc:AlternateContent xmlns:mc="http://schemas.openxmlformats.org/markup-compatibility/2006" xmlns:p14="http://schemas.microsoft.com/office/powerpoint/2010/main">
        <mc:Choice Requires="p14">
          <p:contentPart p14:bwMode="auto" r:id="rId2">
            <p14:nvContentPartPr>
              <p14:cNvPr id="40" name="Ink 39">
                <a:extLst>
                  <a:ext uri="{FF2B5EF4-FFF2-40B4-BE49-F238E27FC236}">
                    <a16:creationId xmlns:a16="http://schemas.microsoft.com/office/drawing/2014/main" id="{996A929E-5E7E-4E27-B1A9-91C961E12B97}"/>
                  </a:ext>
                </a:extLst>
              </p14:cNvPr>
              <p14:cNvContentPartPr/>
              <p14:nvPr/>
            </p14:nvContentPartPr>
            <p14:xfrm>
              <a:off x="181424" y="3115456"/>
              <a:ext cx="360" cy="360"/>
            </p14:xfrm>
          </p:contentPart>
        </mc:Choice>
        <mc:Fallback xmlns="">
          <p:pic>
            <p:nvPicPr>
              <p:cNvPr id="40" name="Ink 39">
                <a:extLst>
                  <a:ext uri="{FF2B5EF4-FFF2-40B4-BE49-F238E27FC236}">
                    <a16:creationId xmlns:a16="http://schemas.microsoft.com/office/drawing/2014/main" id="{996A929E-5E7E-4E27-B1A9-91C961E12B97}"/>
                  </a:ext>
                </a:extLst>
              </p:cNvPr>
              <p:cNvPicPr/>
              <p:nvPr/>
            </p:nvPicPr>
            <p:blipFill>
              <a:blip r:embed="rId5"/>
              <a:stretch>
                <a:fillRect/>
              </a:stretch>
            </p:blipFill>
            <p:spPr>
              <a:xfrm>
                <a:off x="172424" y="3106456"/>
                <a:ext cx="18000" cy="18000"/>
              </a:xfrm>
              <a:prstGeom prst="rect">
                <a:avLst/>
              </a:prstGeom>
            </p:spPr>
          </p:pic>
        </mc:Fallback>
      </mc:AlternateContent>
    </p:spTree>
    <p:extLst>
      <p:ext uri="{BB962C8B-B14F-4D97-AF65-F5344CB8AC3E}">
        <p14:creationId xmlns:p14="http://schemas.microsoft.com/office/powerpoint/2010/main" val="11074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EFBE27-B809-403B-87AC-22AE5A5AABB4}"/>
              </a:ext>
            </a:extLst>
          </p:cNvPr>
          <p:cNvSpPr txBox="1"/>
          <p:nvPr/>
        </p:nvSpPr>
        <p:spPr>
          <a:xfrm>
            <a:off x="787792" y="1152848"/>
            <a:ext cx="4844596" cy="353943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Operations:</a:t>
            </a:r>
          </a:p>
          <a:p>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Traversing</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Transpose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Creation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Addition of two matrices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Subtraction of two matrices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Multiplication of two matrices</a:t>
            </a:r>
          </a:p>
        </p:txBody>
      </p:sp>
      <p:sp>
        <p:nvSpPr>
          <p:cNvPr id="3" name="Text Box 12">
            <a:extLst>
              <a:ext uri="{FF2B5EF4-FFF2-40B4-BE49-F238E27FC236}">
                <a16:creationId xmlns:a16="http://schemas.microsoft.com/office/drawing/2014/main" id="{BC8ABA65-33C5-47B8-9D35-C1FE0EED8955}"/>
              </a:ext>
            </a:extLst>
          </p:cNvPr>
          <p:cNvSpPr txBox="1">
            <a:spLocks noChangeArrowheads="1"/>
          </p:cNvSpPr>
          <p:nvPr/>
        </p:nvSpPr>
        <p:spPr bwMode="auto">
          <a:xfrm>
            <a:off x="1981200" y="304800"/>
            <a:ext cx="5181600" cy="5847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b="1" dirty="0">
                <a:latin typeface="Times New Roman" panose="02020603050405020304" pitchFamily="18" charset="0"/>
                <a:cs typeface="Times New Roman" panose="02020603050405020304" pitchFamily="18" charset="0"/>
              </a:rPr>
              <a:t>2-Dimensional Arrays</a:t>
            </a:r>
          </a:p>
        </p:txBody>
      </p:sp>
    </p:spTree>
    <p:extLst>
      <p:ext uri="{BB962C8B-B14F-4D97-AF65-F5344CB8AC3E}">
        <p14:creationId xmlns:p14="http://schemas.microsoft.com/office/powerpoint/2010/main" val="2471330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4594C1-BC83-435F-A8AE-DC3393260DE0}"/>
              </a:ext>
            </a:extLst>
          </p:cNvPr>
          <p:cNvSpPr/>
          <p:nvPr/>
        </p:nvSpPr>
        <p:spPr>
          <a:xfrm>
            <a:off x="808892" y="1349549"/>
            <a:ext cx="6618850" cy="3903954"/>
          </a:xfrm>
          <a:prstGeom prst="rect">
            <a:avLst/>
          </a:prstGeom>
        </p:spPr>
        <p:txBody>
          <a:bodyPr wrap="square">
            <a:spAutoFit/>
          </a:bodyPr>
          <a:lstStyle/>
          <a:p>
            <a:pPr>
              <a:lnSpc>
                <a:spcPct val="150000"/>
              </a:lnSpc>
            </a:pPr>
            <a:r>
              <a:rPr lang="en-IN" sz="2400" dirty="0">
                <a:latin typeface="Times New Roman" panose="02020603050405020304" pitchFamily="18" charset="0"/>
                <a:cs typeface="Times New Roman" panose="02020603050405020304" pitchFamily="18" charset="0"/>
              </a:rPr>
              <a:t>TRAVERSE (A, M, N)</a:t>
            </a:r>
          </a:p>
          <a:p>
            <a:pPr>
              <a:lnSpc>
                <a:spcPct val="150000"/>
              </a:lnSpc>
            </a:pPr>
            <a:r>
              <a:rPr lang="en-IN" sz="2400" dirty="0">
                <a:latin typeface="Times New Roman" panose="02020603050405020304" pitchFamily="18" charset="0"/>
                <a:cs typeface="Times New Roman" panose="02020603050405020304" pitchFamily="18" charset="0"/>
              </a:rPr>
              <a:t>Step 1. Repeat For I = 0 to M-1 do</a:t>
            </a:r>
          </a:p>
          <a:p>
            <a:pPr>
              <a:lnSpc>
                <a:spcPct val="150000"/>
              </a:lnSpc>
            </a:pPr>
            <a:r>
              <a:rPr lang="en-IN" sz="2400" dirty="0">
                <a:latin typeface="Times New Roman" panose="02020603050405020304" pitchFamily="18" charset="0"/>
                <a:cs typeface="Times New Roman" panose="02020603050405020304" pitchFamily="18" charset="0"/>
              </a:rPr>
              <a:t>		 	Repeat For J = 0 to N-1 do</a:t>
            </a:r>
          </a:p>
          <a:p>
            <a:pPr>
              <a:lnSpc>
                <a:spcPct val="150000"/>
              </a:lnSpc>
            </a:pPr>
            <a:r>
              <a:rPr lang="en-IN" sz="2400" dirty="0">
                <a:latin typeface="Times New Roman" panose="02020603050405020304" pitchFamily="18" charset="0"/>
                <a:cs typeface="Times New Roman" panose="02020603050405020304" pitchFamily="18" charset="0"/>
              </a:rPr>
              <a:t>				PRINT (A[I][J])</a:t>
            </a:r>
          </a:p>
          <a:p>
            <a:pPr>
              <a:lnSpc>
                <a:spcPct val="150000"/>
              </a:lnSpc>
            </a:pPr>
            <a:r>
              <a:rPr lang="en-IN" sz="2400" dirty="0">
                <a:latin typeface="Times New Roman" panose="02020603050405020304" pitchFamily="18" charset="0"/>
                <a:cs typeface="Times New Roman" panose="02020603050405020304" pitchFamily="18" charset="0"/>
              </a:rPr>
              <a:t>		     Done </a:t>
            </a:r>
          </a:p>
          <a:p>
            <a:pPr>
              <a:lnSpc>
                <a:spcPct val="150000"/>
              </a:lnSpc>
            </a:pPr>
            <a:r>
              <a:rPr lang="en-IN" sz="2400" dirty="0">
                <a:latin typeface="Times New Roman" panose="02020603050405020304" pitchFamily="18" charset="0"/>
                <a:cs typeface="Times New Roman" panose="02020603050405020304" pitchFamily="18" charset="0"/>
              </a:rPr>
              <a:t>	      Done </a:t>
            </a:r>
          </a:p>
          <a:p>
            <a:pPr>
              <a:lnSpc>
                <a:spcPct val="150000"/>
              </a:lnSpc>
            </a:pPr>
            <a:r>
              <a:rPr lang="en-IN" sz="2400" dirty="0">
                <a:latin typeface="Times New Roman" panose="02020603050405020304" pitchFamily="18" charset="0"/>
                <a:cs typeface="Times New Roman" panose="02020603050405020304" pitchFamily="18" charset="0"/>
              </a:rPr>
              <a:t>Step 2. Exit</a:t>
            </a:r>
          </a:p>
        </p:txBody>
      </p:sp>
      <p:sp>
        <p:nvSpPr>
          <p:cNvPr id="3" name="Text Box 12">
            <a:extLst>
              <a:ext uri="{FF2B5EF4-FFF2-40B4-BE49-F238E27FC236}">
                <a16:creationId xmlns:a16="http://schemas.microsoft.com/office/drawing/2014/main" id="{CF8C362D-FD0C-44DD-BA40-9700438D7FD2}"/>
              </a:ext>
            </a:extLst>
          </p:cNvPr>
          <p:cNvSpPr txBox="1">
            <a:spLocks noChangeArrowheads="1"/>
          </p:cNvSpPr>
          <p:nvPr/>
        </p:nvSpPr>
        <p:spPr bwMode="auto">
          <a:xfrm>
            <a:off x="1981200" y="304800"/>
            <a:ext cx="5181600" cy="5847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b="1" dirty="0">
                <a:latin typeface="Times New Roman" panose="02020603050405020304" pitchFamily="18" charset="0"/>
                <a:cs typeface="Times New Roman" panose="02020603050405020304" pitchFamily="18" charset="0"/>
              </a:rPr>
              <a:t>2-Dimensional Arrays</a:t>
            </a:r>
          </a:p>
        </p:txBody>
      </p:sp>
    </p:spTree>
    <p:extLst>
      <p:ext uri="{BB962C8B-B14F-4D97-AF65-F5344CB8AC3E}">
        <p14:creationId xmlns:p14="http://schemas.microsoft.com/office/powerpoint/2010/main" val="2240886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D06B6D-E76A-4614-AEA2-EDBD21CC8820}"/>
              </a:ext>
            </a:extLst>
          </p:cNvPr>
          <p:cNvSpPr/>
          <p:nvPr/>
        </p:nvSpPr>
        <p:spPr>
          <a:xfrm>
            <a:off x="1033481" y="1313886"/>
            <a:ext cx="6618850" cy="4893647"/>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TRANSPOSE (A, M, N, B)</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Step 1. Repeat For I = 0 to M-1 do</a:t>
            </a:r>
          </a:p>
          <a:p>
            <a:r>
              <a:rPr lang="en-IN" sz="2400" dirty="0">
                <a:latin typeface="Times New Roman" panose="02020603050405020304" pitchFamily="18" charset="0"/>
                <a:cs typeface="Times New Roman" panose="02020603050405020304" pitchFamily="18" charset="0"/>
              </a:rPr>
              <a:t>			Repeat For J = 0 to N-1 do</a:t>
            </a:r>
          </a:p>
          <a:p>
            <a:r>
              <a:rPr lang="en-IN" sz="2400" dirty="0">
                <a:latin typeface="Times New Roman" panose="02020603050405020304" pitchFamily="18" charset="0"/>
                <a:cs typeface="Times New Roman" panose="02020603050405020304" pitchFamily="18" charset="0"/>
              </a:rPr>
              <a:t>			 		Set B[J][I] = A[I][J] </a:t>
            </a:r>
          </a:p>
          <a:p>
            <a:r>
              <a:rPr lang="en-IN" sz="2400" dirty="0">
                <a:latin typeface="Times New Roman" panose="02020603050405020304" pitchFamily="18" charset="0"/>
                <a:cs typeface="Times New Roman" panose="02020603050405020304" pitchFamily="18" charset="0"/>
              </a:rPr>
              <a:t>		      Done</a:t>
            </a:r>
          </a:p>
          <a:p>
            <a:r>
              <a:rPr lang="en-IN" sz="2400" dirty="0">
                <a:latin typeface="Times New Roman" panose="02020603050405020304" pitchFamily="18" charset="0"/>
                <a:cs typeface="Times New Roman" panose="02020603050405020304" pitchFamily="18" charset="0"/>
              </a:rPr>
              <a:t>	      Done</a:t>
            </a:r>
          </a:p>
          <a:p>
            <a:r>
              <a:rPr lang="en-IN" sz="2400" dirty="0">
                <a:latin typeface="Times New Roman" panose="02020603050405020304" pitchFamily="18" charset="0"/>
                <a:cs typeface="Times New Roman" panose="02020603050405020304" pitchFamily="18" charset="0"/>
              </a:rPr>
              <a:t>Step 2. Repeat For I = 0 to M-1 do</a:t>
            </a:r>
          </a:p>
          <a:p>
            <a:r>
              <a:rPr lang="en-IN" sz="2400" dirty="0">
                <a:latin typeface="Times New Roman" panose="02020603050405020304" pitchFamily="18" charset="0"/>
                <a:cs typeface="Times New Roman" panose="02020603050405020304" pitchFamily="18" charset="0"/>
              </a:rPr>
              <a:t>			Repeat For J = 0 to N-1 do</a:t>
            </a:r>
          </a:p>
          <a:p>
            <a:r>
              <a:rPr lang="en-IN" sz="2400" dirty="0">
                <a:latin typeface="Times New Roman" panose="02020603050405020304" pitchFamily="18" charset="0"/>
                <a:cs typeface="Times New Roman" panose="02020603050405020304" pitchFamily="18" charset="0"/>
              </a:rPr>
              <a:t>			 		PRINT B[I][J] </a:t>
            </a:r>
          </a:p>
          <a:p>
            <a:r>
              <a:rPr lang="en-IN" sz="2400" dirty="0">
                <a:latin typeface="Times New Roman" panose="02020603050405020304" pitchFamily="18" charset="0"/>
                <a:cs typeface="Times New Roman" panose="02020603050405020304" pitchFamily="18" charset="0"/>
              </a:rPr>
              <a:t>		      Done</a:t>
            </a:r>
          </a:p>
          <a:p>
            <a:r>
              <a:rPr lang="en-IN" sz="2400" dirty="0">
                <a:latin typeface="Times New Roman" panose="02020603050405020304" pitchFamily="18" charset="0"/>
                <a:cs typeface="Times New Roman" panose="02020603050405020304" pitchFamily="18" charset="0"/>
              </a:rPr>
              <a:t>	      Done</a:t>
            </a:r>
          </a:p>
          <a:p>
            <a:r>
              <a:rPr lang="en-IN" sz="2400" dirty="0">
                <a:latin typeface="Times New Roman" panose="02020603050405020304" pitchFamily="18" charset="0"/>
                <a:cs typeface="Times New Roman" panose="02020603050405020304" pitchFamily="18" charset="0"/>
              </a:rPr>
              <a:t>Step 3. Exit</a:t>
            </a:r>
          </a:p>
        </p:txBody>
      </p:sp>
      <p:sp>
        <p:nvSpPr>
          <p:cNvPr id="3" name="Text Box 12">
            <a:extLst>
              <a:ext uri="{FF2B5EF4-FFF2-40B4-BE49-F238E27FC236}">
                <a16:creationId xmlns:a16="http://schemas.microsoft.com/office/drawing/2014/main" id="{9B7591CB-F9C6-42ED-BAF0-05BB5BEA5206}"/>
              </a:ext>
            </a:extLst>
          </p:cNvPr>
          <p:cNvSpPr txBox="1">
            <a:spLocks noChangeArrowheads="1"/>
          </p:cNvSpPr>
          <p:nvPr/>
        </p:nvSpPr>
        <p:spPr bwMode="auto">
          <a:xfrm>
            <a:off x="1981200" y="304800"/>
            <a:ext cx="5181600" cy="5847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b="1" dirty="0">
                <a:latin typeface="Times New Roman" panose="02020603050405020304" pitchFamily="18" charset="0"/>
                <a:cs typeface="Times New Roman" panose="02020603050405020304" pitchFamily="18" charset="0"/>
              </a:rPr>
              <a:t>2-Dimensional Arrays</a:t>
            </a:r>
          </a:p>
        </p:txBody>
      </p:sp>
    </p:spTree>
    <p:extLst>
      <p:ext uri="{BB962C8B-B14F-4D97-AF65-F5344CB8AC3E}">
        <p14:creationId xmlns:p14="http://schemas.microsoft.com/office/powerpoint/2010/main" val="983876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2EED59-DC07-4F54-8176-CCEBA1086AAE}"/>
              </a:ext>
            </a:extLst>
          </p:cNvPr>
          <p:cNvSpPr/>
          <p:nvPr/>
        </p:nvSpPr>
        <p:spPr>
          <a:xfrm>
            <a:off x="95534" y="887104"/>
            <a:ext cx="8952931" cy="5878532"/>
          </a:xfrm>
          <a:prstGeom prst="rect">
            <a:avLst/>
          </a:prstGeom>
        </p:spPr>
        <p:txBody>
          <a:bodyPr wrap="square">
            <a:spAutoFit/>
          </a:bodyPr>
          <a:lstStyle/>
          <a:p>
            <a:r>
              <a:rPr lang="pl-PL" sz="2400" dirty="0">
                <a:latin typeface="Times New Roman" panose="02020603050405020304" pitchFamily="18" charset="0"/>
                <a:cs typeface="Times New Roman" panose="02020603050405020304" pitchFamily="18" charset="0"/>
              </a:rPr>
              <a:t>Matrix-Multiplication (X, Y, Z)</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X</a:t>
            </a:r>
            <a:r>
              <a:rPr lang="en-IN" sz="2800" baseline="-25000" dirty="0" err="1">
                <a:latin typeface="Times New Roman" panose="02020603050405020304" pitchFamily="18" charset="0"/>
                <a:cs typeface="Times New Roman" panose="02020603050405020304" pitchFamily="18" charset="0"/>
              </a:rPr>
              <a:t>m</a:t>
            </a:r>
            <a:r>
              <a:rPr lang="pl-PL" sz="2800" baseline="-25000" dirty="0">
                <a:latin typeface="Times New Roman" panose="02020603050405020304" pitchFamily="18" charset="0"/>
                <a:cs typeface="Times New Roman" panose="02020603050405020304" pitchFamily="18" charset="0"/>
              </a:rPr>
              <a:t>×</a:t>
            </a:r>
            <a:r>
              <a:rPr lang="en-IN" sz="2800" baseline="-25000" dirty="0">
                <a:latin typeface="Times New Roman" panose="02020603050405020304" pitchFamily="18" charset="0"/>
                <a:cs typeface="Times New Roman" panose="02020603050405020304" pitchFamily="18" charset="0"/>
              </a:rPr>
              <a:t>n </a:t>
            </a:r>
            <a:r>
              <a:rPr lang="en-IN" sz="2400" dirty="0">
                <a:latin typeface="Times New Roman" panose="02020603050405020304" pitchFamily="18" charset="0"/>
                <a:cs typeface="Times New Roman" panose="02020603050405020304" pitchFamily="18" charset="0"/>
              </a:rPr>
              <a:t>multiplied by </a:t>
            </a:r>
            <a:r>
              <a:rPr lang="en-IN" sz="2400" dirty="0" err="1">
                <a:latin typeface="Times New Roman" panose="02020603050405020304" pitchFamily="18" charset="0"/>
                <a:cs typeface="Times New Roman" panose="02020603050405020304" pitchFamily="18" charset="0"/>
              </a:rPr>
              <a:t>Y</a:t>
            </a:r>
            <a:r>
              <a:rPr lang="en-IN" sz="2800" baseline="-25000" dirty="0" err="1">
                <a:latin typeface="Times New Roman" panose="02020603050405020304" pitchFamily="18" charset="0"/>
                <a:cs typeface="Times New Roman" panose="02020603050405020304" pitchFamily="18" charset="0"/>
              </a:rPr>
              <a:t>n×p</a:t>
            </a:r>
            <a:r>
              <a:rPr lang="en-IN" sz="2800" baseline="-250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to form </a:t>
            </a:r>
            <a:r>
              <a:rPr lang="en-IN" sz="2400" dirty="0" err="1">
                <a:latin typeface="Times New Roman" panose="02020603050405020304" pitchFamily="18" charset="0"/>
                <a:cs typeface="Times New Roman" panose="02020603050405020304" pitchFamily="18" charset="0"/>
              </a:rPr>
              <a:t>Z</a:t>
            </a:r>
            <a:r>
              <a:rPr lang="en-IN" sz="2400" baseline="-25000" dirty="0" err="1">
                <a:latin typeface="Times New Roman" panose="02020603050405020304" pitchFamily="18" charset="0"/>
                <a:cs typeface="Times New Roman" panose="02020603050405020304" pitchFamily="18" charset="0"/>
              </a:rPr>
              <a:t>m×p</a:t>
            </a:r>
            <a:endParaRPr lang="en-IN" sz="2400" baseline="-25000" dirty="0">
              <a:latin typeface="Times New Roman" panose="02020603050405020304" pitchFamily="18" charset="0"/>
              <a:cs typeface="Times New Roman" panose="02020603050405020304" pitchFamily="18" charset="0"/>
            </a:endParaRPr>
          </a:p>
          <a:p>
            <a:endParaRPr lang="en-IN" sz="2400" baseline="-250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Step 1. Repeat F</a:t>
            </a:r>
            <a:r>
              <a:rPr lang="pl-PL" sz="2400" dirty="0">
                <a:latin typeface="Times New Roman" panose="02020603050405020304" pitchFamily="18" charset="0"/>
                <a:cs typeface="Times New Roman" panose="02020603050405020304" pitchFamily="18" charset="0"/>
              </a:rPr>
              <a:t>or i = </a:t>
            </a:r>
            <a:r>
              <a:rPr lang="en-IN" sz="2400" dirty="0">
                <a:latin typeface="Times New Roman" panose="02020603050405020304" pitchFamily="18" charset="0"/>
                <a:cs typeface="Times New Roman" panose="02020603050405020304" pitchFamily="18" charset="0"/>
              </a:rPr>
              <a:t>0</a:t>
            </a:r>
            <a:r>
              <a:rPr lang="pl-PL" sz="2400" dirty="0">
                <a:latin typeface="Times New Roman" panose="02020603050405020304" pitchFamily="18" charset="0"/>
                <a:cs typeface="Times New Roman" panose="02020603050405020304" pitchFamily="18" charset="0"/>
              </a:rPr>
              <a:t> to </a:t>
            </a:r>
            <a:r>
              <a:rPr lang="en-IN" sz="2400" dirty="0">
                <a:latin typeface="Times New Roman" panose="02020603050405020304" pitchFamily="18" charset="0"/>
                <a:cs typeface="Times New Roman" panose="02020603050405020304" pitchFamily="18" charset="0"/>
              </a:rPr>
              <a:t>m-1</a:t>
            </a:r>
            <a:r>
              <a:rPr lang="pl-PL" sz="2400" dirty="0">
                <a:latin typeface="Times New Roman" panose="02020603050405020304" pitchFamily="18" charset="0"/>
                <a:cs typeface="Times New Roman" panose="02020603050405020304" pitchFamily="18" charset="0"/>
              </a:rPr>
              <a:t> do </a:t>
            </a:r>
          </a:p>
          <a:p>
            <a:r>
              <a:rPr lang="pl-PL"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Repeat F</a:t>
            </a:r>
            <a:r>
              <a:rPr lang="pl-PL" sz="2400" dirty="0">
                <a:latin typeface="Times New Roman" panose="02020603050405020304" pitchFamily="18" charset="0"/>
                <a:cs typeface="Times New Roman" panose="02020603050405020304" pitchFamily="18" charset="0"/>
              </a:rPr>
              <a:t>or j = </a:t>
            </a:r>
            <a:r>
              <a:rPr lang="en-IN" sz="2400" dirty="0">
                <a:latin typeface="Times New Roman" panose="02020603050405020304" pitchFamily="18" charset="0"/>
                <a:cs typeface="Times New Roman" panose="02020603050405020304" pitchFamily="18" charset="0"/>
              </a:rPr>
              <a:t>0</a:t>
            </a:r>
            <a:r>
              <a:rPr lang="pl-PL" sz="2400" dirty="0">
                <a:latin typeface="Times New Roman" panose="02020603050405020304" pitchFamily="18" charset="0"/>
                <a:cs typeface="Times New Roman" panose="02020603050405020304" pitchFamily="18" charset="0"/>
              </a:rPr>
              <a:t> to </a:t>
            </a:r>
            <a:r>
              <a:rPr lang="en-IN" sz="2400" dirty="0">
                <a:latin typeface="Times New Roman" panose="02020603050405020304" pitchFamily="18" charset="0"/>
                <a:cs typeface="Times New Roman" panose="02020603050405020304" pitchFamily="18" charset="0"/>
              </a:rPr>
              <a:t>p-1</a:t>
            </a:r>
            <a:r>
              <a:rPr lang="pl-PL" sz="2400" dirty="0">
                <a:latin typeface="Times New Roman" panose="02020603050405020304" pitchFamily="18" charset="0"/>
                <a:cs typeface="Times New Roman" panose="02020603050405020304" pitchFamily="18" charset="0"/>
              </a:rPr>
              <a:t> do </a:t>
            </a:r>
          </a:p>
          <a:p>
            <a:r>
              <a:rPr lang="pl-PL"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  Set </a:t>
            </a:r>
            <a:r>
              <a:rPr lang="pl-PL" sz="2400" dirty="0">
                <a:latin typeface="Times New Roman" panose="02020603050405020304" pitchFamily="18" charset="0"/>
                <a:cs typeface="Times New Roman" panose="02020603050405020304" pitchFamily="18" charset="0"/>
              </a:rPr>
              <a:t>Z[i</a:t>
            </a:r>
            <a:r>
              <a:rPr lang="en-IN" sz="2400" dirty="0">
                <a:latin typeface="Times New Roman" panose="02020603050405020304" pitchFamily="18" charset="0"/>
                <a:cs typeface="Times New Roman" panose="02020603050405020304" pitchFamily="18" charset="0"/>
              </a:rPr>
              <a:t>][</a:t>
            </a:r>
            <a:r>
              <a:rPr lang="pl-PL" sz="2400" dirty="0">
                <a:latin typeface="Times New Roman" panose="02020603050405020304" pitchFamily="18" charset="0"/>
                <a:cs typeface="Times New Roman" panose="02020603050405020304" pitchFamily="18" charset="0"/>
              </a:rPr>
              <a:t>j] = 0 </a:t>
            </a:r>
          </a:p>
          <a:p>
            <a:r>
              <a:rPr lang="pl-PL"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b. Repeat F</a:t>
            </a:r>
            <a:r>
              <a:rPr lang="pl-PL" sz="2400" dirty="0">
                <a:latin typeface="Times New Roman" panose="02020603050405020304" pitchFamily="18" charset="0"/>
                <a:cs typeface="Times New Roman" panose="02020603050405020304" pitchFamily="18" charset="0"/>
              </a:rPr>
              <a:t>or k = </a:t>
            </a:r>
            <a:r>
              <a:rPr lang="en-IN" sz="2400" dirty="0">
                <a:latin typeface="Times New Roman" panose="02020603050405020304" pitchFamily="18" charset="0"/>
                <a:cs typeface="Times New Roman" panose="02020603050405020304" pitchFamily="18" charset="0"/>
              </a:rPr>
              <a:t>0</a:t>
            </a:r>
            <a:r>
              <a:rPr lang="pl-PL" sz="2400" dirty="0">
                <a:latin typeface="Times New Roman" panose="02020603050405020304" pitchFamily="18" charset="0"/>
                <a:cs typeface="Times New Roman" panose="02020603050405020304" pitchFamily="18" charset="0"/>
              </a:rPr>
              <a:t> to </a:t>
            </a:r>
            <a:r>
              <a:rPr lang="en-IN" sz="2400" dirty="0">
                <a:latin typeface="Times New Roman" panose="02020603050405020304" pitchFamily="18" charset="0"/>
                <a:cs typeface="Times New Roman" panose="02020603050405020304" pitchFamily="18" charset="0"/>
              </a:rPr>
              <a:t>n-1</a:t>
            </a:r>
            <a:r>
              <a:rPr lang="pl-PL" sz="2400" dirty="0">
                <a:latin typeface="Times New Roman" panose="02020603050405020304" pitchFamily="18" charset="0"/>
                <a:cs typeface="Times New Roman" panose="02020603050405020304" pitchFamily="18" charset="0"/>
              </a:rPr>
              <a:t> do </a:t>
            </a:r>
          </a:p>
          <a:p>
            <a:r>
              <a:rPr lang="pl-PL"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Set </a:t>
            </a:r>
            <a:r>
              <a:rPr lang="pl-PL" sz="2400" dirty="0">
                <a:latin typeface="Times New Roman" panose="02020603050405020304" pitchFamily="18" charset="0"/>
                <a:cs typeface="Times New Roman" panose="02020603050405020304" pitchFamily="18" charset="0"/>
              </a:rPr>
              <a:t>Z[i</a:t>
            </a:r>
            <a:r>
              <a:rPr lang="en-IN" sz="2400" dirty="0">
                <a:latin typeface="Times New Roman" panose="02020603050405020304" pitchFamily="18" charset="0"/>
                <a:cs typeface="Times New Roman" panose="02020603050405020304" pitchFamily="18" charset="0"/>
              </a:rPr>
              <a:t>][</a:t>
            </a:r>
            <a:r>
              <a:rPr lang="pl-PL" sz="2400" dirty="0">
                <a:latin typeface="Times New Roman" panose="02020603050405020304" pitchFamily="18" charset="0"/>
                <a:cs typeface="Times New Roman" panose="02020603050405020304" pitchFamily="18" charset="0"/>
              </a:rPr>
              <a:t>j] = Z[i</a:t>
            </a:r>
            <a:r>
              <a:rPr lang="en-IN" sz="2400" dirty="0">
                <a:latin typeface="Times New Roman" panose="02020603050405020304" pitchFamily="18" charset="0"/>
                <a:cs typeface="Times New Roman" panose="02020603050405020304" pitchFamily="18" charset="0"/>
              </a:rPr>
              <a:t>][</a:t>
            </a:r>
            <a:r>
              <a:rPr lang="pl-PL" sz="2400" dirty="0">
                <a:latin typeface="Times New Roman" panose="02020603050405020304" pitchFamily="18" charset="0"/>
                <a:cs typeface="Times New Roman" panose="02020603050405020304" pitchFamily="18" charset="0"/>
              </a:rPr>
              <a:t>j] + X[i</a:t>
            </a:r>
            <a:r>
              <a:rPr lang="en-IN" sz="2400" dirty="0">
                <a:latin typeface="Times New Roman" panose="02020603050405020304" pitchFamily="18" charset="0"/>
                <a:cs typeface="Times New Roman" panose="02020603050405020304" pitchFamily="18" charset="0"/>
              </a:rPr>
              <a:t>][</a:t>
            </a:r>
            <a:r>
              <a:rPr lang="pl-PL" sz="2400" dirty="0">
                <a:latin typeface="Times New Roman" panose="02020603050405020304" pitchFamily="18" charset="0"/>
                <a:cs typeface="Times New Roman" panose="02020603050405020304" pitchFamily="18" charset="0"/>
              </a:rPr>
              <a:t>k] × Y[k</a:t>
            </a:r>
            <a:r>
              <a:rPr lang="en-IN" sz="2400" dirty="0">
                <a:latin typeface="Times New Roman" panose="02020603050405020304" pitchFamily="18" charset="0"/>
                <a:cs typeface="Times New Roman" panose="02020603050405020304" pitchFamily="18" charset="0"/>
              </a:rPr>
              <a:t>][</a:t>
            </a:r>
            <a:r>
              <a:rPr lang="pl-PL" sz="2400" dirty="0">
                <a:latin typeface="Times New Roman" panose="02020603050405020304" pitchFamily="18" charset="0"/>
                <a:cs typeface="Times New Roman" panose="02020603050405020304" pitchFamily="18" charset="0"/>
              </a:rPr>
              <a:t>j] </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Done</a:t>
            </a:r>
          </a:p>
          <a:p>
            <a:r>
              <a:rPr lang="en-IN" sz="2400" dirty="0">
                <a:latin typeface="Times New Roman" panose="02020603050405020304" pitchFamily="18" charset="0"/>
                <a:cs typeface="Times New Roman" panose="02020603050405020304" pitchFamily="18" charset="0"/>
              </a:rPr>
              <a:t>				Done</a:t>
            </a:r>
          </a:p>
          <a:p>
            <a:r>
              <a:rPr lang="en-IN" sz="2400" dirty="0">
                <a:latin typeface="Times New Roman" panose="02020603050405020304" pitchFamily="18" charset="0"/>
                <a:cs typeface="Times New Roman" panose="02020603050405020304" pitchFamily="18" charset="0"/>
              </a:rPr>
              <a:t>		Done</a:t>
            </a:r>
          </a:p>
          <a:p>
            <a:r>
              <a:rPr lang="en-IN" sz="2400" dirty="0">
                <a:latin typeface="Times New Roman" panose="02020603050405020304" pitchFamily="18" charset="0"/>
                <a:cs typeface="Times New Roman" panose="02020603050405020304" pitchFamily="18" charset="0"/>
              </a:rPr>
              <a:t>Step 2. Repeat For I = 0 to m-1 do</a:t>
            </a:r>
          </a:p>
          <a:p>
            <a:r>
              <a:rPr lang="en-IN" sz="2400" dirty="0">
                <a:latin typeface="Times New Roman" panose="02020603050405020304" pitchFamily="18" charset="0"/>
                <a:cs typeface="Times New Roman" panose="02020603050405020304" pitchFamily="18" charset="0"/>
              </a:rPr>
              <a:t>			Repeat For J = 0 to p-1 do</a:t>
            </a:r>
          </a:p>
          <a:p>
            <a:r>
              <a:rPr lang="en-IN" sz="2400" dirty="0">
                <a:latin typeface="Times New Roman" panose="02020603050405020304" pitchFamily="18" charset="0"/>
                <a:cs typeface="Times New Roman" panose="02020603050405020304" pitchFamily="18" charset="0"/>
              </a:rPr>
              <a:t>			 		PRINT Z[I][J] </a:t>
            </a:r>
          </a:p>
          <a:p>
            <a:r>
              <a:rPr lang="en-IN" sz="2400" dirty="0">
                <a:latin typeface="Times New Roman" panose="02020603050405020304" pitchFamily="18" charset="0"/>
                <a:cs typeface="Times New Roman" panose="02020603050405020304" pitchFamily="18" charset="0"/>
              </a:rPr>
              <a:t>		      Done</a:t>
            </a:r>
          </a:p>
          <a:p>
            <a:r>
              <a:rPr lang="en-IN" sz="2400" dirty="0">
                <a:latin typeface="Times New Roman" panose="02020603050405020304" pitchFamily="18" charset="0"/>
                <a:cs typeface="Times New Roman" panose="02020603050405020304" pitchFamily="18" charset="0"/>
              </a:rPr>
              <a:t>	      Done</a:t>
            </a:r>
          </a:p>
          <a:p>
            <a:r>
              <a:rPr lang="en-IN" sz="2400" dirty="0">
                <a:latin typeface="Times New Roman" panose="02020603050405020304" pitchFamily="18" charset="0"/>
                <a:cs typeface="Times New Roman" panose="02020603050405020304" pitchFamily="18" charset="0"/>
              </a:rPr>
              <a:t>Step 3. Exit</a:t>
            </a:r>
          </a:p>
        </p:txBody>
      </p:sp>
      <p:sp>
        <p:nvSpPr>
          <p:cNvPr id="4" name="Text Box 12">
            <a:extLst>
              <a:ext uri="{FF2B5EF4-FFF2-40B4-BE49-F238E27FC236}">
                <a16:creationId xmlns:a16="http://schemas.microsoft.com/office/drawing/2014/main" id="{DCDEBD8E-4412-437D-A5B8-481D3228013B}"/>
              </a:ext>
            </a:extLst>
          </p:cNvPr>
          <p:cNvSpPr txBox="1">
            <a:spLocks noChangeArrowheads="1"/>
          </p:cNvSpPr>
          <p:nvPr/>
        </p:nvSpPr>
        <p:spPr bwMode="auto">
          <a:xfrm>
            <a:off x="1981200" y="92364"/>
            <a:ext cx="5181600" cy="5847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b="1" dirty="0">
                <a:latin typeface="Times New Roman" panose="02020603050405020304" pitchFamily="18" charset="0"/>
                <a:cs typeface="Times New Roman" panose="02020603050405020304" pitchFamily="18" charset="0"/>
              </a:rPr>
              <a:t>2-Dimensional Arrays</a:t>
            </a:r>
          </a:p>
        </p:txBody>
      </p:sp>
    </p:spTree>
    <p:extLst>
      <p:ext uri="{BB962C8B-B14F-4D97-AF65-F5344CB8AC3E}">
        <p14:creationId xmlns:p14="http://schemas.microsoft.com/office/powerpoint/2010/main" val="1405943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769F21B-223D-4A9E-A9DD-CA87843A1FEE}"/>
              </a:ext>
            </a:extLst>
          </p:cNvPr>
          <p:cNvSpPr>
            <a:spLocks noGrp="1" noChangeArrowheads="1"/>
          </p:cNvSpPr>
          <p:nvPr>
            <p:ph type="title"/>
          </p:nvPr>
        </p:nvSpPr>
        <p:spPr>
          <a:xfrm>
            <a:off x="477130" y="243306"/>
            <a:ext cx="7543800" cy="1012874"/>
          </a:xfrm>
        </p:spPr>
        <p:txBody>
          <a:bodyPr>
            <a:normAutofit/>
          </a:bodyPr>
          <a:lstStyle/>
          <a:p>
            <a:r>
              <a:rPr lang="en-US" altLang="en-US" sz="2400" b="1" u="sng" dirty="0">
                <a:latin typeface="Times New Roman" panose="02020603050405020304" pitchFamily="18" charset="0"/>
                <a:cs typeface="Times New Roman" panose="02020603050405020304" pitchFamily="18" charset="0"/>
              </a:rPr>
              <a:t>MULTI DIMENSIONAL ARRAYS</a:t>
            </a:r>
            <a:r>
              <a:rPr lang="en-US" altLang="en-US" dirty="0">
                <a:latin typeface="Times New Roman" panose="02020603050405020304" pitchFamily="18" charset="0"/>
                <a:cs typeface="Times New Roman" panose="02020603050405020304" pitchFamily="18" charset="0"/>
              </a:rPr>
              <a:t> </a:t>
            </a:r>
          </a:p>
        </p:txBody>
      </p:sp>
      <p:sp>
        <p:nvSpPr>
          <p:cNvPr id="25603" name="Rectangle 3">
            <a:extLst>
              <a:ext uri="{FF2B5EF4-FFF2-40B4-BE49-F238E27FC236}">
                <a16:creationId xmlns:a16="http://schemas.microsoft.com/office/drawing/2014/main" id="{BF88370C-EFC6-4227-960C-22D54C99D972}"/>
              </a:ext>
            </a:extLst>
          </p:cNvPr>
          <p:cNvSpPr>
            <a:spLocks noGrp="1" noChangeArrowheads="1"/>
          </p:cNvSpPr>
          <p:nvPr>
            <p:ph idx="1"/>
          </p:nvPr>
        </p:nvSpPr>
        <p:spPr bwMode="auto">
          <a:xfrm>
            <a:off x="112542" y="1355507"/>
            <a:ext cx="9144000" cy="1522828"/>
          </a:xfrm>
        </p:spPr>
        <p:txBody>
          <a:bodyPr wrap="square" numCol="1" anchor="t" anchorCtr="0" compatLnSpc="1">
            <a:prstTxWarp prst="textNoShape">
              <a:avLst/>
            </a:prstTxWarp>
            <a:normAutofit/>
          </a:bodyPr>
          <a:lstStyle/>
          <a:p>
            <a:pPr>
              <a:lnSpc>
                <a:spcPct val="115000"/>
              </a:lnSpc>
            </a:pPr>
            <a:r>
              <a:rPr lang="en-US" altLang="en-US" sz="1800" dirty="0">
                <a:latin typeface="Times New Roman" panose="02020603050405020304" pitchFamily="18" charset="0"/>
                <a:cs typeface="Times New Roman" panose="02020603050405020304" pitchFamily="18" charset="0"/>
              </a:rPr>
              <a:t>A multi dimensional array is an array of arrays. </a:t>
            </a:r>
          </a:p>
          <a:p>
            <a:pPr>
              <a:lnSpc>
                <a:spcPct val="115000"/>
              </a:lnSpc>
            </a:pPr>
            <a:r>
              <a:rPr lang="en-US" altLang="en-US" sz="1800" dirty="0">
                <a:latin typeface="Times New Roman" panose="02020603050405020304" pitchFamily="18" charset="0"/>
                <a:cs typeface="Times New Roman" panose="02020603050405020304" pitchFamily="18" charset="0"/>
              </a:rPr>
              <a:t>Like we have one index in a single dimensional array, two indices in a two dimensional array, in the same way we have n indices in a n-dimensional array or multi dimensional array.</a:t>
            </a:r>
          </a:p>
        </p:txBody>
      </p:sp>
      <p:sp>
        <p:nvSpPr>
          <p:cNvPr id="25604" name="Rectangle 4">
            <a:extLst>
              <a:ext uri="{FF2B5EF4-FFF2-40B4-BE49-F238E27FC236}">
                <a16:creationId xmlns:a16="http://schemas.microsoft.com/office/drawing/2014/main" id="{AF1ECA47-6CEC-4202-8553-9412743F63DA}"/>
              </a:ext>
            </a:extLst>
          </p:cNvPr>
          <p:cNvSpPr>
            <a:spLocks noChangeArrowheads="1"/>
          </p:cNvSpPr>
          <p:nvPr/>
        </p:nvSpPr>
        <p:spPr bwMode="auto">
          <a:xfrm>
            <a:off x="1760538" y="1809750"/>
            <a:ext cx="56229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graphicFrame>
        <p:nvGraphicFramePr>
          <p:cNvPr id="25605" name="Object 5">
            <a:extLst>
              <a:ext uri="{FF2B5EF4-FFF2-40B4-BE49-F238E27FC236}">
                <a16:creationId xmlns:a16="http://schemas.microsoft.com/office/drawing/2014/main" id="{B30FFB15-AB8A-4C3D-A631-4117A0CC2EDD}"/>
              </a:ext>
            </a:extLst>
          </p:cNvPr>
          <p:cNvGraphicFramePr>
            <a:graphicFrameLocks noChangeAspect="1"/>
          </p:cNvGraphicFramePr>
          <p:nvPr/>
        </p:nvGraphicFramePr>
        <p:xfrm>
          <a:off x="1462299" y="3236741"/>
          <a:ext cx="6219402" cy="3282462"/>
        </p:xfrm>
        <a:graphic>
          <a:graphicData uri="http://schemas.openxmlformats.org/presentationml/2006/ole">
            <mc:AlternateContent xmlns:mc="http://schemas.openxmlformats.org/markup-compatibility/2006">
              <mc:Choice xmlns:v="urn:schemas-microsoft-com:vml" Requires="v">
                <p:oleObj name="Bitmap Image" r:id="rId2" imgW="5714286" imgH="3371429" progId="Paint.Picture">
                  <p:embed/>
                </p:oleObj>
              </mc:Choice>
              <mc:Fallback>
                <p:oleObj name="Bitmap Image" r:id="rId2" imgW="5714286" imgH="3371429" progId="Paint.Picture">
                  <p:embed/>
                  <p:pic>
                    <p:nvPicPr>
                      <p:cNvPr id="25605" name="Object 5">
                        <a:extLst>
                          <a:ext uri="{FF2B5EF4-FFF2-40B4-BE49-F238E27FC236}">
                            <a16:creationId xmlns:a16="http://schemas.microsoft.com/office/drawing/2014/main" id="{B30FFB15-AB8A-4C3D-A631-4117A0CC2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299" y="3236741"/>
                        <a:ext cx="6219402" cy="32824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64764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443B783-4202-41D0-A0F6-2CA3FCAAB567}"/>
              </a:ext>
            </a:extLst>
          </p:cNvPr>
          <p:cNvSpPr>
            <a:spLocks noGrp="1" noChangeArrowheads="1"/>
          </p:cNvSpPr>
          <p:nvPr>
            <p:ph type="title"/>
          </p:nvPr>
        </p:nvSpPr>
        <p:spPr>
          <a:xfrm>
            <a:off x="304800" y="163703"/>
            <a:ext cx="7543800" cy="1121568"/>
          </a:xfrm>
        </p:spPr>
        <p:txBody>
          <a:bodyPr/>
          <a:lstStyle/>
          <a:p>
            <a:r>
              <a:rPr lang="en-US" altLang="en-US" sz="2200" b="1" u="sng" dirty="0">
                <a:latin typeface="Times New Roman" panose="02020603050405020304" pitchFamily="18" charset="0"/>
                <a:cs typeface="Times New Roman" panose="02020603050405020304" pitchFamily="18" charset="0"/>
              </a:rPr>
              <a:t>SPARSE MATRIX</a:t>
            </a:r>
          </a:p>
        </p:txBody>
      </p:sp>
      <p:sp>
        <p:nvSpPr>
          <p:cNvPr id="27651" name="Rectangle 3">
            <a:extLst>
              <a:ext uri="{FF2B5EF4-FFF2-40B4-BE49-F238E27FC236}">
                <a16:creationId xmlns:a16="http://schemas.microsoft.com/office/drawing/2014/main" id="{3E627F88-EE8F-4B36-9380-4DC778CABFCA}"/>
              </a:ext>
            </a:extLst>
          </p:cNvPr>
          <p:cNvSpPr>
            <a:spLocks noGrp="1" noChangeArrowheads="1"/>
          </p:cNvSpPr>
          <p:nvPr>
            <p:ph idx="1"/>
          </p:nvPr>
        </p:nvSpPr>
        <p:spPr bwMode="auto">
          <a:xfrm>
            <a:off x="304800" y="1121568"/>
            <a:ext cx="8318695" cy="5011945"/>
          </a:xfrm>
        </p:spPr>
        <p:txBody>
          <a:bodyPr wrap="square" numCol="1" anchor="t" anchorCtr="0" compatLnSpc="1">
            <a:prstTxWarp prst="textNoShape">
              <a:avLst/>
            </a:prstTxWarp>
            <a:normAutofit/>
          </a:bodyPr>
          <a:lstStyle/>
          <a:p>
            <a:pPr algn="just">
              <a:lnSpc>
                <a:spcPct val="110000"/>
              </a:lnSpc>
            </a:pPr>
            <a:r>
              <a:rPr lang="en-US" altLang="en-US" sz="2400" dirty="0">
                <a:latin typeface="Times New Roman" panose="02020603050405020304" pitchFamily="18" charset="0"/>
                <a:cs typeface="Times New Roman" panose="02020603050405020304" pitchFamily="18" charset="0"/>
              </a:rPr>
              <a:t>Sparse matrix is a matrix that has many elements with a value zero. </a:t>
            </a:r>
          </a:p>
          <a:p>
            <a:pPr algn="just">
              <a:lnSpc>
                <a:spcPct val="110000"/>
              </a:lnSpc>
            </a:pPr>
            <a:r>
              <a:rPr lang="en-US" altLang="en-US" sz="2400" dirty="0">
                <a:latin typeface="Times New Roman" panose="02020603050405020304" pitchFamily="18" charset="0"/>
                <a:cs typeface="Times New Roman" panose="02020603050405020304" pitchFamily="18" charset="0"/>
              </a:rPr>
              <a:t>In order to efficiently utilize the memory, specialized algorithms and data structures that take advantage of the sparse structure of the matrix should be used. Otherwise, execution will slow down and the matrix will consume large amounts of memory. </a:t>
            </a:r>
          </a:p>
          <a:p>
            <a:pPr algn="just">
              <a:lnSpc>
                <a:spcPct val="110000"/>
              </a:lnSpc>
            </a:pPr>
            <a:r>
              <a:rPr lang="en-US" altLang="en-US" sz="2400" dirty="0">
                <a:latin typeface="Times New Roman" panose="02020603050405020304" pitchFamily="18" charset="0"/>
                <a:cs typeface="Times New Roman" panose="02020603050405020304" pitchFamily="18" charset="0"/>
              </a:rPr>
              <a:t>Types-</a:t>
            </a:r>
          </a:p>
          <a:p>
            <a:pPr lvl="1" algn="just">
              <a:lnSpc>
                <a:spcPct val="110000"/>
              </a:lnSpc>
            </a:pPr>
            <a:r>
              <a:rPr lang="en-US" altLang="en-US" sz="2000" dirty="0">
                <a:latin typeface="Times New Roman" panose="02020603050405020304" pitchFamily="18" charset="0"/>
                <a:cs typeface="Times New Roman" panose="02020603050405020304" pitchFamily="18" charset="0"/>
              </a:rPr>
              <a:t>Lower Triangular matrix</a:t>
            </a:r>
          </a:p>
          <a:p>
            <a:pPr lvl="1" algn="just">
              <a:lnSpc>
                <a:spcPct val="110000"/>
              </a:lnSpc>
            </a:pPr>
            <a:r>
              <a:rPr lang="en-US" altLang="en-US" sz="2000" dirty="0">
                <a:latin typeface="Times New Roman" panose="02020603050405020304" pitchFamily="18" charset="0"/>
                <a:cs typeface="Times New Roman" panose="02020603050405020304" pitchFamily="18" charset="0"/>
              </a:rPr>
              <a:t>Upper Triangular matrix</a:t>
            </a:r>
          </a:p>
          <a:p>
            <a:pPr lvl="1" algn="just">
              <a:lnSpc>
                <a:spcPct val="110000"/>
              </a:lnSpc>
            </a:pPr>
            <a:r>
              <a:rPr lang="en-US" altLang="en-US" sz="2000" dirty="0">
                <a:latin typeface="Times New Roman" panose="02020603050405020304" pitchFamily="18" charset="0"/>
                <a:cs typeface="Times New Roman" panose="02020603050405020304" pitchFamily="18" charset="0"/>
              </a:rPr>
              <a:t>Diagonal matrix</a:t>
            </a:r>
          </a:p>
        </p:txBody>
      </p:sp>
    </p:spTree>
    <p:extLst>
      <p:ext uri="{BB962C8B-B14F-4D97-AF65-F5344CB8AC3E}">
        <p14:creationId xmlns:p14="http://schemas.microsoft.com/office/powerpoint/2010/main" val="1720302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E9741E3-EAAE-44C3-AF4C-284A19DAA6B2}"/>
              </a:ext>
            </a:extLst>
          </p:cNvPr>
          <p:cNvSpPr>
            <a:spLocks noGrp="1" noChangeArrowheads="1"/>
          </p:cNvSpPr>
          <p:nvPr>
            <p:ph type="title"/>
          </p:nvPr>
        </p:nvSpPr>
        <p:spPr>
          <a:xfrm>
            <a:off x="318868" y="165291"/>
            <a:ext cx="7543800" cy="886257"/>
          </a:xfrm>
        </p:spPr>
        <p:txBody>
          <a:bodyPr>
            <a:normAutofit/>
          </a:bodyPr>
          <a:lstStyle/>
          <a:p>
            <a:r>
              <a:rPr lang="en-US" altLang="en-US" sz="2400" b="1" u="sng" dirty="0">
                <a:latin typeface="Times New Roman" panose="02020603050405020304" pitchFamily="18" charset="0"/>
                <a:cs typeface="Times New Roman" panose="02020603050405020304" pitchFamily="18" charset="0"/>
              </a:rPr>
              <a:t>SPARSE MATRIX</a:t>
            </a:r>
            <a:endParaRPr lang="en-US" altLang="en-US" sz="2400" u="sng" dirty="0">
              <a:latin typeface="Times New Roman" panose="02020603050405020304" pitchFamily="18" charset="0"/>
              <a:cs typeface="Times New Roman" panose="02020603050405020304" pitchFamily="18" charset="0"/>
            </a:endParaRPr>
          </a:p>
        </p:txBody>
      </p:sp>
      <p:sp>
        <p:nvSpPr>
          <p:cNvPr id="28675" name="Rectangle 3">
            <a:extLst>
              <a:ext uri="{FF2B5EF4-FFF2-40B4-BE49-F238E27FC236}">
                <a16:creationId xmlns:a16="http://schemas.microsoft.com/office/drawing/2014/main" id="{774C15C8-230C-460F-8B42-6BA0BBDFDEB8}"/>
              </a:ext>
            </a:extLst>
          </p:cNvPr>
          <p:cNvSpPr>
            <a:spLocks noGrp="1" noChangeArrowheads="1"/>
          </p:cNvSpPr>
          <p:nvPr>
            <p:ph idx="1"/>
          </p:nvPr>
        </p:nvSpPr>
        <p:spPr bwMode="auto">
          <a:xfrm>
            <a:off x="318868" y="1310856"/>
            <a:ext cx="8506264" cy="4603651"/>
          </a:xfrm>
        </p:spPr>
        <p:txBody>
          <a:bodyPr wrap="square" numCol="1" anchor="t" anchorCtr="0" compatLnSpc="1">
            <a:prstTxWarp prst="textNoShape">
              <a:avLst/>
            </a:prstTxWarp>
            <a:normAutofit lnSpcReduction="10000"/>
          </a:bodyPr>
          <a:lstStyle/>
          <a:p>
            <a:pPr>
              <a:lnSpc>
                <a:spcPct val="125000"/>
              </a:lnSpc>
            </a:pPr>
            <a:r>
              <a:rPr lang="en-US" altLang="en-US" sz="2000" dirty="0">
                <a:latin typeface="Times New Roman" panose="02020603050405020304" pitchFamily="18" charset="0"/>
                <a:cs typeface="Times New Roman" panose="02020603050405020304" pitchFamily="18" charset="0"/>
              </a:rPr>
              <a:t>In the second variant of a sparse matrix, elements with a non-zero value can appear only on the diagonal or immediately above or below the diagonal. This type of matrix is also called a </a:t>
            </a:r>
            <a:r>
              <a:rPr lang="en-US" altLang="en-US" sz="2000" b="1" dirty="0">
                <a:latin typeface="Times New Roman" panose="02020603050405020304" pitchFamily="18" charset="0"/>
                <a:cs typeface="Times New Roman" panose="02020603050405020304" pitchFamily="18" charset="0"/>
              </a:rPr>
              <a:t>tridiagonal matrix. </a:t>
            </a:r>
          </a:p>
          <a:p>
            <a:pPr>
              <a:lnSpc>
                <a:spcPct val="125000"/>
              </a:lnSpc>
            </a:pPr>
            <a:r>
              <a:rPr lang="en-US" altLang="en-US" sz="2000" dirty="0">
                <a:latin typeface="Times New Roman" panose="02020603050405020304" pitchFamily="18" charset="0"/>
                <a:cs typeface="Times New Roman" panose="02020603050405020304" pitchFamily="18" charset="0"/>
              </a:rPr>
              <a:t>In a tridiagonal matrix, A[</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][j] = 0 where |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 j| &gt; 1. Therefore, if elements are present on:</a:t>
            </a:r>
          </a:p>
          <a:p>
            <a:pPr marL="457200" indent="-457200">
              <a:lnSpc>
                <a:spcPct val="125000"/>
              </a:lnSpc>
              <a:buAutoNum type="arabicPeriod"/>
            </a:pPr>
            <a:r>
              <a:rPr lang="en-US" altLang="en-US" sz="2000" dirty="0">
                <a:latin typeface="Times New Roman" panose="02020603050405020304" pitchFamily="18" charset="0"/>
                <a:cs typeface="Times New Roman" panose="02020603050405020304" pitchFamily="18" charset="0"/>
              </a:rPr>
              <a:t>The main diagonal the, it contains non-zero elements for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=j. In all there will be n elements</a:t>
            </a:r>
          </a:p>
          <a:p>
            <a:pPr marL="457200" indent="-457200">
              <a:lnSpc>
                <a:spcPct val="125000"/>
              </a:lnSpc>
              <a:buAutoNum type="arabicPeriod"/>
            </a:pPr>
            <a:r>
              <a:rPr lang="en-US" altLang="en-US" sz="2000" dirty="0">
                <a:latin typeface="Times New Roman" panose="02020603050405020304" pitchFamily="18" charset="0"/>
                <a:cs typeface="Times New Roman" panose="02020603050405020304" pitchFamily="18" charset="0"/>
              </a:rPr>
              <a:t>Diagonal below the main diagonal, it contains non zero elements for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=j+1. In all there will be n-1 elements</a:t>
            </a:r>
          </a:p>
          <a:p>
            <a:pPr marL="457200" indent="-457200">
              <a:lnSpc>
                <a:spcPct val="125000"/>
              </a:lnSpc>
              <a:buAutoNum type="arabicPeriod"/>
            </a:pPr>
            <a:r>
              <a:rPr lang="en-US" altLang="en-US" sz="2000" dirty="0">
                <a:latin typeface="Times New Roman" panose="02020603050405020304" pitchFamily="18" charset="0"/>
                <a:cs typeface="Times New Roman" panose="02020603050405020304" pitchFamily="18" charset="0"/>
              </a:rPr>
              <a:t>Diagonal above the main diagonal, it contains non zero elements for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=j-1. In all there will be n-1 elements</a:t>
            </a:r>
          </a:p>
        </p:txBody>
      </p:sp>
      <p:sp>
        <p:nvSpPr>
          <p:cNvPr id="28678" name="Rectangle 6">
            <a:extLst>
              <a:ext uri="{FF2B5EF4-FFF2-40B4-BE49-F238E27FC236}">
                <a16:creationId xmlns:a16="http://schemas.microsoft.com/office/drawing/2014/main" id="{02263820-BA99-4654-8B11-C8AA978635B9}"/>
              </a:ext>
            </a:extLst>
          </p:cNvPr>
          <p:cNvSpPr>
            <a:spLocks noChangeArrowheads="1"/>
          </p:cNvSpPr>
          <p:nvPr/>
        </p:nvSpPr>
        <p:spPr bwMode="auto">
          <a:xfrm>
            <a:off x="-4114800"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370" tIns="0" rIns="0" bIns="0"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Tree>
    <p:extLst>
      <p:ext uri="{BB962C8B-B14F-4D97-AF65-F5344CB8AC3E}">
        <p14:creationId xmlns:p14="http://schemas.microsoft.com/office/powerpoint/2010/main" val="4246902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58897-BA79-4C0E-8F46-B57608AC524E}"/>
              </a:ext>
            </a:extLst>
          </p:cNvPr>
          <p:cNvSpPr>
            <a:spLocks noGrp="1"/>
          </p:cNvSpPr>
          <p:nvPr>
            <p:ph type="title"/>
          </p:nvPr>
        </p:nvSpPr>
        <p:spPr>
          <a:xfrm>
            <a:off x="628650" y="365126"/>
            <a:ext cx="7886700" cy="631161"/>
          </a:xfrm>
        </p:spPr>
        <p:txBody>
          <a:bodyPr>
            <a:normAutofit/>
          </a:bodyPr>
          <a:lstStyle/>
          <a:p>
            <a:r>
              <a:rPr lang="en-IN" sz="3600" dirty="0">
                <a:latin typeface="Times New Roman" panose="02020603050405020304" pitchFamily="18" charset="0"/>
                <a:cs typeface="Times New Roman" panose="02020603050405020304" pitchFamily="18" charset="0"/>
              </a:rPr>
              <a:t>Question 1</a:t>
            </a:r>
          </a:p>
        </p:txBody>
      </p:sp>
      <p:sp>
        <p:nvSpPr>
          <p:cNvPr id="3" name="Content Placeholder 2">
            <a:extLst>
              <a:ext uri="{FF2B5EF4-FFF2-40B4-BE49-F238E27FC236}">
                <a16:creationId xmlns:a16="http://schemas.microsoft.com/office/drawing/2014/main" id="{696457ED-C11E-47A8-8E3F-2C95B68765EB}"/>
              </a:ext>
            </a:extLst>
          </p:cNvPr>
          <p:cNvSpPr>
            <a:spLocks noGrp="1"/>
          </p:cNvSpPr>
          <p:nvPr>
            <p:ph idx="1"/>
          </p:nvPr>
        </p:nvSpPr>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A program P reads in 500 integers in the range [0 to 100] representing the scores of 500 students. It then prints the frequency of each score above 50. What would be the best way for P to store the frequencies? 					       (GATE CS 2005)</a:t>
            </a:r>
          </a:p>
          <a:p>
            <a:pPr marL="0" indent="0">
              <a:buNone/>
            </a:pP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 An array of 50 numbers</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An array of 100 numbers</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(C)</a:t>
            </a:r>
            <a:r>
              <a:rPr lang="en-IN" dirty="0">
                <a:latin typeface="Times New Roman" panose="02020603050405020304" pitchFamily="18" charset="0"/>
                <a:cs typeface="Times New Roman" panose="02020603050405020304" pitchFamily="18" charset="0"/>
              </a:rPr>
              <a:t> An array of 500 numbers</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 A dynamically allocated array of 550 numbers</a:t>
            </a:r>
          </a:p>
        </p:txBody>
      </p:sp>
    </p:spTree>
    <p:extLst>
      <p:ext uri="{BB962C8B-B14F-4D97-AF65-F5344CB8AC3E}">
        <p14:creationId xmlns:p14="http://schemas.microsoft.com/office/powerpoint/2010/main" val="2183673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24CFD2E-9F3B-4B1D-BD11-CC639564F8C1}"/>
              </a:ext>
            </a:extLst>
          </p:cNvPr>
          <p:cNvSpPr>
            <a:spLocks noGrp="1" noChangeArrowheads="1"/>
          </p:cNvSpPr>
          <p:nvPr>
            <p:ph idx="1"/>
          </p:nvPr>
        </p:nvSpPr>
        <p:spPr>
          <a:xfrm>
            <a:off x="569843" y="1377985"/>
            <a:ext cx="8574157" cy="4790902"/>
          </a:xfrm>
        </p:spPr>
        <p:txBody>
          <a:bodyPr>
            <a:normAutofit lnSpcReduction="10000"/>
          </a:bodyPr>
          <a:lstStyle/>
          <a:p>
            <a:pPr>
              <a:lnSpc>
                <a:spcPct val="125000"/>
              </a:lnSpc>
              <a:buSzPct val="150000"/>
            </a:pPr>
            <a:r>
              <a:rPr lang="en-US" altLang="en-US" sz="2400" dirty="0">
                <a:latin typeface="Times New Roman" panose="02020603050405020304" pitchFamily="18" charset="0"/>
                <a:cs typeface="Times New Roman" panose="02020603050405020304" pitchFamily="18" charset="0"/>
              </a:rPr>
              <a:t>An array is a collection of similar data elements. </a:t>
            </a:r>
          </a:p>
          <a:p>
            <a:pPr>
              <a:lnSpc>
                <a:spcPct val="125000"/>
              </a:lnSpc>
              <a:buSzPct val="150000"/>
            </a:pPr>
            <a:r>
              <a:rPr lang="en-US" altLang="en-US" sz="2400" dirty="0">
                <a:latin typeface="Times New Roman" panose="02020603050405020304" pitchFamily="18" charset="0"/>
                <a:cs typeface="Times New Roman" panose="02020603050405020304" pitchFamily="18" charset="0"/>
              </a:rPr>
              <a:t>The elements of the array are stored in consecutive memory locations and are referenced by an </a:t>
            </a:r>
            <a:r>
              <a:rPr lang="en-US" altLang="en-US" sz="2400" b="1" dirty="0">
                <a:latin typeface="Times New Roman" panose="02020603050405020304" pitchFamily="18" charset="0"/>
                <a:cs typeface="Times New Roman" panose="02020603050405020304" pitchFamily="18" charset="0"/>
              </a:rPr>
              <a:t>index</a:t>
            </a:r>
            <a:r>
              <a:rPr lang="en-US" altLang="en-US" sz="2400" dirty="0">
                <a:latin typeface="Times New Roman" panose="02020603050405020304" pitchFamily="18" charset="0"/>
                <a:cs typeface="Times New Roman" panose="02020603050405020304" pitchFamily="18" charset="0"/>
              </a:rPr>
              <a:t> (also known as the subscript). </a:t>
            </a:r>
          </a:p>
          <a:p>
            <a:pPr>
              <a:lnSpc>
                <a:spcPct val="125000"/>
              </a:lnSpc>
              <a:buSzPct val="150000"/>
            </a:pPr>
            <a:r>
              <a:rPr lang="en-US" altLang="en-US" sz="2400" dirty="0">
                <a:latin typeface="Times New Roman" panose="02020603050405020304" pitchFamily="18" charset="0"/>
                <a:cs typeface="Times New Roman" panose="02020603050405020304" pitchFamily="18" charset="0"/>
              </a:rPr>
              <a:t>Declaring an array means specifying three things:</a:t>
            </a:r>
          </a:p>
          <a:p>
            <a:pPr lvl="1">
              <a:lnSpc>
                <a:spcPct val="125000"/>
              </a:lnSpc>
              <a:buSzPct val="150000"/>
            </a:pPr>
            <a:r>
              <a:rPr lang="en-US" altLang="en-US" sz="2000" dirty="0">
                <a:latin typeface="Times New Roman" panose="02020603050405020304" pitchFamily="18" charset="0"/>
                <a:cs typeface="Times New Roman" panose="02020603050405020304" pitchFamily="18" charset="0"/>
              </a:rPr>
              <a:t>Data Type</a:t>
            </a:r>
          </a:p>
          <a:p>
            <a:pPr lvl="1">
              <a:lnSpc>
                <a:spcPct val="125000"/>
              </a:lnSpc>
              <a:buSzPct val="150000"/>
            </a:pPr>
            <a:r>
              <a:rPr lang="en-US" altLang="en-US" sz="2000" dirty="0">
                <a:latin typeface="Times New Roman" panose="02020603050405020304" pitchFamily="18" charset="0"/>
                <a:cs typeface="Times New Roman" panose="02020603050405020304" pitchFamily="18" charset="0"/>
              </a:rPr>
              <a:t>Array Name</a:t>
            </a:r>
          </a:p>
          <a:p>
            <a:pPr lvl="1">
              <a:lnSpc>
                <a:spcPct val="125000"/>
              </a:lnSpc>
              <a:buSzPct val="150000"/>
            </a:pPr>
            <a:r>
              <a:rPr lang="en-US" altLang="en-US" sz="2000" dirty="0">
                <a:latin typeface="Times New Roman" panose="02020603050405020304" pitchFamily="18" charset="0"/>
                <a:cs typeface="Times New Roman" panose="02020603050405020304" pitchFamily="18" charset="0"/>
              </a:rPr>
              <a:t>Array Size</a:t>
            </a:r>
          </a:p>
          <a:p>
            <a:pPr>
              <a:lnSpc>
                <a:spcPct val="125000"/>
              </a:lnSpc>
              <a:buSzPct val="150000"/>
            </a:pPr>
            <a:r>
              <a:rPr lang="en-US" altLang="en-US" sz="2400" dirty="0">
                <a:latin typeface="Times New Roman" panose="02020603050405020304" pitchFamily="18" charset="0"/>
                <a:cs typeface="Times New Roman" panose="02020603050405020304" pitchFamily="18" charset="0"/>
              </a:rPr>
              <a:t>Arrays are declared using the following syntax.</a:t>
            </a:r>
          </a:p>
          <a:p>
            <a:pPr>
              <a:lnSpc>
                <a:spcPct val="125000"/>
              </a:lnSpc>
              <a:buSzPct val="220000"/>
              <a:buFontTx/>
              <a:buNone/>
            </a:pPr>
            <a:r>
              <a:rPr lang="en-US" altLang="en-US" sz="2400" dirty="0">
                <a:latin typeface="Times New Roman" panose="02020603050405020304" pitchFamily="18" charset="0"/>
                <a:cs typeface="Times New Roman" panose="02020603050405020304" pitchFamily="18" charset="0"/>
              </a:rPr>
              <a:t>		 type name[size];</a:t>
            </a:r>
          </a:p>
          <a:p>
            <a:pPr>
              <a:lnSpc>
                <a:spcPct val="90000"/>
              </a:lnSpc>
            </a:pPr>
            <a:endParaRPr lang="en-US" altLang="en-US" sz="2400" dirty="0">
              <a:latin typeface="Times New Roman" panose="02020603050405020304" pitchFamily="18" charset="0"/>
              <a:cs typeface="Times New Roman" panose="02020603050405020304" pitchFamily="18" charset="0"/>
            </a:endParaRPr>
          </a:p>
        </p:txBody>
      </p:sp>
      <p:sp>
        <p:nvSpPr>
          <p:cNvPr id="6" name="Text Box 12">
            <a:extLst>
              <a:ext uri="{FF2B5EF4-FFF2-40B4-BE49-F238E27FC236}">
                <a16:creationId xmlns:a16="http://schemas.microsoft.com/office/drawing/2014/main" id="{A42E28D6-C739-4DF4-85B8-7B7329903352}"/>
              </a:ext>
            </a:extLst>
          </p:cNvPr>
          <p:cNvSpPr txBox="1">
            <a:spLocks noChangeArrowheads="1"/>
          </p:cNvSpPr>
          <p:nvPr/>
        </p:nvSpPr>
        <p:spPr bwMode="auto">
          <a:xfrm>
            <a:off x="1981200" y="304800"/>
            <a:ext cx="5181600" cy="5847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b="1" dirty="0">
                <a:latin typeface="Times New Roman" panose="02020603050405020304" pitchFamily="18" charset="0"/>
                <a:cs typeface="Times New Roman" panose="02020603050405020304" pitchFamily="18" charset="0"/>
              </a:rPr>
              <a:t>ARRAYS</a:t>
            </a:r>
          </a:p>
        </p:txBody>
      </p:sp>
    </p:spTree>
    <p:extLst>
      <p:ext uri="{BB962C8B-B14F-4D97-AF65-F5344CB8AC3E}">
        <p14:creationId xmlns:p14="http://schemas.microsoft.com/office/powerpoint/2010/main" val="194969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326E05-A863-4BB9-844C-8BFBB14CD289}"/>
              </a:ext>
            </a:extLst>
          </p:cNvPr>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Which of the following operations is not O(1) for an array of sorted data. You may assume that array elements are distinct.</a:t>
            </a:r>
          </a:p>
          <a:p>
            <a:pPr marL="0" indent="0">
              <a:buNone/>
            </a:pP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 Find the </a:t>
            </a:r>
            <a:r>
              <a:rPr lang="en-IN" dirty="0" err="1">
                <a:latin typeface="Times New Roman" panose="02020603050405020304" pitchFamily="18" charset="0"/>
                <a:cs typeface="Times New Roman" panose="02020603050405020304" pitchFamily="18" charset="0"/>
              </a:rPr>
              <a:t>ith</a:t>
            </a:r>
            <a:r>
              <a:rPr lang="en-IN" dirty="0">
                <a:latin typeface="Times New Roman" panose="02020603050405020304" pitchFamily="18" charset="0"/>
                <a:cs typeface="Times New Roman" panose="02020603050405020304" pitchFamily="18" charset="0"/>
              </a:rPr>
              <a:t> largest element</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Delete an element</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(C)</a:t>
            </a:r>
            <a:r>
              <a:rPr lang="en-IN" dirty="0">
                <a:latin typeface="Times New Roman" panose="02020603050405020304" pitchFamily="18" charset="0"/>
                <a:cs typeface="Times New Roman" panose="02020603050405020304" pitchFamily="18" charset="0"/>
              </a:rPr>
              <a:t> Find the </a:t>
            </a:r>
            <a:r>
              <a:rPr lang="en-IN" dirty="0" err="1">
                <a:latin typeface="Times New Roman" panose="02020603050405020304" pitchFamily="18" charset="0"/>
                <a:cs typeface="Times New Roman" panose="02020603050405020304" pitchFamily="18" charset="0"/>
              </a:rPr>
              <a:t>ith</a:t>
            </a:r>
            <a:r>
              <a:rPr lang="en-IN" dirty="0">
                <a:latin typeface="Times New Roman" panose="02020603050405020304" pitchFamily="18" charset="0"/>
                <a:cs typeface="Times New Roman" panose="02020603050405020304" pitchFamily="18" charset="0"/>
              </a:rPr>
              <a:t> smallest element</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 All of the above</a:t>
            </a:r>
          </a:p>
        </p:txBody>
      </p:sp>
      <p:sp>
        <p:nvSpPr>
          <p:cNvPr id="4" name="Title 1">
            <a:extLst>
              <a:ext uri="{FF2B5EF4-FFF2-40B4-BE49-F238E27FC236}">
                <a16:creationId xmlns:a16="http://schemas.microsoft.com/office/drawing/2014/main" id="{00F472D3-C5D6-4C3A-AA45-E09FBDC6685E}"/>
              </a:ext>
            </a:extLst>
          </p:cNvPr>
          <p:cNvSpPr>
            <a:spLocks noGrp="1"/>
          </p:cNvSpPr>
          <p:nvPr>
            <p:ph type="title"/>
          </p:nvPr>
        </p:nvSpPr>
        <p:spPr>
          <a:xfrm>
            <a:off x="628650" y="365126"/>
            <a:ext cx="7886700" cy="631161"/>
          </a:xfrm>
        </p:spPr>
        <p:txBody>
          <a:bodyPr>
            <a:normAutofit/>
          </a:bodyPr>
          <a:lstStyle/>
          <a:p>
            <a:r>
              <a:rPr lang="en-IN" sz="3600" dirty="0">
                <a:latin typeface="Times New Roman" panose="02020603050405020304" pitchFamily="18" charset="0"/>
                <a:cs typeface="Times New Roman" panose="02020603050405020304" pitchFamily="18" charset="0"/>
              </a:rPr>
              <a:t>Question 2</a:t>
            </a:r>
          </a:p>
        </p:txBody>
      </p:sp>
    </p:spTree>
    <p:extLst>
      <p:ext uri="{BB962C8B-B14F-4D97-AF65-F5344CB8AC3E}">
        <p14:creationId xmlns:p14="http://schemas.microsoft.com/office/powerpoint/2010/main" val="622272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EA040-7AD1-44DF-900E-CE1CB35A7547}"/>
              </a:ext>
            </a:extLst>
          </p:cNvPr>
          <p:cNvSpPr>
            <a:spLocks noGrp="1"/>
          </p:cNvSpPr>
          <p:nvPr>
            <p:ph idx="1"/>
          </p:nvPr>
        </p:nvSpPr>
        <p:spPr/>
        <p:txBody>
          <a:bodyPr/>
          <a:lstStyle/>
          <a:p>
            <a:pPr marL="514350" indent="-514350" algn="just">
              <a:buFont typeface="Arial" panose="020B0604020202020204" pitchFamily="34" charset="0"/>
              <a:buAutoNum type="alphaLcPeriod"/>
            </a:pPr>
            <a:r>
              <a:rPr lang="en-IN" dirty="0">
                <a:latin typeface="Times New Roman" panose="02020603050405020304" pitchFamily="18" charset="0"/>
                <a:cs typeface="Times New Roman" panose="02020603050405020304" pitchFamily="18" charset="0"/>
              </a:rPr>
              <a:t>Write an algorithm to reverse an array of unique elements in place without using any other array. </a:t>
            </a:r>
          </a:p>
          <a:p>
            <a:pPr marL="514350" indent="-514350" algn="just">
              <a:buAutoNum type="alphaLcPeriod"/>
            </a:pPr>
            <a:endParaRPr lang="en-IN" dirty="0">
              <a:latin typeface="Times New Roman" panose="02020603050405020304" pitchFamily="18" charset="0"/>
              <a:cs typeface="Times New Roman" panose="02020603050405020304" pitchFamily="18" charset="0"/>
            </a:endParaRPr>
          </a:p>
          <a:p>
            <a:pPr marL="514350" indent="-514350" algn="just">
              <a:buAutoNum type="alphaLcPeriod"/>
            </a:pPr>
            <a:r>
              <a:rPr lang="en-IN" dirty="0">
                <a:latin typeface="Times New Roman" panose="02020603050405020304" pitchFamily="18" charset="0"/>
                <a:cs typeface="Times New Roman" panose="02020603050405020304" pitchFamily="18" charset="0"/>
              </a:rPr>
              <a:t>Write an algorithm to print the common elements in the given 2 sorted arrays. Assume unique element are present in the arrays and are sorted in ascending order.</a:t>
            </a:r>
          </a:p>
          <a:p>
            <a:pPr marL="514350" indent="-514350" algn="just">
              <a:buAutoNum type="alphaLcPeriod"/>
            </a:pPr>
            <a:endParaRPr lang="en-IN" dirty="0">
              <a:latin typeface="Times New Roman" panose="02020603050405020304" pitchFamily="18" charset="0"/>
              <a:cs typeface="Times New Roman" panose="02020603050405020304" pitchFamily="18" charset="0"/>
            </a:endParaRPr>
          </a:p>
          <a:p>
            <a:pPr marL="514350" indent="-514350" algn="just">
              <a:buAutoNum type="alphaLcPeriod"/>
            </a:pPr>
            <a:endParaRPr lang="en-IN"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5ADE0EC4-AADD-4006-8411-346E04C044A1}"/>
              </a:ext>
            </a:extLst>
          </p:cNvPr>
          <p:cNvSpPr>
            <a:spLocks noGrp="1"/>
          </p:cNvSpPr>
          <p:nvPr>
            <p:ph type="title"/>
          </p:nvPr>
        </p:nvSpPr>
        <p:spPr>
          <a:xfrm>
            <a:off x="628650" y="365126"/>
            <a:ext cx="7886700" cy="631161"/>
          </a:xfrm>
        </p:spPr>
        <p:txBody>
          <a:bodyPr>
            <a:normAutofit/>
          </a:bodyPr>
          <a:lstStyle/>
          <a:p>
            <a:r>
              <a:rPr lang="en-IN" sz="3600" dirty="0">
                <a:latin typeface="Times New Roman" panose="02020603050405020304" pitchFamily="18" charset="0"/>
                <a:cs typeface="Times New Roman" panose="02020603050405020304" pitchFamily="18" charset="0"/>
              </a:rPr>
              <a:t>Question 3</a:t>
            </a:r>
          </a:p>
        </p:txBody>
      </p:sp>
    </p:spTree>
    <p:extLst>
      <p:ext uri="{BB962C8B-B14F-4D97-AF65-F5344CB8AC3E}">
        <p14:creationId xmlns:p14="http://schemas.microsoft.com/office/powerpoint/2010/main" val="1789266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C059AE52-80A7-4625-BCAE-2B05B8053B8E}"/>
              </a:ext>
            </a:extLst>
          </p:cNvPr>
          <p:cNvSpPr>
            <a:spLocks noChangeArrowheads="1"/>
          </p:cNvSpPr>
          <p:nvPr/>
        </p:nvSpPr>
        <p:spPr bwMode="auto">
          <a:xfrm>
            <a:off x="365760" y="895119"/>
            <a:ext cx="841248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l"/>
            <a:r>
              <a:rPr lang="en-US" altLang="en-US" sz="2200" b="1" u="sng" dirty="0">
                <a:solidFill>
                  <a:schemeClr val="tx1"/>
                </a:solidFill>
                <a:latin typeface="Times New Roman" panose="02020603050405020304" pitchFamily="18" charset="0"/>
                <a:cs typeface="Times New Roman" panose="02020603050405020304" pitchFamily="18" charset="0"/>
              </a:rPr>
              <a:t>CALCULATING THE ADDRESS OF ARRAY ELEMENTS</a:t>
            </a:r>
          </a:p>
        </p:txBody>
      </p:sp>
      <p:sp>
        <p:nvSpPr>
          <p:cNvPr id="3" name="Text Box 6">
            <a:extLst>
              <a:ext uri="{FF2B5EF4-FFF2-40B4-BE49-F238E27FC236}">
                <a16:creationId xmlns:a16="http://schemas.microsoft.com/office/drawing/2014/main" id="{B9E14135-9706-4BBF-8338-AFBB49D6A54B}"/>
              </a:ext>
            </a:extLst>
          </p:cNvPr>
          <p:cNvSpPr txBox="1">
            <a:spLocks noChangeArrowheads="1"/>
          </p:cNvSpPr>
          <p:nvPr/>
        </p:nvSpPr>
        <p:spPr bwMode="auto">
          <a:xfrm>
            <a:off x="422765" y="1786165"/>
            <a:ext cx="8057684" cy="236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pPr>
            <a:r>
              <a:rPr lang="en-US" altLang="en-US" sz="2000" b="1" dirty="0">
                <a:latin typeface="Times New Roman" panose="02020603050405020304" pitchFamily="18" charset="0"/>
                <a:cs typeface="Times New Roman" panose="02020603050405020304" pitchFamily="18" charset="0"/>
              </a:rPr>
              <a:t>Address of data element, A[k] = BA(A) + w( k – </a:t>
            </a:r>
            <a:r>
              <a:rPr lang="en-US" altLang="en-US" sz="2000" b="1" dirty="0" err="1">
                <a:latin typeface="Times New Roman" panose="02020603050405020304" pitchFamily="18" charset="0"/>
                <a:cs typeface="Times New Roman" panose="02020603050405020304" pitchFamily="18" charset="0"/>
              </a:rPr>
              <a:t>lower_bound</a:t>
            </a:r>
            <a:r>
              <a:rPr lang="en-US" altLang="en-US" sz="2000" b="1" dirty="0">
                <a:latin typeface="Times New Roman" panose="02020603050405020304" pitchFamily="18" charset="0"/>
                <a:cs typeface="Times New Roman" panose="02020603050405020304" pitchFamily="18" charset="0"/>
              </a:rPr>
              <a:t>)</a:t>
            </a:r>
          </a:p>
          <a:p>
            <a:pPr>
              <a:lnSpc>
                <a:spcPct val="125000"/>
              </a:lnSpc>
            </a:pPr>
            <a:endParaRPr lang="en-US" altLang="en-US" sz="2000" dirty="0">
              <a:latin typeface="Times New Roman" panose="02020603050405020304" pitchFamily="18" charset="0"/>
              <a:cs typeface="Times New Roman" panose="02020603050405020304" pitchFamily="18" charset="0"/>
            </a:endParaRPr>
          </a:p>
          <a:p>
            <a:pPr>
              <a:lnSpc>
                <a:spcPct val="125000"/>
              </a:lnSpc>
            </a:pPr>
            <a:r>
              <a:rPr lang="en-US" altLang="en-US" sz="2000" dirty="0">
                <a:latin typeface="Times New Roman" panose="02020603050405020304" pitchFamily="18" charset="0"/>
                <a:cs typeface="Times New Roman" panose="02020603050405020304" pitchFamily="18" charset="0"/>
              </a:rPr>
              <a:t>Here, </a:t>
            </a:r>
            <a:r>
              <a:rPr lang="en-US" altLang="en-US" sz="2000" b="1" dirty="0">
                <a:latin typeface="Times New Roman" panose="02020603050405020304" pitchFamily="18" charset="0"/>
                <a:cs typeface="Times New Roman" panose="02020603050405020304" pitchFamily="18" charset="0"/>
              </a:rPr>
              <a:t>A</a:t>
            </a:r>
            <a:r>
              <a:rPr lang="en-US" altLang="en-US" sz="2000" dirty="0">
                <a:latin typeface="Times New Roman" panose="02020603050405020304" pitchFamily="18" charset="0"/>
                <a:cs typeface="Times New Roman" panose="02020603050405020304" pitchFamily="18" charset="0"/>
              </a:rPr>
              <a:t> is the array</a:t>
            </a:r>
          </a:p>
          <a:p>
            <a:pPr>
              <a:lnSpc>
                <a:spcPct val="125000"/>
              </a:lnSpc>
            </a:pPr>
            <a:r>
              <a:rPr lang="en-US" altLang="en-US" sz="2000" b="1" dirty="0">
                <a:latin typeface="Times New Roman" panose="02020603050405020304" pitchFamily="18"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is the index of the element of which we have to calculate the address</a:t>
            </a:r>
          </a:p>
          <a:p>
            <a:pPr>
              <a:lnSpc>
                <a:spcPct val="125000"/>
              </a:lnSpc>
            </a:pPr>
            <a:r>
              <a:rPr lang="en-US" altLang="en-US" sz="2000" b="1" dirty="0">
                <a:latin typeface="Times New Roman" panose="02020603050405020304" pitchFamily="18" charset="0"/>
                <a:cs typeface="Times New Roman" panose="02020603050405020304" pitchFamily="18" charset="0"/>
              </a:rPr>
              <a:t>BA</a:t>
            </a:r>
            <a:r>
              <a:rPr lang="en-US" altLang="en-US" sz="2000" dirty="0">
                <a:latin typeface="Times New Roman" panose="02020603050405020304" pitchFamily="18" charset="0"/>
                <a:cs typeface="Times New Roman" panose="02020603050405020304" pitchFamily="18" charset="0"/>
              </a:rPr>
              <a:t> is the base address of the array A.</a:t>
            </a:r>
          </a:p>
          <a:p>
            <a:pPr>
              <a:lnSpc>
                <a:spcPct val="125000"/>
              </a:lnSpc>
            </a:pPr>
            <a:r>
              <a:rPr lang="en-US" altLang="en-US" sz="2000" b="1" dirty="0">
                <a:latin typeface="Times New Roman" panose="02020603050405020304" pitchFamily="18" charset="0"/>
                <a:cs typeface="Times New Roman" panose="02020603050405020304" pitchFamily="18" charset="0"/>
              </a:rPr>
              <a:t>w</a:t>
            </a:r>
            <a:r>
              <a:rPr lang="en-US" altLang="en-US" sz="2000" dirty="0">
                <a:latin typeface="Times New Roman" panose="02020603050405020304" pitchFamily="18" charset="0"/>
                <a:cs typeface="Times New Roman" panose="02020603050405020304" pitchFamily="18" charset="0"/>
              </a:rPr>
              <a:t> is the word size of one element in memory, for example, size of </a:t>
            </a:r>
            <a:r>
              <a:rPr lang="en-US" altLang="en-US" sz="2000" dirty="0" err="1">
                <a:latin typeface="Times New Roman" panose="02020603050405020304" pitchFamily="18" charset="0"/>
                <a:cs typeface="Times New Roman" panose="02020603050405020304" pitchFamily="18" charset="0"/>
              </a:rPr>
              <a:t>int</a:t>
            </a:r>
            <a:r>
              <a:rPr lang="en-US" altLang="en-US" sz="2000" dirty="0">
                <a:latin typeface="Times New Roman" panose="02020603050405020304" pitchFamily="18" charset="0"/>
                <a:cs typeface="Times New Roman" panose="02020603050405020304" pitchFamily="18" charset="0"/>
              </a:rPr>
              <a:t> is 2.</a:t>
            </a:r>
          </a:p>
        </p:txBody>
      </p:sp>
      <p:sp>
        <p:nvSpPr>
          <p:cNvPr id="10" name="Text Box 16">
            <a:extLst>
              <a:ext uri="{FF2B5EF4-FFF2-40B4-BE49-F238E27FC236}">
                <a16:creationId xmlns:a16="http://schemas.microsoft.com/office/drawing/2014/main" id="{0378CEA1-8391-41EA-878B-339016CF96C8}"/>
              </a:ext>
            </a:extLst>
          </p:cNvPr>
          <p:cNvSpPr txBox="1">
            <a:spLocks noChangeArrowheads="1"/>
          </p:cNvSpPr>
          <p:nvPr/>
        </p:nvSpPr>
        <p:spPr bwMode="auto">
          <a:xfrm>
            <a:off x="386765" y="4239377"/>
            <a:ext cx="82296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u="sng" dirty="0">
                <a:latin typeface="Times New Roman" panose="02020603050405020304" pitchFamily="18" charset="0"/>
                <a:cs typeface="Times New Roman" panose="02020603050405020304" pitchFamily="18" charset="0"/>
              </a:rPr>
              <a:t>CALCULATING THE LENGTH OF THE ARRAY</a:t>
            </a:r>
          </a:p>
          <a:p>
            <a:pPr>
              <a:lnSpc>
                <a:spcPct val="110000"/>
              </a:lnSpc>
            </a:pPr>
            <a:endParaRPr lang="en-US" altLang="en-US" sz="2000" b="1" dirty="0">
              <a:latin typeface="Times New Roman" panose="02020603050405020304" pitchFamily="18" charset="0"/>
              <a:cs typeface="Times New Roman" panose="02020603050405020304" pitchFamily="18" charset="0"/>
            </a:endParaRPr>
          </a:p>
          <a:p>
            <a:pPr>
              <a:lnSpc>
                <a:spcPct val="110000"/>
              </a:lnSpc>
            </a:pPr>
            <a:r>
              <a:rPr lang="en-US" altLang="en-US" sz="2000" b="1" dirty="0">
                <a:latin typeface="Times New Roman" panose="02020603050405020304" pitchFamily="18" charset="0"/>
                <a:cs typeface="Times New Roman" panose="02020603050405020304" pitchFamily="18" charset="0"/>
              </a:rPr>
              <a:t>Length = </a:t>
            </a:r>
            <a:r>
              <a:rPr lang="en-US" altLang="en-US" sz="2000" b="1" dirty="0" err="1">
                <a:latin typeface="Times New Roman" panose="02020603050405020304" pitchFamily="18" charset="0"/>
                <a:cs typeface="Times New Roman" panose="02020603050405020304" pitchFamily="18" charset="0"/>
              </a:rPr>
              <a:t>upper_bound</a:t>
            </a:r>
            <a:r>
              <a:rPr lang="en-US" altLang="en-US" sz="2000" b="1" dirty="0">
                <a:latin typeface="Times New Roman" panose="02020603050405020304" pitchFamily="18" charset="0"/>
                <a:cs typeface="Times New Roman" panose="02020603050405020304" pitchFamily="18" charset="0"/>
              </a:rPr>
              <a:t> – </a:t>
            </a:r>
            <a:r>
              <a:rPr lang="en-US" altLang="en-US" sz="2000" b="1" dirty="0" err="1">
                <a:latin typeface="Times New Roman" panose="02020603050405020304" pitchFamily="18" charset="0"/>
                <a:cs typeface="Times New Roman" panose="02020603050405020304" pitchFamily="18" charset="0"/>
              </a:rPr>
              <a:t>lower_bound</a:t>
            </a:r>
            <a:r>
              <a:rPr lang="en-US" altLang="en-US" sz="2000" b="1" dirty="0">
                <a:latin typeface="Times New Roman" panose="02020603050405020304" pitchFamily="18" charset="0"/>
                <a:cs typeface="Times New Roman" panose="02020603050405020304" pitchFamily="18" charset="0"/>
              </a:rPr>
              <a:t> + 1</a:t>
            </a:r>
          </a:p>
          <a:p>
            <a:pPr>
              <a:lnSpc>
                <a:spcPct val="110000"/>
              </a:lnSpc>
            </a:pPr>
            <a:endParaRPr lang="en-US" altLang="en-US" sz="2000" dirty="0">
              <a:latin typeface="Times New Roman" panose="02020603050405020304" pitchFamily="18" charset="0"/>
              <a:cs typeface="Times New Roman" panose="02020603050405020304" pitchFamily="18" charset="0"/>
            </a:endParaRPr>
          </a:p>
          <a:p>
            <a:pPr>
              <a:lnSpc>
                <a:spcPct val="110000"/>
              </a:lnSpc>
            </a:pPr>
            <a:r>
              <a:rPr lang="en-US" altLang="en-US" sz="2000" dirty="0">
                <a:latin typeface="Times New Roman" panose="02020603050405020304" pitchFamily="18" charset="0"/>
                <a:cs typeface="Times New Roman" panose="02020603050405020304" pitchFamily="18" charset="0"/>
              </a:rPr>
              <a:t>Where, </a:t>
            </a:r>
            <a:r>
              <a:rPr lang="en-US" altLang="en-US" sz="2000" dirty="0" err="1">
                <a:latin typeface="Times New Roman" panose="02020603050405020304" pitchFamily="18" charset="0"/>
                <a:cs typeface="Times New Roman" panose="02020603050405020304" pitchFamily="18" charset="0"/>
              </a:rPr>
              <a:t>upper_bound</a:t>
            </a:r>
            <a:r>
              <a:rPr lang="en-US" altLang="en-US" sz="2000" dirty="0">
                <a:latin typeface="Times New Roman" panose="02020603050405020304" pitchFamily="18" charset="0"/>
                <a:cs typeface="Times New Roman" panose="02020603050405020304" pitchFamily="18" charset="0"/>
              </a:rPr>
              <a:t> is the index of the last element</a:t>
            </a:r>
          </a:p>
          <a:p>
            <a:pPr>
              <a:lnSpc>
                <a:spcPct val="110000"/>
              </a:lnSpc>
            </a:pPr>
            <a:r>
              <a:rPr lang="en-US" altLang="en-US" sz="2000" dirty="0">
                <a:latin typeface="Times New Roman" panose="02020603050405020304" pitchFamily="18" charset="0"/>
                <a:cs typeface="Times New Roman" panose="02020603050405020304" pitchFamily="18" charset="0"/>
              </a:rPr>
              <a:t>and </a:t>
            </a:r>
            <a:r>
              <a:rPr lang="en-US" altLang="en-US" sz="2000" dirty="0" err="1">
                <a:latin typeface="Times New Roman" panose="02020603050405020304" pitchFamily="18" charset="0"/>
                <a:cs typeface="Times New Roman" panose="02020603050405020304" pitchFamily="18" charset="0"/>
              </a:rPr>
              <a:t>lower_bound</a:t>
            </a:r>
            <a:r>
              <a:rPr lang="en-US" altLang="en-US" sz="2000" dirty="0">
                <a:latin typeface="Times New Roman" panose="02020603050405020304" pitchFamily="18" charset="0"/>
                <a:cs typeface="Times New Roman" panose="02020603050405020304" pitchFamily="18" charset="0"/>
              </a:rPr>
              <a:t> is the index of the first element in the array</a:t>
            </a:r>
          </a:p>
        </p:txBody>
      </p:sp>
      <p:sp>
        <p:nvSpPr>
          <p:cNvPr id="11" name="Text Box 12">
            <a:extLst>
              <a:ext uri="{FF2B5EF4-FFF2-40B4-BE49-F238E27FC236}">
                <a16:creationId xmlns:a16="http://schemas.microsoft.com/office/drawing/2014/main" id="{1418153A-67D9-43B0-A75B-71AE3BB19A2F}"/>
              </a:ext>
            </a:extLst>
          </p:cNvPr>
          <p:cNvSpPr txBox="1">
            <a:spLocks noChangeArrowheads="1"/>
          </p:cNvSpPr>
          <p:nvPr/>
        </p:nvSpPr>
        <p:spPr bwMode="auto">
          <a:xfrm>
            <a:off x="1981200" y="304800"/>
            <a:ext cx="5181600" cy="5847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b="1" dirty="0">
                <a:latin typeface="Times New Roman" panose="02020603050405020304" pitchFamily="18" charset="0"/>
                <a:cs typeface="Times New Roman" panose="02020603050405020304" pitchFamily="18" charset="0"/>
              </a:rPr>
              <a:t>ARRAYS</a:t>
            </a:r>
          </a:p>
        </p:txBody>
      </p:sp>
    </p:spTree>
    <p:extLst>
      <p:ext uri="{BB962C8B-B14F-4D97-AF65-F5344CB8AC3E}">
        <p14:creationId xmlns:p14="http://schemas.microsoft.com/office/powerpoint/2010/main" val="3156135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2">
            <a:extLst>
              <a:ext uri="{FF2B5EF4-FFF2-40B4-BE49-F238E27FC236}">
                <a16:creationId xmlns:a16="http://schemas.microsoft.com/office/drawing/2014/main" id="{A4D98538-0462-45AF-A52A-1663BD95CBDB}"/>
              </a:ext>
            </a:extLst>
          </p:cNvPr>
          <p:cNvSpPr txBox="1">
            <a:spLocks noChangeArrowheads="1"/>
          </p:cNvSpPr>
          <p:nvPr/>
        </p:nvSpPr>
        <p:spPr bwMode="auto">
          <a:xfrm>
            <a:off x="1981200" y="304800"/>
            <a:ext cx="5181600" cy="5847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b="1" dirty="0">
                <a:latin typeface="Times New Roman" panose="02020603050405020304" pitchFamily="18" charset="0"/>
                <a:cs typeface="Times New Roman" panose="02020603050405020304" pitchFamily="18" charset="0"/>
              </a:rPr>
              <a:t>ARRAYS</a:t>
            </a:r>
          </a:p>
        </p:txBody>
      </p:sp>
      <p:sp>
        <p:nvSpPr>
          <p:cNvPr id="4" name="Rectangle 5">
            <a:extLst>
              <a:ext uri="{FF2B5EF4-FFF2-40B4-BE49-F238E27FC236}">
                <a16:creationId xmlns:a16="http://schemas.microsoft.com/office/drawing/2014/main" id="{B35D99B3-B4B9-4ACC-A8AB-651B0FA9485C}"/>
              </a:ext>
            </a:extLst>
          </p:cNvPr>
          <p:cNvSpPr>
            <a:spLocks noChangeArrowheads="1"/>
          </p:cNvSpPr>
          <p:nvPr/>
        </p:nvSpPr>
        <p:spPr bwMode="auto">
          <a:xfrm>
            <a:off x="1341120" y="1479894"/>
            <a:ext cx="5497002" cy="4624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l"/>
            <a:r>
              <a:rPr lang="en-US" altLang="en-US" sz="2400" b="1" dirty="0">
                <a:solidFill>
                  <a:schemeClr val="tx1"/>
                </a:solidFill>
                <a:latin typeface="Times New Roman" panose="02020603050405020304" pitchFamily="18" charset="0"/>
                <a:cs typeface="Times New Roman" panose="02020603050405020304" pitchFamily="18" charset="0"/>
              </a:rPr>
              <a:t>Operations:</a:t>
            </a:r>
          </a:p>
          <a:p>
            <a:pPr algn="l"/>
            <a:endParaRPr lang="en-US" altLang="en-US" sz="2200" b="1"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altLang="en-US" sz="2200" b="1" dirty="0">
                <a:solidFill>
                  <a:schemeClr val="tx1"/>
                </a:solidFill>
                <a:latin typeface="Times New Roman" panose="02020603050405020304" pitchFamily="18" charset="0"/>
                <a:cs typeface="Times New Roman" panose="02020603050405020304" pitchFamily="18" charset="0"/>
              </a:rPr>
              <a:t>Traversing of Array</a:t>
            </a:r>
          </a:p>
          <a:p>
            <a:pPr marL="342900" indent="-342900" algn="l">
              <a:buFont typeface="Arial" panose="020B0604020202020204" pitchFamily="34" charset="0"/>
              <a:buChar char="•"/>
            </a:pPr>
            <a:r>
              <a:rPr lang="en-US" altLang="en-US" sz="2200" b="1" dirty="0">
                <a:solidFill>
                  <a:schemeClr val="tx1"/>
                </a:solidFill>
                <a:latin typeface="Times New Roman" panose="02020603050405020304" pitchFamily="18" charset="0"/>
                <a:cs typeface="Times New Roman" panose="02020603050405020304" pitchFamily="18" charset="0"/>
              </a:rPr>
              <a:t>Insertion in Arrays</a:t>
            </a:r>
          </a:p>
          <a:p>
            <a:pPr marL="800100" lvl="1" indent="-342900" algn="l">
              <a:buFont typeface="Arial" panose="020B0604020202020204" pitchFamily="34" charset="0"/>
              <a:buChar char="•"/>
            </a:pPr>
            <a:r>
              <a:rPr lang="en-US" altLang="en-US" sz="2200" b="1" dirty="0">
                <a:solidFill>
                  <a:schemeClr val="tx1"/>
                </a:solidFill>
                <a:latin typeface="Times New Roman" panose="02020603050405020304" pitchFamily="18" charset="0"/>
                <a:cs typeface="Times New Roman" panose="02020603050405020304" pitchFamily="18" charset="0"/>
              </a:rPr>
              <a:t>Insert at end</a:t>
            </a:r>
          </a:p>
          <a:p>
            <a:pPr marL="800100" lvl="1" indent="-342900" algn="l">
              <a:buFont typeface="Arial" panose="020B0604020202020204" pitchFamily="34" charset="0"/>
              <a:buChar char="•"/>
            </a:pPr>
            <a:r>
              <a:rPr lang="en-US" altLang="en-US" sz="2200" b="1" dirty="0">
                <a:solidFill>
                  <a:schemeClr val="tx1"/>
                </a:solidFill>
                <a:latin typeface="Times New Roman" panose="02020603050405020304" pitchFamily="18" charset="0"/>
                <a:cs typeface="Times New Roman" panose="02020603050405020304" pitchFamily="18" charset="0"/>
              </a:rPr>
              <a:t>Insert at front</a:t>
            </a:r>
          </a:p>
          <a:p>
            <a:pPr marL="800100" lvl="1" indent="-342900" algn="l">
              <a:buFont typeface="Arial" panose="020B0604020202020204" pitchFamily="34" charset="0"/>
              <a:buChar char="•"/>
            </a:pPr>
            <a:r>
              <a:rPr lang="en-US" altLang="en-US" sz="2200" b="1" dirty="0">
                <a:solidFill>
                  <a:schemeClr val="tx1"/>
                </a:solidFill>
                <a:latin typeface="Times New Roman" panose="02020603050405020304" pitchFamily="18" charset="0"/>
                <a:cs typeface="Times New Roman" panose="02020603050405020304" pitchFamily="18" charset="0"/>
              </a:rPr>
              <a:t>Insert at a given position</a:t>
            </a:r>
          </a:p>
          <a:p>
            <a:pPr marL="800100" lvl="1" indent="-342900" algn="l">
              <a:buFont typeface="Arial" panose="020B0604020202020204" pitchFamily="34" charset="0"/>
              <a:buChar char="•"/>
            </a:pPr>
            <a:r>
              <a:rPr lang="en-US" altLang="en-US" sz="2200" b="1" dirty="0">
                <a:solidFill>
                  <a:schemeClr val="tx1"/>
                </a:solidFill>
                <a:latin typeface="Times New Roman" panose="02020603050405020304" pitchFamily="18" charset="0"/>
                <a:cs typeface="Times New Roman" panose="02020603050405020304" pitchFamily="18" charset="0"/>
              </a:rPr>
              <a:t>Insert after a given value</a:t>
            </a:r>
          </a:p>
          <a:p>
            <a:pPr marL="342900" indent="-342900" algn="l">
              <a:buFont typeface="Arial" panose="020B0604020202020204" pitchFamily="34" charset="0"/>
              <a:buChar char="•"/>
            </a:pPr>
            <a:r>
              <a:rPr lang="en-US" altLang="en-US" sz="2200" b="1" dirty="0">
                <a:solidFill>
                  <a:schemeClr val="tx1"/>
                </a:solidFill>
                <a:latin typeface="Times New Roman" panose="02020603050405020304" pitchFamily="18" charset="0"/>
                <a:cs typeface="Times New Roman" panose="02020603050405020304" pitchFamily="18" charset="0"/>
              </a:rPr>
              <a:t>Deletion in Arrays</a:t>
            </a:r>
          </a:p>
          <a:p>
            <a:pPr marL="800100" lvl="1" indent="-342900" algn="l">
              <a:buFont typeface="Arial" panose="020B0604020202020204" pitchFamily="34" charset="0"/>
              <a:buChar char="•"/>
            </a:pPr>
            <a:r>
              <a:rPr lang="en-US" altLang="en-US" sz="2200" b="1" dirty="0">
                <a:solidFill>
                  <a:schemeClr val="tx1"/>
                </a:solidFill>
                <a:latin typeface="Times New Roman" panose="02020603050405020304" pitchFamily="18" charset="0"/>
                <a:cs typeface="Times New Roman" panose="02020603050405020304" pitchFamily="18" charset="0"/>
              </a:rPr>
              <a:t>Delete from end</a:t>
            </a:r>
          </a:p>
          <a:p>
            <a:pPr marL="800100" lvl="1" indent="-342900" algn="l">
              <a:buFont typeface="Arial" panose="020B0604020202020204" pitchFamily="34" charset="0"/>
              <a:buChar char="•"/>
            </a:pPr>
            <a:r>
              <a:rPr lang="en-US" altLang="en-US" sz="2200" b="1" dirty="0">
                <a:solidFill>
                  <a:schemeClr val="tx1"/>
                </a:solidFill>
                <a:latin typeface="Times New Roman" panose="02020603050405020304" pitchFamily="18" charset="0"/>
                <a:cs typeface="Times New Roman" panose="02020603050405020304" pitchFamily="18" charset="0"/>
              </a:rPr>
              <a:t>Delete from front</a:t>
            </a:r>
          </a:p>
          <a:p>
            <a:pPr marL="800100" lvl="1" indent="-342900" algn="l">
              <a:buFont typeface="Arial" panose="020B0604020202020204" pitchFamily="34" charset="0"/>
              <a:buChar char="•"/>
            </a:pPr>
            <a:r>
              <a:rPr lang="en-US" altLang="en-US" sz="2200" b="1" dirty="0">
                <a:solidFill>
                  <a:schemeClr val="tx1"/>
                </a:solidFill>
                <a:latin typeface="Times New Roman" panose="02020603050405020304" pitchFamily="18" charset="0"/>
                <a:cs typeface="Times New Roman" panose="02020603050405020304" pitchFamily="18" charset="0"/>
              </a:rPr>
              <a:t>Delete at a given position</a:t>
            </a:r>
          </a:p>
          <a:p>
            <a:pPr marL="800100" lvl="1" indent="-342900" algn="l">
              <a:buFont typeface="Arial" panose="020B0604020202020204" pitchFamily="34" charset="0"/>
              <a:buChar char="•"/>
            </a:pPr>
            <a:r>
              <a:rPr lang="en-US" altLang="en-US" sz="2200" b="1" dirty="0">
                <a:solidFill>
                  <a:schemeClr val="tx1"/>
                </a:solidFill>
                <a:latin typeface="Times New Roman" panose="02020603050405020304" pitchFamily="18" charset="0"/>
                <a:cs typeface="Times New Roman" panose="02020603050405020304" pitchFamily="18" charset="0"/>
              </a:rPr>
              <a:t>Delete a given value</a:t>
            </a:r>
          </a:p>
          <a:p>
            <a:pPr marL="342900" indent="-342900" algn="l">
              <a:buFont typeface="Arial" panose="020B0604020202020204" pitchFamily="34" charset="0"/>
              <a:buChar char="•"/>
            </a:pPr>
            <a:r>
              <a:rPr lang="en-US" altLang="en-US" sz="2200" b="1" dirty="0">
                <a:solidFill>
                  <a:schemeClr val="tx1"/>
                </a:solidFill>
                <a:latin typeface="Times New Roman" panose="02020603050405020304" pitchFamily="18" charset="0"/>
                <a:cs typeface="Times New Roman" panose="02020603050405020304" pitchFamily="18" charset="0"/>
              </a:rPr>
              <a:t>Linear Search</a:t>
            </a:r>
          </a:p>
          <a:p>
            <a:pPr marL="342900" indent="-342900" algn="l">
              <a:buFont typeface="Arial" panose="020B0604020202020204" pitchFamily="34" charset="0"/>
              <a:buChar char="•"/>
            </a:pPr>
            <a:r>
              <a:rPr lang="en-US" altLang="en-US" sz="2200" b="1" dirty="0">
                <a:solidFill>
                  <a:schemeClr val="tx1"/>
                </a:solidFill>
                <a:latin typeface="Times New Roman" panose="02020603050405020304" pitchFamily="18" charset="0"/>
                <a:cs typeface="Times New Roman" panose="02020603050405020304" pitchFamily="18" charset="0"/>
              </a:rPr>
              <a:t>Binary Search</a:t>
            </a:r>
          </a:p>
        </p:txBody>
      </p:sp>
    </p:spTree>
    <p:extLst>
      <p:ext uri="{BB962C8B-B14F-4D97-AF65-F5344CB8AC3E}">
        <p14:creationId xmlns:p14="http://schemas.microsoft.com/office/powerpoint/2010/main" val="210040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fade">
                                      <p:cBhvr>
                                        <p:cTn id="18" dur="500"/>
                                        <p:tgtEl>
                                          <p:spTgt spid="4">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fade">
                                      <p:cBhvr>
                                        <p:cTn id="21" dur="500"/>
                                        <p:tgtEl>
                                          <p:spTgt spid="4">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fade">
                                      <p:cBhvr>
                                        <p:cTn id="24" dur="500"/>
                                        <p:tgtEl>
                                          <p:spTgt spid="4">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0" end="10"/>
                                            </p:txEl>
                                          </p:spTgt>
                                        </p:tgtEl>
                                        <p:attrNameLst>
                                          <p:attrName>style.visibility</p:attrName>
                                        </p:attrNameLst>
                                      </p:cBhvr>
                                      <p:to>
                                        <p:strVal val="visible"/>
                                      </p:to>
                                    </p:set>
                                    <p:animEffect transition="in" filter="fade">
                                      <p:cBhvr>
                                        <p:cTn id="36" dur="500"/>
                                        <p:tgtEl>
                                          <p:spTgt spid="4">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animEffect transition="in" filter="fade">
                                      <p:cBhvr>
                                        <p:cTn id="39" dur="500"/>
                                        <p:tgtEl>
                                          <p:spTgt spid="4">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12" end="12"/>
                                            </p:txEl>
                                          </p:spTgt>
                                        </p:tgtEl>
                                        <p:attrNameLst>
                                          <p:attrName>style.visibility</p:attrName>
                                        </p:attrNameLst>
                                      </p:cBhvr>
                                      <p:to>
                                        <p:strVal val="visible"/>
                                      </p:to>
                                    </p:set>
                                    <p:animEffect transition="in" filter="fade">
                                      <p:cBhvr>
                                        <p:cTn id="42" dur="500"/>
                                        <p:tgtEl>
                                          <p:spTgt spid="4">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animEffect transition="in" filter="fade">
                                      <p:cBhvr>
                                        <p:cTn id="45" dur="500"/>
                                        <p:tgtEl>
                                          <p:spTgt spid="4">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4" end="14"/>
                                            </p:txEl>
                                          </p:spTgt>
                                        </p:tgtEl>
                                        <p:attrNameLst>
                                          <p:attrName>style.visibility</p:attrName>
                                        </p:attrNameLst>
                                      </p:cBhvr>
                                      <p:to>
                                        <p:strVal val="visible"/>
                                      </p:to>
                                    </p:set>
                                    <p:animEffect transition="in" filter="fade">
                                      <p:cBhvr>
                                        <p:cTn id="48"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E676664-4B42-4863-A31A-51E746429539}"/>
              </a:ext>
            </a:extLst>
          </p:cNvPr>
          <p:cNvGrpSpPr/>
          <p:nvPr/>
        </p:nvGrpSpPr>
        <p:grpSpPr>
          <a:xfrm>
            <a:off x="402623" y="595664"/>
            <a:ext cx="2048400" cy="570600"/>
            <a:chOff x="364523" y="-29176"/>
            <a:chExt cx="2048400" cy="57060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0FADCE6-FFD4-468A-BAFB-75C704A8A96F}"/>
                    </a:ext>
                  </a:extLst>
                </p14:cNvPr>
                <p14:cNvContentPartPr/>
                <p14:nvPr/>
              </p14:nvContentPartPr>
              <p14:xfrm>
                <a:off x="364523" y="130336"/>
                <a:ext cx="6480" cy="303480"/>
              </p14:xfrm>
            </p:contentPart>
          </mc:Choice>
          <mc:Fallback xmlns="">
            <p:pic>
              <p:nvPicPr>
                <p:cNvPr id="2" name="Ink 1">
                  <a:extLst>
                    <a:ext uri="{FF2B5EF4-FFF2-40B4-BE49-F238E27FC236}">
                      <a16:creationId xmlns:a16="http://schemas.microsoft.com/office/drawing/2014/main" id="{10FADCE6-FFD4-468A-BAFB-75C704A8A96F}"/>
                    </a:ext>
                  </a:extLst>
                </p:cNvPr>
                <p:cNvPicPr/>
                <p:nvPr/>
              </p:nvPicPr>
              <p:blipFill>
                <a:blip r:embed="rId3"/>
                <a:stretch>
                  <a:fillRect/>
                </a:stretch>
              </p:blipFill>
              <p:spPr>
                <a:xfrm>
                  <a:off x="355523" y="121696"/>
                  <a:ext cx="2412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3BA4795-2E39-44FC-B8CC-1D3E41AD74BB}"/>
                    </a:ext>
                  </a:extLst>
                </p14:cNvPr>
                <p14:cNvContentPartPr/>
                <p14:nvPr/>
              </p14:nvContentPartPr>
              <p14:xfrm>
                <a:off x="446963" y="182536"/>
                <a:ext cx="268920" cy="218160"/>
              </p14:xfrm>
            </p:contentPart>
          </mc:Choice>
          <mc:Fallback xmlns="">
            <p:pic>
              <p:nvPicPr>
                <p:cNvPr id="3" name="Ink 2">
                  <a:extLst>
                    <a:ext uri="{FF2B5EF4-FFF2-40B4-BE49-F238E27FC236}">
                      <a16:creationId xmlns:a16="http://schemas.microsoft.com/office/drawing/2014/main" id="{E3BA4795-2E39-44FC-B8CC-1D3E41AD74BB}"/>
                    </a:ext>
                  </a:extLst>
                </p:cNvPr>
                <p:cNvPicPr/>
                <p:nvPr/>
              </p:nvPicPr>
              <p:blipFill>
                <a:blip r:embed="rId5"/>
                <a:stretch>
                  <a:fillRect/>
                </a:stretch>
              </p:blipFill>
              <p:spPr>
                <a:xfrm>
                  <a:off x="438323" y="173896"/>
                  <a:ext cx="28656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35C4C6F-4AAC-46B5-B92D-1B9F5BECD2FF}"/>
                    </a:ext>
                  </a:extLst>
                </p14:cNvPr>
                <p14:cNvContentPartPr/>
                <p14:nvPr/>
              </p14:nvContentPartPr>
              <p14:xfrm>
                <a:off x="764123" y="-3584"/>
                <a:ext cx="455760" cy="401040"/>
              </p14:xfrm>
            </p:contentPart>
          </mc:Choice>
          <mc:Fallback xmlns="">
            <p:pic>
              <p:nvPicPr>
                <p:cNvPr id="4" name="Ink 3">
                  <a:extLst>
                    <a:ext uri="{FF2B5EF4-FFF2-40B4-BE49-F238E27FC236}">
                      <a16:creationId xmlns:a16="http://schemas.microsoft.com/office/drawing/2014/main" id="{C35C4C6F-4AAC-46B5-B92D-1B9F5BECD2FF}"/>
                    </a:ext>
                  </a:extLst>
                </p:cNvPr>
                <p:cNvPicPr/>
                <p:nvPr/>
              </p:nvPicPr>
              <p:blipFill>
                <a:blip r:embed="rId7"/>
                <a:stretch>
                  <a:fillRect/>
                </a:stretch>
              </p:blipFill>
              <p:spPr>
                <a:xfrm>
                  <a:off x="755483" y="-12584"/>
                  <a:ext cx="473400" cy="418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CE1E4E4B-FE0C-4B49-9BC9-FB8B5FBBB37F}"/>
                    </a:ext>
                  </a:extLst>
                </p14:cNvPr>
                <p14:cNvContentPartPr/>
                <p14:nvPr/>
              </p14:nvContentPartPr>
              <p14:xfrm>
                <a:off x="1246523" y="346304"/>
                <a:ext cx="167400" cy="16200"/>
              </p14:xfrm>
            </p:contentPart>
          </mc:Choice>
          <mc:Fallback xmlns="">
            <p:pic>
              <p:nvPicPr>
                <p:cNvPr id="6" name="Ink 5">
                  <a:extLst>
                    <a:ext uri="{FF2B5EF4-FFF2-40B4-BE49-F238E27FC236}">
                      <a16:creationId xmlns:a16="http://schemas.microsoft.com/office/drawing/2014/main" id="{CE1E4E4B-FE0C-4B49-9BC9-FB8B5FBBB37F}"/>
                    </a:ext>
                  </a:extLst>
                </p:cNvPr>
                <p:cNvPicPr/>
                <p:nvPr/>
              </p:nvPicPr>
              <p:blipFill>
                <a:blip r:embed="rId9"/>
                <a:stretch>
                  <a:fillRect/>
                </a:stretch>
              </p:blipFill>
              <p:spPr>
                <a:xfrm>
                  <a:off x="1237523" y="337664"/>
                  <a:ext cx="1850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3C4BF40E-83A6-4793-A59B-4F610E066EC1}"/>
                    </a:ext>
                  </a:extLst>
                </p14:cNvPr>
                <p14:cNvContentPartPr/>
                <p14:nvPr/>
              </p14:nvContentPartPr>
              <p14:xfrm>
                <a:off x="1488083" y="-29176"/>
                <a:ext cx="503640" cy="529920"/>
              </p14:xfrm>
            </p:contentPart>
          </mc:Choice>
          <mc:Fallback xmlns="">
            <p:pic>
              <p:nvPicPr>
                <p:cNvPr id="7" name="Ink 6">
                  <a:extLst>
                    <a:ext uri="{FF2B5EF4-FFF2-40B4-BE49-F238E27FC236}">
                      <a16:creationId xmlns:a16="http://schemas.microsoft.com/office/drawing/2014/main" id="{3C4BF40E-83A6-4793-A59B-4F610E066EC1}"/>
                    </a:ext>
                  </a:extLst>
                </p:cNvPr>
                <p:cNvPicPr/>
                <p:nvPr/>
              </p:nvPicPr>
              <p:blipFill>
                <a:blip r:embed="rId11"/>
                <a:stretch>
                  <a:fillRect/>
                </a:stretch>
              </p:blipFill>
              <p:spPr>
                <a:xfrm>
                  <a:off x="1479083" y="-37816"/>
                  <a:ext cx="521280" cy="547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4D4CD9BC-44A8-42D3-AF6C-69C9AFD0AC28}"/>
                    </a:ext>
                  </a:extLst>
                </p14:cNvPr>
                <p14:cNvContentPartPr/>
                <p14:nvPr/>
              </p14:nvContentPartPr>
              <p14:xfrm>
                <a:off x="2222483" y="-6496"/>
                <a:ext cx="190440" cy="547920"/>
              </p14:xfrm>
            </p:contentPart>
          </mc:Choice>
          <mc:Fallback xmlns="">
            <p:pic>
              <p:nvPicPr>
                <p:cNvPr id="8" name="Ink 7">
                  <a:extLst>
                    <a:ext uri="{FF2B5EF4-FFF2-40B4-BE49-F238E27FC236}">
                      <a16:creationId xmlns:a16="http://schemas.microsoft.com/office/drawing/2014/main" id="{4D4CD9BC-44A8-42D3-AF6C-69C9AFD0AC28}"/>
                    </a:ext>
                  </a:extLst>
                </p:cNvPr>
                <p:cNvPicPr/>
                <p:nvPr/>
              </p:nvPicPr>
              <p:blipFill>
                <a:blip r:embed="rId13"/>
                <a:stretch>
                  <a:fillRect/>
                </a:stretch>
              </p:blipFill>
              <p:spPr>
                <a:xfrm>
                  <a:off x="2213483" y="-15136"/>
                  <a:ext cx="208080" cy="565560"/>
                </a:xfrm>
                <a:prstGeom prst="rect">
                  <a:avLst/>
                </a:prstGeom>
              </p:spPr>
            </p:pic>
          </mc:Fallback>
        </mc:AlternateContent>
      </p:grpSp>
      <p:grpSp>
        <p:nvGrpSpPr>
          <p:cNvPr id="16" name="Group 15">
            <a:extLst>
              <a:ext uri="{FF2B5EF4-FFF2-40B4-BE49-F238E27FC236}">
                <a16:creationId xmlns:a16="http://schemas.microsoft.com/office/drawing/2014/main" id="{B0A21A44-CC77-4EAE-88FC-3994A20737DA}"/>
              </a:ext>
            </a:extLst>
          </p:cNvPr>
          <p:cNvGrpSpPr/>
          <p:nvPr/>
        </p:nvGrpSpPr>
        <p:grpSpPr>
          <a:xfrm>
            <a:off x="2549303" y="692864"/>
            <a:ext cx="1361520" cy="381600"/>
            <a:chOff x="2511203" y="68024"/>
            <a:chExt cx="1361520" cy="381600"/>
          </a:xfrm>
        </p:grpSpPr>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A0F383BE-0D32-4E30-AFB2-9432BCE4B737}"/>
                    </a:ext>
                  </a:extLst>
                </p14:cNvPr>
                <p14:cNvContentPartPr/>
                <p14:nvPr/>
              </p14:nvContentPartPr>
              <p14:xfrm>
                <a:off x="2511203" y="77744"/>
                <a:ext cx="159840" cy="295200"/>
              </p14:xfrm>
            </p:contentPart>
          </mc:Choice>
          <mc:Fallback xmlns="">
            <p:pic>
              <p:nvPicPr>
                <p:cNvPr id="10" name="Ink 9">
                  <a:extLst>
                    <a:ext uri="{FF2B5EF4-FFF2-40B4-BE49-F238E27FC236}">
                      <a16:creationId xmlns:a16="http://schemas.microsoft.com/office/drawing/2014/main" id="{A0F383BE-0D32-4E30-AFB2-9432BCE4B737}"/>
                    </a:ext>
                  </a:extLst>
                </p:cNvPr>
                <p:cNvPicPr/>
                <p:nvPr/>
              </p:nvPicPr>
              <p:blipFill>
                <a:blip r:embed="rId15"/>
                <a:stretch>
                  <a:fillRect/>
                </a:stretch>
              </p:blipFill>
              <p:spPr>
                <a:xfrm>
                  <a:off x="2502203" y="68744"/>
                  <a:ext cx="17748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AA38F7BE-5F31-4B72-AB23-30182D91B79E}"/>
                    </a:ext>
                  </a:extLst>
                </p14:cNvPr>
                <p14:cNvContentPartPr/>
                <p14:nvPr/>
              </p14:nvContentPartPr>
              <p14:xfrm>
                <a:off x="2511923" y="241184"/>
                <a:ext cx="319680" cy="208440"/>
              </p14:xfrm>
            </p:contentPart>
          </mc:Choice>
          <mc:Fallback xmlns="">
            <p:pic>
              <p:nvPicPr>
                <p:cNvPr id="11" name="Ink 10">
                  <a:extLst>
                    <a:ext uri="{FF2B5EF4-FFF2-40B4-BE49-F238E27FC236}">
                      <a16:creationId xmlns:a16="http://schemas.microsoft.com/office/drawing/2014/main" id="{AA38F7BE-5F31-4B72-AB23-30182D91B79E}"/>
                    </a:ext>
                  </a:extLst>
                </p:cNvPr>
                <p:cNvPicPr/>
                <p:nvPr/>
              </p:nvPicPr>
              <p:blipFill>
                <a:blip r:embed="rId17"/>
                <a:stretch>
                  <a:fillRect/>
                </a:stretch>
              </p:blipFill>
              <p:spPr>
                <a:xfrm>
                  <a:off x="2502923" y="232184"/>
                  <a:ext cx="33732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24ACE1C4-A285-474B-B992-20B3478844D6}"/>
                    </a:ext>
                  </a:extLst>
                </p14:cNvPr>
                <p14:cNvContentPartPr/>
                <p14:nvPr/>
              </p14:nvContentPartPr>
              <p14:xfrm>
                <a:off x="3006563" y="100784"/>
                <a:ext cx="178200" cy="225720"/>
              </p14:xfrm>
            </p:contentPart>
          </mc:Choice>
          <mc:Fallback xmlns="">
            <p:pic>
              <p:nvPicPr>
                <p:cNvPr id="13" name="Ink 12">
                  <a:extLst>
                    <a:ext uri="{FF2B5EF4-FFF2-40B4-BE49-F238E27FC236}">
                      <a16:creationId xmlns:a16="http://schemas.microsoft.com/office/drawing/2014/main" id="{24ACE1C4-A285-474B-B992-20B3478844D6}"/>
                    </a:ext>
                  </a:extLst>
                </p:cNvPr>
                <p:cNvPicPr/>
                <p:nvPr/>
              </p:nvPicPr>
              <p:blipFill>
                <a:blip r:embed="rId19"/>
                <a:stretch>
                  <a:fillRect/>
                </a:stretch>
              </p:blipFill>
              <p:spPr>
                <a:xfrm>
                  <a:off x="2997563" y="91784"/>
                  <a:ext cx="19584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C8685D51-DA0C-4CBF-B5AF-E8B335A02720}"/>
                    </a:ext>
                  </a:extLst>
                </p14:cNvPr>
                <p14:cNvContentPartPr/>
                <p14:nvPr/>
              </p14:nvContentPartPr>
              <p14:xfrm>
                <a:off x="3254603" y="68024"/>
                <a:ext cx="618120" cy="348480"/>
              </p14:xfrm>
            </p:contentPart>
          </mc:Choice>
          <mc:Fallback xmlns="">
            <p:pic>
              <p:nvPicPr>
                <p:cNvPr id="15" name="Ink 14">
                  <a:extLst>
                    <a:ext uri="{FF2B5EF4-FFF2-40B4-BE49-F238E27FC236}">
                      <a16:creationId xmlns:a16="http://schemas.microsoft.com/office/drawing/2014/main" id="{C8685D51-DA0C-4CBF-B5AF-E8B335A02720}"/>
                    </a:ext>
                  </a:extLst>
                </p:cNvPr>
                <p:cNvPicPr/>
                <p:nvPr/>
              </p:nvPicPr>
              <p:blipFill>
                <a:blip r:embed="rId21"/>
                <a:stretch>
                  <a:fillRect/>
                </a:stretch>
              </p:blipFill>
              <p:spPr>
                <a:xfrm>
                  <a:off x="3245603" y="59384"/>
                  <a:ext cx="635760" cy="366120"/>
                </a:xfrm>
                <a:prstGeom prst="rect">
                  <a:avLst/>
                </a:prstGeom>
              </p:spPr>
            </p:pic>
          </mc:Fallback>
        </mc:AlternateContent>
      </p:grpSp>
      <p:grpSp>
        <p:nvGrpSpPr>
          <p:cNvPr id="24" name="Group 23">
            <a:extLst>
              <a:ext uri="{FF2B5EF4-FFF2-40B4-BE49-F238E27FC236}">
                <a16:creationId xmlns:a16="http://schemas.microsoft.com/office/drawing/2014/main" id="{CDA45509-6BDA-4106-AA1C-53F8496AD14D}"/>
              </a:ext>
            </a:extLst>
          </p:cNvPr>
          <p:cNvGrpSpPr/>
          <p:nvPr/>
        </p:nvGrpSpPr>
        <p:grpSpPr>
          <a:xfrm>
            <a:off x="4153823" y="596744"/>
            <a:ext cx="1226880" cy="504360"/>
            <a:chOff x="4115723" y="-28096"/>
            <a:chExt cx="1226880" cy="504360"/>
          </a:xfrm>
        </p:grpSpPr>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253B903D-AA8A-44B8-ACB2-51CED951755D}"/>
                    </a:ext>
                  </a:extLst>
                </p14:cNvPr>
                <p14:cNvContentPartPr/>
                <p14:nvPr/>
              </p14:nvContentPartPr>
              <p14:xfrm>
                <a:off x="4115723" y="69104"/>
                <a:ext cx="29160" cy="240480"/>
              </p14:xfrm>
            </p:contentPart>
          </mc:Choice>
          <mc:Fallback xmlns="">
            <p:pic>
              <p:nvPicPr>
                <p:cNvPr id="17" name="Ink 16">
                  <a:extLst>
                    <a:ext uri="{FF2B5EF4-FFF2-40B4-BE49-F238E27FC236}">
                      <a16:creationId xmlns:a16="http://schemas.microsoft.com/office/drawing/2014/main" id="{253B903D-AA8A-44B8-ACB2-51CED951755D}"/>
                    </a:ext>
                  </a:extLst>
                </p:cNvPr>
                <p:cNvPicPr/>
                <p:nvPr/>
              </p:nvPicPr>
              <p:blipFill>
                <a:blip r:embed="rId23"/>
                <a:stretch>
                  <a:fillRect/>
                </a:stretch>
              </p:blipFill>
              <p:spPr>
                <a:xfrm>
                  <a:off x="4106723" y="60104"/>
                  <a:ext cx="4680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7ABCC741-9FD0-4991-8732-5AC616784B18}"/>
                    </a:ext>
                  </a:extLst>
                </p14:cNvPr>
                <p14:cNvContentPartPr/>
                <p14:nvPr/>
              </p14:nvContentPartPr>
              <p14:xfrm>
                <a:off x="4126523" y="32384"/>
                <a:ext cx="254880" cy="263160"/>
              </p14:xfrm>
            </p:contentPart>
          </mc:Choice>
          <mc:Fallback xmlns="">
            <p:pic>
              <p:nvPicPr>
                <p:cNvPr id="18" name="Ink 17">
                  <a:extLst>
                    <a:ext uri="{FF2B5EF4-FFF2-40B4-BE49-F238E27FC236}">
                      <a16:creationId xmlns:a16="http://schemas.microsoft.com/office/drawing/2014/main" id="{7ABCC741-9FD0-4991-8732-5AC616784B18}"/>
                    </a:ext>
                  </a:extLst>
                </p:cNvPr>
                <p:cNvPicPr/>
                <p:nvPr/>
              </p:nvPicPr>
              <p:blipFill>
                <a:blip r:embed="rId25"/>
                <a:stretch>
                  <a:fillRect/>
                </a:stretch>
              </p:blipFill>
              <p:spPr>
                <a:xfrm>
                  <a:off x="4117883" y="23744"/>
                  <a:ext cx="27252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1EA2DABD-B82A-4A33-B3D9-3C798D304BAD}"/>
                    </a:ext>
                  </a:extLst>
                </p14:cNvPr>
                <p14:cNvContentPartPr/>
                <p14:nvPr/>
              </p14:nvContentPartPr>
              <p14:xfrm>
                <a:off x="4481483" y="89264"/>
                <a:ext cx="306000" cy="326520"/>
              </p14:xfrm>
            </p:contentPart>
          </mc:Choice>
          <mc:Fallback xmlns="">
            <p:pic>
              <p:nvPicPr>
                <p:cNvPr id="20" name="Ink 19">
                  <a:extLst>
                    <a:ext uri="{FF2B5EF4-FFF2-40B4-BE49-F238E27FC236}">
                      <a16:creationId xmlns:a16="http://schemas.microsoft.com/office/drawing/2014/main" id="{1EA2DABD-B82A-4A33-B3D9-3C798D304BAD}"/>
                    </a:ext>
                  </a:extLst>
                </p:cNvPr>
                <p:cNvPicPr/>
                <p:nvPr/>
              </p:nvPicPr>
              <p:blipFill>
                <a:blip r:embed="rId27"/>
                <a:stretch>
                  <a:fillRect/>
                </a:stretch>
              </p:blipFill>
              <p:spPr>
                <a:xfrm>
                  <a:off x="4472843" y="80624"/>
                  <a:ext cx="32364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1BE41968-0EB4-4F64-99AD-3F9CDB3E8519}"/>
                    </a:ext>
                  </a:extLst>
                </p14:cNvPr>
                <p14:cNvContentPartPr/>
                <p14:nvPr/>
              </p14:nvContentPartPr>
              <p14:xfrm>
                <a:off x="4859123" y="47864"/>
                <a:ext cx="140040" cy="223200"/>
              </p14:xfrm>
            </p:contentPart>
          </mc:Choice>
          <mc:Fallback xmlns="">
            <p:pic>
              <p:nvPicPr>
                <p:cNvPr id="21" name="Ink 20">
                  <a:extLst>
                    <a:ext uri="{FF2B5EF4-FFF2-40B4-BE49-F238E27FC236}">
                      <a16:creationId xmlns:a16="http://schemas.microsoft.com/office/drawing/2014/main" id="{1BE41968-0EB4-4F64-99AD-3F9CDB3E8519}"/>
                    </a:ext>
                  </a:extLst>
                </p:cNvPr>
                <p:cNvPicPr/>
                <p:nvPr/>
              </p:nvPicPr>
              <p:blipFill>
                <a:blip r:embed="rId29"/>
                <a:stretch>
                  <a:fillRect/>
                </a:stretch>
              </p:blipFill>
              <p:spPr>
                <a:xfrm>
                  <a:off x="4850483" y="38864"/>
                  <a:ext cx="15768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82858DD7-6BA4-49DC-B4A5-9A8D6F49BF4D}"/>
                    </a:ext>
                  </a:extLst>
                </p14:cNvPr>
                <p14:cNvContentPartPr/>
                <p14:nvPr/>
              </p14:nvContentPartPr>
              <p14:xfrm>
                <a:off x="5047403" y="89264"/>
                <a:ext cx="131400" cy="182160"/>
              </p14:xfrm>
            </p:contentPart>
          </mc:Choice>
          <mc:Fallback xmlns="">
            <p:pic>
              <p:nvPicPr>
                <p:cNvPr id="22" name="Ink 21">
                  <a:extLst>
                    <a:ext uri="{FF2B5EF4-FFF2-40B4-BE49-F238E27FC236}">
                      <a16:creationId xmlns:a16="http://schemas.microsoft.com/office/drawing/2014/main" id="{82858DD7-6BA4-49DC-B4A5-9A8D6F49BF4D}"/>
                    </a:ext>
                  </a:extLst>
                </p:cNvPr>
                <p:cNvPicPr/>
                <p:nvPr/>
              </p:nvPicPr>
              <p:blipFill>
                <a:blip r:embed="rId31"/>
                <a:stretch>
                  <a:fillRect/>
                </a:stretch>
              </p:blipFill>
              <p:spPr>
                <a:xfrm>
                  <a:off x="5038403" y="80264"/>
                  <a:ext cx="14904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2EB9D6ED-9BC1-457C-88AD-B67BFCF7F5FE}"/>
                    </a:ext>
                  </a:extLst>
                </p14:cNvPr>
                <p14:cNvContentPartPr/>
                <p14:nvPr/>
              </p14:nvContentPartPr>
              <p14:xfrm>
                <a:off x="5153243" y="-28096"/>
                <a:ext cx="189360" cy="504360"/>
              </p14:xfrm>
            </p:contentPart>
          </mc:Choice>
          <mc:Fallback xmlns="">
            <p:pic>
              <p:nvPicPr>
                <p:cNvPr id="23" name="Ink 22">
                  <a:extLst>
                    <a:ext uri="{FF2B5EF4-FFF2-40B4-BE49-F238E27FC236}">
                      <a16:creationId xmlns:a16="http://schemas.microsoft.com/office/drawing/2014/main" id="{2EB9D6ED-9BC1-457C-88AD-B67BFCF7F5FE}"/>
                    </a:ext>
                  </a:extLst>
                </p:cNvPr>
                <p:cNvPicPr/>
                <p:nvPr/>
              </p:nvPicPr>
              <p:blipFill>
                <a:blip r:embed="rId33"/>
                <a:stretch>
                  <a:fillRect/>
                </a:stretch>
              </p:blipFill>
              <p:spPr>
                <a:xfrm>
                  <a:off x="5144603" y="-37096"/>
                  <a:ext cx="207000" cy="522000"/>
                </a:xfrm>
                <a:prstGeom prst="rect">
                  <a:avLst/>
                </a:prstGeom>
              </p:spPr>
            </p:pic>
          </mc:Fallback>
        </mc:AlternateContent>
      </p:grpSp>
      <p:grpSp>
        <p:nvGrpSpPr>
          <p:cNvPr id="61" name="Group 60">
            <a:extLst>
              <a:ext uri="{FF2B5EF4-FFF2-40B4-BE49-F238E27FC236}">
                <a16:creationId xmlns:a16="http://schemas.microsoft.com/office/drawing/2014/main" id="{966B036D-D112-4FD5-A913-268E041D0DE9}"/>
              </a:ext>
            </a:extLst>
          </p:cNvPr>
          <p:cNvGrpSpPr/>
          <p:nvPr/>
        </p:nvGrpSpPr>
        <p:grpSpPr>
          <a:xfrm>
            <a:off x="324143" y="1474424"/>
            <a:ext cx="830880" cy="611640"/>
            <a:chOff x="286043" y="849584"/>
            <a:chExt cx="830880" cy="611640"/>
          </a:xfrm>
        </p:grpSpPr>
        <mc:AlternateContent xmlns:mc="http://schemas.openxmlformats.org/markup-compatibility/2006" xmlns:p14="http://schemas.microsoft.com/office/powerpoint/2010/main">
          <mc:Choice Requires="p14">
            <p:contentPart p14:bwMode="auto" r:id="rId34">
              <p14:nvContentPartPr>
                <p14:cNvPr id="56" name="Ink 55">
                  <a:extLst>
                    <a:ext uri="{FF2B5EF4-FFF2-40B4-BE49-F238E27FC236}">
                      <a16:creationId xmlns:a16="http://schemas.microsoft.com/office/drawing/2014/main" id="{E60D80E6-AD37-408E-9C59-5A2E0C7E3A39}"/>
                    </a:ext>
                  </a:extLst>
                </p14:cNvPr>
                <p14:cNvContentPartPr/>
                <p14:nvPr/>
              </p14:nvContentPartPr>
              <p14:xfrm>
                <a:off x="286043" y="849584"/>
                <a:ext cx="543240" cy="611640"/>
              </p14:xfrm>
            </p:contentPart>
          </mc:Choice>
          <mc:Fallback xmlns="">
            <p:pic>
              <p:nvPicPr>
                <p:cNvPr id="56" name="Ink 55">
                  <a:extLst>
                    <a:ext uri="{FF2B5EF4-FFF2-40B4-BE49-F238E27FC236}">
                      <a16:creationId xmlns:a16="http://schemas.microsoft.com/office/drawing/2014/main" id="{E60D80E6-AD37-408E-9C59-5A2E0C7E3A39}"/>
                    </a:ext>
                  </a:extLst>
                </p:cNvPr>
                <p:cNvPicPr/>
                <p:nvPr/>
              </p:nvPicPr>
              <p:blipFill>
                <a:blip r:embed="rId65"/>
                <a:stretch>
                  <a:fillRect/>
                </a:stretch>
              </p:blipFill>
              <p:spPr>
                <a:xfrm>
                  <a:off x="277043" y="840944"/>
                  <a:ext cx="560880" cy="6292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7" name="Ink 56">
                  <a:extLst>
                    <a:ext uri="{FF2B5EF4-FFF2-40B4-BE49-F238E27FC236}">
                      <a16:creationId xmlns:a16="http://schemas.microsoft.com/office/drawing/2014/main" id="{06FD5FBD-D781-4D0D-92F6-64510F4689EF}"/>
                    </a:ext>
                  </a:extLst>
                </p14:cNvPr>
                <p14:cNvContentPartPr/>
                <p14:nvPr/>
              </p14:nvContentPartPr>
              <p14:xfrm>
                <a:off x="916043" y="866864"/>
                <a:ext cx="200880" cy="254520"/>
              </p14:xfrm>
            </p:contentPart>
          </mc:Choice>
          <mc:Fallback xmlns="">
            <p:pic>
              <p:nvPicPr>
                <p:cNvPr id="57" name="Ink 56">
                  <a:extLst>
                    <a:ext uri="{FF2B5EF4-FFF2-40B4-BE49-F238E27FC236}">
                      <a16:creationId xmlns:a16="http://schemas.microsoft.com/office/drawing/2014/main" id="{06FD5FBD-D781-4D0D-92F6-64510F4689EF}"/>
                    </a:ext>
                  </a:extLst>
                </p:cNvPr>
                <p:cNvPicPr/>
                <p:nvPr/>
              </p:nvPicPr>
              <p:blipFill>
                <a:blip r:embed="rId67"/>
                <a:stretch>
                  <a:fillRect/>
                </a:stretch>
              </p:blipFill>
              <p:spPr>
                <a:xfrm>
                  <a:off x="907043" y="858224"/>
                  <a:ext cx="218520" cy="272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58" name="Ink 57">
                <a:extLst>
                  <a:ext uri="{FF2B5EF4-FFF2-40B4-BE49-F238E27FC236}">
                    <a16:creationId xmlns:a16="http://schemas.microsoft.com/office/drawing/2014/main" id="{B6BFB5E3-B178-4255-8848-A2127406C610}"/>
                  </a:ext>
                </a:extLst>
              </p14:cNvPr>
              <p14:cNvContentPartPr/>
              <p14:nvPr/>
            </p14:nvContentPartPr>
            <p14:xfrm>
              <a:off x="1495223" y="1457504"/>
              <a:ext cx="202680" cy="274680"/>
            </p14:xfrm>
          </p:contentPart>
        </mc:Choice>
        <mc:Fallback xmlns="">
          <p:pic>
            <p:nvPicPr>
              <p:cNvPr id="58" name="Ink 57">
                <a:extLst>
                  <a:ext uri="{FF2B5EF4-FFF2-40B4-BE49-F238E27FC236}">
                    <a16:creationId xmlns:a16="http://schemas.microsoft.com/office/drawing/2014/main" id="{B6BFB5E3-B178-4255-8848-A2127406C610}"/>
                  </a:ext>
                </a:extLst>
              </p:cNvPr>
              <p:cNvPicPr/>
              <p:nvPr/>
            </p:nvPicPr>
            <p:blipFill>
              <a:blip r:embed="rId69"/>
              <a:stretch>
                <a:fillRect/>
              </a:stretch>
            </p:blipFill>
            <p:spPr>
              <a:xfrm>
                <a:off x="1486207" y="1448504"/>
                <a:ext cx="220351"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9" name="Ink 58">
                <a:extLst>
                  <a:ext uri="{FF2B5EF4-FFF2-40B4-BE49-F238E27FC236}">
                    <a16:creationId xmlns:a16="http://schemas.microsoft.com/office/drawing/2014/main" id="{701E5D8D-7D99-4E20-8417-F1ED8ECD6933}"/>
                  </a:ext>
                </a:extLst>
              </p14:cNvPr>
              <p14:cNvContentPartPr/>
              <p14:nvPr/>
            </p14:nvContentPartPr>
            <p14:xfrm>
              <a:off x="1436543" y="1369664"/>
              <a:ext cx="381960" cy="653760"/>
            </p14:xfrm>
          </p:contentPart>
        </mc:Choice>
        <mc:Fallback xmlns="">
          <p:pic>
            <p:nvPicPr>
              <p:cNvPr id="59" name="Ink 58">
                <a:extLst>
                  <a:ext uri="{FF2B5EF4-FFF2-40B4-BE49-F238E27FC236}">
                    <a16:creationId xmlns:a16="http://schemas.microsoft.com/office/drawing/2014/main" id="{701E5D8D-7D99-4E20-8417-F1ED8ECD6933}"/>
                  </a:ext>
                </a:extLst>
              </p:cNvPr>
              <p:cNvPicPr/>
              <p:nvPr/>
            </p:nvPicPr>
            <p:blipFill>
              <a:blip r:embed="rId71"/>
              <a:stretch>
                <a:fillRect/>
              </a:stretch>
            </p:blipFill>
            <p:spPr>
              <a:xfrm>
                <a:off x="1427543" y="1360669"/>
                <a:ext cx="399600" cy="67139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2" name="Ink 61">
                <a:extLst>
                  <a:ext uri="{FF2B5EF4-FFF2-40B4-BE49-F238E27FC236}">
                    <a16:creationId xmlns:a16="http://schemas.microsoft.com/office/drawing/2014/main" id="{411E4FA3-2A3D-4DBB-BA68-085DF2A27CFF}"/>
                  </a:ext>
                </a:extLst>
              </p14:cNvPr>
              <p14:cNvContentPartPr/>
              <p14:nvPr/>
            </p14:nvContentPartPr>
            <p14:xfrm>
              <a:off x="1727063" y="1651184"/>
              <a:ext cx="150120" cy="46080"/>
            </p14:xfrm>
          </p:contentPart>
        </mc:Choice>
        <mc:Fallback xmlns="">
          <p:pic>
            <p:nvPicPr>
              <p:cNvPr id="62" name="Ink 61">
                <a:extLst>
                  <a:ext uri="{FF2B5EF4-FFF2-40B4-BE49-F238E27FC236}">
                    <a16:creationId xmlns:a16="http://schemas.microsoft.com/office/drawing/2014/main" id="{411E4FA3-2A3D-4DBB-BA68-085DF2A27CFF}"/>
                  </a:ext>
                </a:extLst>
              </p:cNvPr>
              <p:cNvPicPr/>
              <p:nvPr/>
            </p:nvPicPr>
            <p:blipFill>
              <a:blip r:embed="rId73"/>
              <a:stretch>
                <a:fillRect/>
              </a:stretch>
            </p:blipFill>
            <p:spPr>
              <a:xfrm>
                <a:off x="1718063" y="1642254"/>
                <a:ext cx="167760" cy="63583"/>
              </a:xfrm>
              <a:prstGeom prst="rect">
                <a:avLst/>
              </a:prstGeom>
            </p:spPr>
          </p:pic>
        </mc:Fallback>
      </mc:AlternateContent>
      <p:grpSp>
        <p:nvGrpSpPr>
          <p:cNvPr id="86" name="Group 85">
            <a:extLst>
              <a:ext uri="{FF2B5EF4-FFF2-40B4-BE49-F238E27FC236}">
                <a16:creationId xmlns:a16="http://schemas.microsoft.com/office/drawing/2014/main" id="{261851C7-60DE-4C18-A3B5-1F843A834134}"/>
              </a:ext>
            </a:extLst>
          </p:cNvPr>
          <p:cNvGrpSpPr/>
          <p:nvPr/>
        </p:nvGrpSpPr>
        <p:grpSpPr>
          <a:xfrm>
            <a:off x="2060783" y="1283984"/>
            <a:ext cx="4178880" cy="1356480"/>
            <a:chOff x="2022683" y="659144"/>
            <a:chExt cx="4178880" cy="1356480"/>
          </a:xfrm>
        </p:grpSpPr>
        <mc:AlternateContent xmlns:mc="http://schemas.openxmlformats.org/markup-compatibility/2006" xmlns:p14="http://schemas.microsoft.com/office/powerpoint/2010/main">
          <mc:Choice Requires="p14">
            <p:contentPart p14:bwMode="auto" r:id="rId74">
              <p14:nvContentPartPr>
                <p14:cNvPr id="65" name="Ink 64">
                  <a:extLst>
                    <a:ext uri="{FF2B5EF4-FFF2-40B4-BE49-F238E27FC236}">
                      <a16:creationId xmlns:a16="http://schemas.microsoft.com/office/drawing/2014/main" id="{E11297C2-BF33-4563-9A87-D532581C9DF7}"/>
                    </a:ext>
                  </a:extLst>
                </p14:cNvPr>
                <p14:cNvContentPartPr/>
                <p14:nvPr/>
              </p14:nvContentPartPr>
              <p14:xfrm>
                <a:off x="2046083" y="876224"/>
                <a:ext cx="18720" cy="212400"/>
              </p14:xfrm>
            </p:contentPart>
          </mc:Choice>
          <mc:Fallback xmlns="">
            <p:pic>
              <p:nvPicPr>
                <p:cNvPr id="65" name="Ink 64">
                  <a:extLst>
                    <a:ext uri="{FF2B5EF4-FFF2-40B4-BE49-F238E27FC236}">
                      <a16:creationId xmlns:a16="http://schemas.microsoft.com/office/drawing/2014/main" id="{E11297C2-BF33-4563-9A87-D532581C9DF7}"/>
                    </a:ext>
                  </a:extLst>
                </p:cNvPr>
                <p:cNvPicPr/>
                <p:nvPr/>
              </p:nvPicPr>
              <p:blipFill>
                <a:blip r:embed="rId77"/>
                <a:stretch>
                  <a:fillRect/>
                </a:stretch>
              </p:blipFill>
              <p:spPr>
                <a:xfrm>
                  <a:off x="2037083" y="867584"/>
                  <a:ext cx="3636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6" name="Ink 65">
                  <a:extLst>
                    <a:ext uri="{FF2B5EF4-FFF2-40B4-BE49-F238E27FC236}">
                      <a16:creationId xmlns:a16="http://schemas.microsoft.com/office/drawing/2014/main" id="{A810C752-5C07-4E9A-9C97-F1895F154228}"/>
                    </a:ext>
                  </a:extLst>
                </p14:cNvPr>
                <p14:cNvContentPartPr/>
                <p14:nvPr/>
              </p14:nvContentPartPr>
              <p14:xfrm>
                <a:off x="2022683" y="719264"/>
                <a:ext cx="1667160" cy="360360"/>
              </p14:xfrm>
            </p:contentPart>
          </mc:Choice>
          <mc:Fallback xmlns="">
            <p:pic>
              <p:nvPicPr>
                <p:cNvPr id="66" name="Ink 65">
                  <a:extLst>
                    <a:ext uri="{FF2B5EF4-FFF2-40B4-BE49-F238E27FC236}">
                      <a16:creationId xmlns:a16="http://schemas.microsoft.com/office/drawing/2014/main" id="{A810C752-5C07-4E9A-9C97-F1895F154228}"/>
                    </a:ext>
                  </a:extLst>
                </p:cNvPr>
                <p:cNvPicPr/>
                <p:nvPr/>
              </p:nvPicPr>
              <p:blipFill>
                <a:blip r:embed="rId79"/>
                <a:stretch>
                  <a:fillRect/>
                </a:stretch>
              </p:blipFill>
              <p:spPr>
                <a:xfrm>
                  <a:off x="2014043" y="710624"/>
                  <a:ext cx="168480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8" name="Ink 67">
                  <a:extLst>
                    <a:ext uri="{FF2B5EF4-FFF2-40B4-BE49-F238E27FC236}">
                      <a16:creationId xmlns:a16="http://schemas.microsoft.com/office/drawing/2014/main" id="{FC427744-7055-4149-A6BD-D0181FA8CE4E}"/>
                    </a:ext>
                  </a:extLst>
                </p14:cNvPr>
                <p14:cNvContentPartPr/>
                <p14:nvPr/>
              </p14:nvContentPartPr>
              <p14:xfrm>
                <a:off x="2352083" y="659144"/>
                <a:ext cx="2298600" cy="972360"/>
              </p14:xfrm>
            </p:contentPart>
          </mc:Choice>
          <mc:Fallback xmlns="">
            <p:pic>
              <p:nvPicPr>
                <p:cNvPr id="68" name="Ink 67">
                  <a:extLst>
                    <a:ext uri="{FF2B5EF4-FFF2-40B4-BE49-F238E27FC236}">
                      <a16:creationId xmlns:a16="http://schemas.microsoft.com/office/drawing/2014/main" id="{FC427744-7055-4149-A6BD-D0181FA8CE4E}"/>
                    </a:ext>
                  </a:extLst>
                </p:cNvPr>
                <p:cNvPicPr/>
                <p:nvPr/>
              </p:nvPicPr>
              <p:blipFill>
                <a:blip r:embed="rId81"/>
                <a:stretch>
                  <a:fillRect/>
                </a:stretch>
              </p:blipFill>
              <p:spPr>
                <a:xfrm>
                  <a:off x="2343443" y="650504"/>
                  <a:ext cx="2316240" cy="990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9" name="Ink 68">
                  <a:extLst>
                    <a:ext uri="{FF2B5EF4-FFF2-40B4-BE49-F238E27FC236}">
                      <a16:creationId xmlns:a16="http://schemas.microsoft.com/office/drawing/2014/main" id="{99579659-5C6A-47F4-9055-C5FCB686AF39}"/>
                    </a:ext>
                  </a:extLst>
                </p14:cNvPr>
                <p14:cNvContentPartPr/>
                <p14:nvPr/>
              </p14:nvContentPartPr>
              <p14:xfrm>
                <a:off x="2790203" y="1286624"/>
                <a:ext cx="360720" cy="306360"/>
              </p14:xfrm>
            </p:contentPart>
          </mc:Choice>
          <mc:Fallback xmlns="">
            <p:pic>
              <p:nvPicPr>
                <p:cNvPr id="69" name="Ink 68">
                  <a:extLst>
                    <a:ext uri="{FF2B5EF4-FFF2-40B4-BE49-F238E27FC236}">
                      <a16:creationId xmlns:a16="http://schemas.microsoft.com/office/drawing/2014/main" id="{99579659-5C6A-47F4-9055-C5FCB686AF39}"/>
                    </a:ext>
                  </a:extLst>
                </p:cNvPr>
                <p:cNvPicPr/>
                <p:nvPr/>
              </p:nvPicPr>
              <p:blipFill>
                <a:blip r:embed="rId83"/>
                <a:stretch>
                  <a:fillRect/>
                </a:stretch>
              </p:blipFill>
              <p:spPr>
                <a:xfrm>
                  <a:off x="2781203" y="1277984"/>
                  <a:ext cx="3783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0" name="Ink 69">
                  <a:extLst>
                    <a:ext uri="{FF2B5EF4-FFF2-40B4-BE49-F238E27FC236}">
                      <a16:creationId xmlns:a16="http://schemas.microsoft.com/office/drawing/2014/main" id="{DA9B4447-1085-44F1-A733-E2702AF77F57}"/>
                    </a:ext>
                  </a:extLst>
                </p14:cNvPr>
                <p14:cNvContentPartPr/>
                <p14:nvPr/>
              </p14:nvContentPartPr>
              <p14:xfrm>
                <a:off x="3340643" y="1239104"/>
                <a:ext cx="14040" cy="91440"/>
              </p14:xfrm>
            </p:contentPart>
          </mc:Choice>
          <mc:Fallback xmlns="">
            <p:pic>
              <p:nvPicPr>
                <p:cNvPr id="70" name="Ink 69">
                  <a:extLst>
                    <a:ext uri="{FF2B5EF4-FFF2-40B4-BE49-F238E27FC236}">
                      <a16:creationId xmlns:a16="http://schemas.microsoft.com/office/drawing/2014/main" id="{DA9B4447-1085-44F1-A733-E2702AF77F57}"/>
                    </a:ext>
                  </a:extLst>
                </p:cNvPr>
                <p:cNvPicPr/>
                <p:nvPr/>
              </p:nvPicPr>
              <p:blipFill>
                <a:blip r:embed="rId85"/>
                <a:stretch>
                  <a:fillRect/>
                </a:stretch>
              </p:blipFill>
              <p:spPr>
                <a:xfrm>
                  <a:off x="3332003" y="1230104"/>
                  <a:ext cx="3168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2" name="Ink 71">
                  <a:extLst>
                    <a:ext uri="{FF2B5EF4-FFF2-40B4-BE49-F238E27FC236}">
                      <a16:creationId xmlns:a16="http://schemas.microsoft.com/office/drawing/2014/main" id="{F517B1B0-8472-46D7-8505-871E03A37AAA}"/>
                    </a:ext>
                  </a:extLst>
                </p14:cNvPr>
                <p14:cNvContentPartPr/>
                <p14:nvPr/>
              </p14:nvContentPartPr>
              <p14:xfrm>
                <a:off x="3412643" y="1253864"/>
                <a:ext cx="16920" cy="147960"/>
              </p14:xfrm>
            </p:contentPart>
          </mc:Choice>
          <mc:Fallback xmlns="">
            <p:pic>
              <p:nvPicPr>
                <p:cNvPr id="72" name="Ink 71">
                  <a:extLst>
                    <a:ext uri="{FF2B5EF4-FFF2-40B4-BE49-F238E27FC236}">
                      <a16:creationId xmlns:a16="http://schemas.microsoft.com/office/drawing/2014/main" id="{F517B1B0-8472-46D7-8505-871E03A37AAA}"/>
                    </a:ext>
                  </a:extLst>
                </p:cNvPr>
                <p:cNvPicPr/>
                <p:nvPr/>
              </p:nvPicPr>
              <p:blipFill>
                <a:blip r:embed="rId87"/>
                <a:stretch>
                  <a:fillRect/>
                </a:stretch>
              </p:blipFill>
              <p:spPr>
                <a:xfrm>
                  <a:off x="3403643" y="1245224"/>
                  <a:ext cx="345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3" name="Ink 72">
                  <a:extLst>
                    <a:ext uri="{FF2B5EF4-FFF2-40B4-BE49-F238E27FC236}">
                      <a16:creationId xmlns:a16="http://schemas.microsoft.com/office/drawing/2014/main" id="{A6A7A8EB-BB8A-4EA5-AFF7-0382DB8F4805}"/>
                    </a:ext>
                  </a:extLst>
                </p14:cNvPr>
                <p14:cNvContentPartPr/>
                <p14:nvPr/>
              </p14:nvContentPartPr>
              <p14:xfrm>
                <a:off x="3583283" y="1213184"/>
                <a:ext cx="180720" cy="327960"/>
              </p14:xfrm>
            </p:contentPart>
          </mc:Choice>
          <mc:Fallback xmlns="">
            <p:pic>
              <p:nvPicPr>
                <p:cNvPr id="73" name="Ink 72">
                  <a:extLst>
                    <a:ext uri="{FF2B5EF4-FFF2-40B4-BE49-F238E27FC236}">
                      <a16:creationId xmlns:a16="http://schemas.microsoft.com/office/drawing/2014/main" id="{A6A7A8EB-BB8A-4EA5-AFF7-0382DB8F4805}"/>
                    </a:ext>
                  </a:extLst>
                </p:cNvPr>
                <p:cNvPicPr/>
                <p:nvPr/>
              </p:nvPicPr>
              <p:blipFill>
                <a:blip r:embed="rId89"/>
                <a:stretch>
                  <a:fillRect/>
                </a:stretch>
              </p:blipFill>
              <p:spPr>
                <a:xfrm>
                  <a:off x="3574283" y="1204544"/>
                  <a:ext cx="19836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4" name="Ink 73">
                  <a:extLst>
                    <a:ext uri="{FF2B5EF4-FFF2-40B4-BE49-F238E27FC236}">
                      <a16:creationId xmlns:a16="http://schemas.microsoft.com/office/drawing/2014/main" id="{52B33110-238A-49EE-AC22-DD9ED47FFA68}"/>
                    </a:ext>
                  </a:extLst>
                </p14:cNvPr>
                <p14:cNvContentPartPr/>
                <p14:nvPr/>
              </p14:nvContentPartPr>
              <p14:xfrm>
                <a:off x="3573923" y="1333424"/>
                <a:ext cx="881280" cy="584640"/>
              </p14:xfrm>
            </p:contentPart>
          </mc:Choice>
          <mc:Fallback xmlns="">
            <p:pic>
              <p:nvPicPr>
                <p:cNvPr id="74" name="Ink 73">
                  <a:extLst>
                    <a:ext uri="{FF2B5EF4-FFF2-40B4-BE49-F238E27FC236}">
                      <a16:creationId xmlns:a16="http://schemas.microsoft.com/office/drawing/2014/main" id="{52B33110-238A-49EE-AC22-DD9ED47FFA68}"/>
                    </a:ext>
                  </a:extLst>
                </p:cNvPr>
                <p:cNvPicPr/>
                <p:nvPr/>
              </p:nvPicPr>
              <p:blipFill>
                <a:blip r:embed="rId91"/>
                <a:stretch>
                  <a:fillRect/>
                </a:stretch>
              </p:blipFill>
              <p:spPr>
                <a:xfrm>
                  <a:off x="3565283" y="1324424"/>
                  <a:ext cx="898920" cy="6022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6" name="Ink 75">
                  <a:extLst>
                    <a:ext uri="{FF2B5EF4-FFF2-40B4-BE49-F238E27FC236}">
                      <a16:creationId xmlns:a16="http://schemas.microsoft.com/office/drawing/2014/main" id="{94A934BE-48AA-46D7-AD94-08A4A6972120}"/>
                    </a:ext>
                  </a:extLst>
                </p14:cNvPr>
                <p14:cNvContentPartPr/>
                <p14:nvPr/>
              </p14:nvContentPartPr>
              <p14:xfrm>
                <a:off x="4624403" y="1195544"/>
                <a:ext cx="555840" cy="290880"/>
              </p14:xfrm>
            </p:contentPart>
          </mc:Choice>
          <mc:Fallback xmlns="">
            <p:pic>
              <p:nvPicPr>
                <p:cNvPr id="76" name="Ink 75">
                  <a:extLst>
                    <a:ext uri="{FF2B5EF4-FFF2-40B4-BE49-F238E27FC236}">
                      <a16:creationId xmlns:a16="http://schemas.microsoft.com/office/drawing/2014/main" id="{94A934BE-48AA-46D7-AD94-08A4A6972120}"/>
                    </a:ext>
                  </a:extLst>
                </p:cNvPr>
                <p:cNvPicPr/>
                <p:nvPr/>
              </p:nvPicPr>
              <p:blipFill>
                <a:blip r:embed="rId93"/>
                <a:stretch>
                  <a:fillRect/>
                </a:stretch>
              </p:blipFill>
              <p:spPr>
                <a:xfrm>
                  <a:off x="4615403" y="1186544"/>
                  <a:ext cx="57348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7" name="Ink 76">
                  <a:extLst>
                    <a:ext uri="{FF2B5EF4-FFF2-40B4-BE49-F238E27FC236}">
                      <a16:creationId xmlns:a16="http://schemas.microsoft.com/office/drawing/2014/main" id="{E6C5B95D-8F52-4923-B6F9-1080A28CF42D}"/>
                    </a:ext>
                  </a:extLst>
                </p14:cNvPr>
                <p14:cNvContentPartPr/>
                <p14:nvPr/>
              </p14:nvContentPartPr>
              <p14:xfrm>
                <a:off x="5230643" y="1036064"/>
                <a:ext cx="970920" cy="640800"/>
              </p14:xfrm>
            </p:contentPart>
          </mc:Choice>
          <mc:Fallback xmlns="">
            <p:pic>
              <p:nvPicPr>
                <p:cNvPr id="77" name="Ink 76">
                  <a:extLst>
                    <a:ext uri="{FF2B5EF4-FFF2-40B4-BE49-F238E27FC236}">
                      <a16:creationId xmlns:a16="http://schemas.microsoft.com/office/drawing/2014/main" id="{E6C5B95D-8F52-4923-B6F9-1080A28CF42D}"/>
                    </a:ext>
                  </a:extLst>
                </p:cNvPr>
                <p:cNvPicPr/>
                <p:nvPr/>
              </p:nvPicPr>
              <p:blipFill>
                <a:blip r:embed="rId95"/>
                <a:stretch>
                  <a:fillRect/>
                </a:stretch>
              </p:blipFill>
              <p:spPr>
                <a:xfrm>
                  <a:off x="5221643" y="1027424"/>
                  <a:ext cx="988560" cy="658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9" name="Ink 78">
                  <a:extLst>
                    <a:ext uri="{FF2B5EF4-FFF2-40B4-BE49-F238E27FC236}">
                      <a16:creationId xmlns:a16="http://schemas.microsoft.com/office/drawing/2014/main" id="{9C91CB08-99D9-48D2-B322-2A265D29506B}"/>
                    </a:ext>
                  </a:extLst>
                </p14:cNvPr>
                <p14:cNvContentPartPr/>
                <p14:nvPr/>
              </p14:nvContentPartPr>
              <p14:xfrm>
                <a:off x="2381963" y="1779824"/>
                <a:ext cx="190440" cy="235800"/>
              </p14:xfrm>
            </p:contentPart>
          </mc:Choice>
          <mc:Fallback xmlns="">
            <p:pic>
              <p:nvPicPr>
                <p:cNvPr id="79" name="Ink 78">
                  <a:extLst>
                    <a:ext uri="{FF2B5EF4-FFF2-40B4-BE49-F238E27FC236}">
                      <a16:creationId xmlns:a16="http://schemas.microsoft.com/office/drawing/2014/main" id="{9C91CB08-99D9-48D2-B322-2A265D29506B}"/>
                    </a:ext>
                  </a:extLst>
                </p:cNvPr>
                <p:cNvPicPr/>
                <p:nvPr/>
              </p:nvPicPr>
              <p:blipFill>
                <a:blip r:embed="rId97"/>
                <a:stretch>
                  <a:fillRect/>
                </a:stretch>
              </p:blipFill>
              <p:spPr>
                <a:xfrm>
                  <a:off x="2373323" y="1770824"/>
                  <a:ext cx="20808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0" name="Ink 79">
                  <a:extLst>
                    <a:ext uri="{FF2B5EF4-FFF2-40B4-BE49-F238E27FC236}">
                      <a16:creationId xmlns:a16="http://schemas.microsoft.com/office/drawing/2014/main" id="{46AABACD-CFD6-4376-B6EE-076BAF7605F3}"/>
                    </a:ext>
                  </a:extLst>
                </p14:cNvPr>
                <p14:cNvContentPartPr/>
                <p14:nvPr/>
              </p14:nvContentPartPr>
              <p14:xfrm>
                <a:off x="2373683" y="1683344"/>
                <a:ext cx="230760" cy="207720"/>
              </p14:xfrm>
            </p:contentPart>
          </mc:Choice>
          <mc:Fallback xmlns="">
            <p:pic>
              <p:nvPicPr>
                <p:cNvPr id="80" name="Ink 79">
                  <a:extLst>
                    <a:ext uri="{FF2B5EF4-FFF2-40B4-BE49-F238E27FC236}">
                      <a16:creationId xmlns:a16="http://schemas.microsoft.com/office/drawing/2014/main" id="{46AABACD-CFD6-4376-B6EE-076BAF7605F3}"/>
                    </a:ext>
                  </a:extLst>
                </p:cNvPr>
                <p:cNvPicPr/>
                <p:nvPr/>
              </p:nvPicPr>
              <p:blipFill>
                <a:blip r:embed="rId99"/>
                <a:stretch>
                  <a:fillRect/>
                </a:stretch>
              </p:blipFill>
              <p:spPr>
                <a:xfrm>
                  <a:off x="2364683" y="1674344"/>
                  <a:ext cx="2484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1" name="Ink 80">
                  <a:extLst>
                    <a:ext uri="{FF2B5EF4-FFF2-40B4-BE49-F238E27FC236}">
                      <a16:creationId xmlns:a16="http://schemas.microsoft.com/office/drawing/2014/main" id="{132E2973-F1EE-404D-945A-AC744CEADDF7}"/>
                    </a:ext>
                  </a:extLst>
                </p14:cNvPr>
                <p14:cNvContentPartPr/>
                <p14:nvPr/>
              </p14:nvContentPartPr>
              <p14:xfrm>
                <a:off x="2617043" y="1799624"/>
                <a:ext cx="102240" cy="150120"/>
              </p14:xfrm>
            </p:contentPart>
          </mc:Choice>
          <mc:Fallback xmlns="">
            <p:pic>
              <p:nvPicPr>
                <p:cNvPr id="81" name="Ink 80">
                  <a:extLst>
                    <a:ext uri="{FF2B5EF4-FFF2-40B4-BE49-F238E27FC236}">
                      <a16:creationId xmlns:a16="http://schemas.microsoft.com/office/drawing/2014/main" id="{132E2973-F1EE-404D-945A-AC744CEADDF7}"/>
                    </a:ext>
                  </a:extLst>
                </p:cNvPr>
                <p:cNvPicPr/>
                <p:nvPr/>
              </p:nvPicPr>
              <p:blipFill>
                <a:blip r:embed="rId101"/>
                <a:stretch>
                  <a:fillRect/>
                </a:stretch>
              </p:blipFill>
              <p:spPr>
                <a:xfrm>
                  <a:off x="2608403" y="1790984"/>
                  <a:ext cx="1198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83" name="Ink 82">
                  <a:extLst>
                    <a:ext uri="{FF2B5EF4-FFF2-40B4-BE49-F238E27FC236}">
                      <a16:creationId xmlns:a16="http://schemas.microsoft.com/office/drawing/2014/main" id="{E4713C3F-F7D6-4B6D-A4C2-05EB89FD2150}"/>
                    </a:ext>
                  </a:extLst>
                </p14:cNvPr>
                <p14:cNvContentPartPr/>
                <p14:nvPr/>
              </p14:nvContentPartPr>
              <p14:xfrm>
                <a:off x="2608763" y="1679744"/>
                <a:ext cx="236880" cy="273600"/>
              </p14:xfrm>
            </p:contentPart>
          </mc:Choice>
          <mc:Fallback xmlns="">
            <p:pic>
              <p:nvPicPr>
                <p:cNvPr id="83" name="Ink 82">
                  <a:extLst>
                    <a:ext uri="{FF2B5EF4-FFF2-40B4-BE49-F238E27FC236}">
                      <a16:creationId xmlns:a16="http://schemas.microsoft.com/office/drawing/2014/main" id="{E4713C3F-F7D6-4B6D-A4C2-05EB89FD2150}"/>
                    </a:ext>
                  </a:extLst>
                </p:cNvPr>
                <p:cNvPicPr/>
                <p:nvPr/>
              </p:nvPicPr>
              <p:blipFill>
                <a:blip r:embed="rId103"/>
                <a:stretch>
                  <a:fillRect/>
                </a:stretch>
              </p:blipFill>
              <p:spPr>
                <a:xfrm>
                  <a:off x="2600123" y="1671104"/>
                  <a:ext cx="25452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4" name="Ink 83">
                  <a:extLst>
                    <a:ext uri="{FF2B5EF4-FFF2-40B4-BE49-F238E27FC236}">
                      <a16:creationId xmlns:a16="http://schemas.microsoft.com/office/drawing/2014/main" id="{BA5942E5-420A-4776-AE6E-32E717239EE0}"/>
                    </a:ext>
                  </a:extLst>
                </p14:cNvPr>
                <p14:cNvContentPartPr/>
                <p14:nvPr/>
              </p14:nvContentPartPr>
              <p14:xfrm>
                <a:off x="2960843" y="1673984"/>
                <a:ext cx="41760" cy="306720"/>
              </p14:xfrm>
            </p:contentPart>
          </mc:Choice>
          <mc:Fallback xmlns="">
            <p:pic>
              <p:nvPicPr>
                <p:cNvPr id="84" name="Ink 83">
                  <a:extLst>
                    <a:ext uri="{FF2B5EF4-FFF2-40B4-BE49-F238E27FC236}">
                      <a16:creationId xmlns:a16="http://schemas.microsoft.com/office/drawing/2014/main" id="{BA5942E5-420A-4776-AE6E-32E717239EE0}"/>
                    </a:ext>
                  </a:extLst>
                </p:cNvPr>
                <p:cNvPicPr/>
                <p:nvPr/>
              </p:nvPicPr>
              <p:blipFill>
                <a:blip r:embed="rId105"/>
                <a:stretch>
                  <a:fillRect/>
                </a:stretch>
              </p:blipFill>
              <p:spPr>
                <a:xfrm>
                  <a:off x="2951843" y="1664984"/>
                  <a:ext cx="5940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5" name="Ink 84">
                  <a:extLst>
                    <a:ext uri="{FF2B5EF4-FFF2-40B4-BE49-F238E27FC236}">
                      <a16:creationId xmlns:a16="http://schemas.microsoft.com/office/drawing/2014/main" id="{7D5A04CA-AC1C-4061-BA65-AB1D40C8AEFD}"/>
                    </a:ext>
                  </a:extLst>
                </p14:cNvPr>
                <p14:cNvContentPartPr/>
                <p14:nvPr/>
              </p14:nvContentPartPr>
              <p14:xfrm>
                <a:off x="2958323" y="1781984"/>
                <a:ext cx="160560" cy="20160"/>
              </p14:xfrm>
            </p:contentPart>
          </mc:Choice>
          <mc:Fallback xmlns="">
            <p:pic>
              <p:nvPicPr>
                <p:cNvPr id="85" name="Ink 84">
                  <a:extLst>
                    <a:ext uri="{FF2B5EF4-FFF2-40B4-BE49-F238E27FC236}">
                      <a16:creationId xmlns:a16="http://schemas.microsoft.com/office/drawing/2014/main" id="{7D5A04CA-AC1C-4061-BA65-AB1D40C8AEFD}"/>
                    </a:ext>
                  </a:extLst>
                </p:cNvPr>
                <p:cNvPicPr/>
                <p:nvPr/>
              </p:nvPicPr>
              <p:blipFill>
                <a:blip r:embed="rId107"/>
                <a:stretch>
                  <a:fillRect/>
                </a:stretch>
              </p:blipFill>
              <p:spPr>
                <a:xfrm>
                  <a:off x="2949683" y="1772984"/>
                  <a:ext cx="178200" cy="37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8">
            <p14:nvContentPartPr>
              <p14:cNvPr id="87" name="Ink 86">
                <a:extLst>
                  <a:ext uri="{FF2B5EF4-FFF2-40B4-BE49-F238E27FC236}">
                    <a16:creationId xmlns:a16="http://schemas.microsoft.com/office/drawing/2014/main" id="{3DD59EF4-E6BB-4B2F-A1AB-FC024826F467}"/>
                  </a:ext>
                </a:extLst>
              </p14:cNvPr>
              <p14:cNvContentPartPr/>
              <p14:nvPr/>
            </p14:nvContentPartPr>
            <p14:xfrm>
              <a:off x="4752143" y="2083904"/>
              <a:ext cx="1324800" cy="90720"/>
            </p14:xfrm>
          </p:contentPart>
        </mc:Choice>
        <mc:Fallback xmlns="">
          <p:pic>
            <p:nvPicPr>
              <p:cNvPr id="87" name="Ink 86">
                <a:extLst>
                  <a:ext uri="{FF2B5EF4-FFF2-40B4-BE49-F238E27FC236}">
                    <a16:creationId xmlns:a16="http://schemas.microsoft.com/office/drawing/2014/main" id="{3DD59EF4-E6BB-4B2F-A1AB-FC024826F467}"/>
                  </a:ext>
                </a:extLst>
              </p:cNvPr>
              <p:cNvPicPr/>
              <p:nvPr/>
            </p:nvPicPr>
            <p:blipFill>
              <a:blip r:embed="rId109"/>
              <a:stretch>
                <a:fillRect/>
              </a:stretch>
            </p:blipFill>
            <p:spPr>
              <a:xfrm>
                <a:off x="4743143" y="2074904"/>
                <a:ext cx="1342440" cy="108360"/>
              </a:xfrm>
              <a:prstGeom prst="rect">
                <a:avLst/>
              </a:prstGeom>
            </p:spPr>
          </p:pic>
        </mc:Fallback>
      </mc:AlternateContent>
      <p:grpSp>
        <p:nvGrpSpPr>
          <p:cNvPr id="90" name="Group 89">
            <a:extLst>
              <a:ext uri="{FF2B5EF4-FFF2-40B4-BE49-F238E27FC236}">
                <a16:creationId xmlns:a16="http://schemas.microsoft.com/office/drawing/2014/main" id="{FB73AD3E-BBEA-4818-9D79-E8AFD19A6F11}"/>
              </a:ext>
            </a:extLst>
          </p:cNvPr>
          <p:cNvGrpSpPr/>
          <p:nvPr/>
        </p:nvGrpSpPr>
        <p:grpSpPr>
          <a:xfrm>
            <a:off x="1382543" y="2675744"/>
            <a:ext cx="644760" cy="351360"/>
            <a:chOff x="1344443" y="2050904"/>
            <a:chExt cx="644760" cy="351360"/>
          </a:xfrm>
        </p:grpSpPr>
        <mc:AlternateContent xmlns:mc="http://schemas.openxmlformats.org/markup-compatibility/2006" xmlns:p14="http://schemas.microsoft.com/office/powerpoint/2010/main">
          <mc:Choice Requires="p14">
            <p:contentPart p14:bwMode="auto" r:id="rId110">
              <p14:nvContentPartPr>
                <p14:cNvPr id="88" name="Ink 87">
                  <a:extLst>
                    <a:ext uri="{FF2B5EF4-FFF2-40B4-BE49-F238E27FC236}">
                      <a16:creationId xmlns:a16="http://schemas.microsoft.com/office/drawing/2014/main" id="{C702207F-EBF3-4D1D-98EB-4DE54D842AE0}"/>
                    </a:ext>
                  </a:extLst>
                </p14:cNvPr>
                <p14:cNvContentPartPr/>
                <p14:nvPr/>
              </p14:nvContentPartPr>
              <p14:xfrm>
                <a:off x="1364603" y="2147744"/>
                <a:ext cx="165600" cy="254520"/>
              </p14:xfrm>
            </p:contentPart>
          </mc:Choice>
          <mc:Fallback xmlns="">
            <p:pic>
              <p:nvPicPr>
                <p:cNvPr id="88" name="Ink 87">
                  <a:extLst>
                    <a:ext uri="{FF2B5EF4-FFF2-40B4-BE49-F238E27FC236}">
                      <a16:creationId xmlns:a16="http://schemas.microsoft.com/office/drawing/2014/main" id="{C702207F-EBF3-4D1D-98EB-4DE54D842AE0}"/>
                    </a:ext>
                  </a:extLst>
                </p:cNvPr>
                <p:cNvPicPr/>
                <p:nvPr/>
              </p:nvPicPr>
              <p:blipFill>
                <a:blip r:embed="rId111"/>
                <a:stretch>
                  <a:fillRect/>
                </a:stretch>
              </p:blipFill>
              <p:spPr>
                <a:xfrm>
                  <a:off x="1355603" y="2139104"/>
                  <a:ext cx="18324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9" name="Ink 88">
                  <a:extLst>
                    <a:ext uri="{FF2B5EF4-FFF2-40B4-BE49-F238E27FC236}">
                      <a16:creationId xmlns:a16="http://schemas.microsoft.com/office/drawing/2014/main" id="{2B0B0350-27C7-4F12-BA4B-72EEF25D9CB8}"/>
                    </a:ext>
                  </a:extLst>
                </p14:cNvPr>
                <p14:cNvContentPartPr/>
                <p14:nvPr/>
              </p14:nvContentPartPr>
              <p14:xfrm>
                <a:off x="1344443" y="2050904"/>
                <a:ext cx="644760" cy="334800"/>
              </p14:xfrm>
            </p:contentPart>
          </mc:Choice>
          <mc:Fallback xmlns="">
            <p:pic>
              <p:nvPicPr>
                <p:cNvPr id="89" name="Ink 88">
                  <a:extLst>
                    <a:ext uri="{FF2B5EF4-FFF2-40B4-BE49-F238E27FC236}">
                      <a16:creationId xmlns:a16="http://schemas.microsoft.com/office/drawing/2014/main" id="{2B0B0350-27C7-4F12-BA4B-72EEF25D9CB8}"/>
                    </a:ext>
                  </a:extLst>
                </p:cNvPr>
                <p:cNvPicPr/>
                <p:nvPr/>
              </p:nvPicPr>
              <p:blipFill>
                <a:blip r:embed="rId113"/>
                <a:stretch>
                  <a:fillRect/>
                </a:stretch>
              </p:blipFill>
              <p:spPr>
                <a:xfrm>
                  <a:off x="1335443" y="2041904"/>
                  <a:ext cx="662400" cy="352440"/>
                </a:xfrm>
                <a:prstGeom prst="rect">
                  <a:avLst/>
                </a:prstGeom>
              </p:spPr>
            </p:pic>
          </mc:Fallback>
        </mc:AlternateContent>
      </p:grpSp>
      <p:grpSp>
        <p:nvGrpSpPr>
          <p:cNvPr id="139" name="Group 138">
            <a:extLst>
              <a:ext uri="{FF2B5EF4-FFF2-40B4-BE49-F238E27FC236}">
                <a16:creationId xmlns:a16="http://schemas.microsoft.com/office/drawing/2014/main" id="{759969CC-F1E3-41E5-88B7-F74E12C2BB08}"/>
              </a:ext>
            </a:extLst>
          </p:cNvPr>
          <p:cNvGrpSpPr/>
          <p:nvPr/>
        </p:nvGrpSpPr>
        <p:grpSpPr>
          <a:xfrm>
            <a:off x="436463" y="4463504"/>
            <a:ext cx="2065680" cy="1442880"/>
            <a:chOff x="398363" y="3838664"/>
            <a:chExt cx="2065680" cy="1442880"/>
          </a:xfrm>
        </p:grpSpPr>
        <mc:AlternateContent xmlns:mc="http://schemas.openxmlformats.org/markup-compatibility/2006" xmlns:p14="http://schemas.microsoft.com/office/powerpoint/2010/main">
          <mc:Choice Requires="p14">
            <p:contentPart p14:bwMode="auto" r:id="rId114">
              <p14:nvContentPartPr>
                <p14:cNvPr id="128" name="Ink 127">
                  <a:extLst>
                    <a:ext uri="{FF2B5EF4-FFF2-40B4-BE49-F238E27FC236}">
                      <a16:creationId xmlns:a16="http://schemas.microsoft.com/office/drawing/2014/main" id="{DFF9DB23-04B2-42C3-B37B-50430ABEB691}"/>
                    </a:ext>
                  </a:extLst>
                </p14:cNvPr>
                <p14:cNvContentPartPr/>
                <p14:nvPr/>
              </p14:nvContentPartPr>
              <p14:xfrm>
                <a:off x="1311323" y="3838664"/>
                <a:ext cx="1152720" cy="739800"/>
              </p14:xfrm>
            </p:contentPart>
          </mc:Choice>
          <mc:Fallback xmlns="">
            <p:pic>
              <p:nvPicPr>
                <p:cNvPr id="128" name="Ink 127">
                  <a:extLst>
                    <a:ext uri="{FF2B5EF4-FFF2-40B4-BE49-F238E27FC236}">
                      <a16:creationId xmlns:a16="http://schemas.microsoft.com/office/drawing/2014/main" id="{DFF9DB23-04B2-42C3-B37B-50430ABEB691}"/>
                    </a:ext>
                  </a:extLst>
                </p:cNvPr>
                <p:cNvPicPr/>
                <p:nvPr/>
              </p:nvPicPr>
              <p:blipFill>
                <a:blip r:embed="rId115"/>
                <a:stretch>
                  <a:fillRect/>
                </a:stretch>
              </p:blipFill>
              <p:spPr>
                <a:xfrm>
                  <a:off x="1302683" y="3830024"/>
                  <a:ext cx="1170360" cy="7574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9" name="Ink 128">
                  <a:extLst>
                    <a:ext uri="{FF2B5EF4-FFF2-40B4-BE49-F238E27FC236}">
                      <a16:creationId xmlns:a16="http://schemas.microsoft.com/office/drawing/2014/main" id="{43C4E7C2-9246-4DB6-8183-045DC758E107}"/>
                    </a:ext>
                  </a:extLst>
                </p14:cNvPr>
                <p14:cNvContentPartPr/>
                <p14:nvPr/>
              </p14:nvContentPartPr>
              <p14:xfrm>
                <a:off x="398363" y="4706624"/>
                <a:ext cx="204120" cy="334800"/>
              </p14:xfrm>
            </p:contentPart>
          </mc:Choice>
          <mc:Fallback xmlns="">
            <p:pic>
              <p:nvPicPr>
                <p:cNvPr id="129" name="Ink 128">
                  <a:extLst>
                    <a:ext uri="{FF2B5EF4-FFF2-40B4-BE49-F238E27FC236}">
                      <a16:creationId xmlns:a16="http://schemas.microsoft.com/office/drawing/2014/main" id="{43C4E7C2-9246-4DB6-8183-045DC758E107}"/>
                    </a:ext>
                  </a:extLst>
                </p:cNvPr>
                <p:cNvPicPr/>
                <p:nvPr/>
              </p:nvPicPr>
              <p:blipFill>
                <a:blip r:embed="rId117"/>
                <a:stretch>
                  <a:fillRect/>
                </a:stretch>
              </p:blipFill>
              <p:spPr>
                <a:xfrm>
                  <a:off x="389363" y="4697624"/>
                  <a:ext cx="2217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30" name="Ink 129">
                  <a:extLst>
                    <a:ext uri="{FF2B5EF4-FFF2-40B4-BE49-F238E27FC236}">
                      <a16:creationId xmlns:a16="http://schemas.microsoft.com/office/drawing/2014/main" id="{6BB98C1D-562D-4D66-95F3-45DF68496A52}"/>
                    </a:ext>
                  </a:extLst>
                </p14:cNvPr>
                <p14:cNvContentPartPr/>
                <p14:nvPr/>
              </p14:nvContentPartPr>
              <p14:xfrm>
                <a:off x="713003" y="4696544"/>
                <a:ext cx="412920" cy="585000"/>
              </p14:xfrm>
            </p:contentPart>
          </mc:Choice>
          <mc:Fallback xmlns="">
            <p:pic>
              <p:nvPicPr>
                <p:cNvPr id="130" name="Ink 129">
                  <a:extLst>
                    <a:ext uri="{FF2B5EF4-FFF2-40B4-BE49-F238E27FC236}">
                      <a16:creationId xmlns:a16="http://schemas.microsoft.com/office/drawing/2014/main" id="{6BB98C1D-562D-4D66-95F3-45DF68496A52}"/>
                    </a:ext>
                  </a:extLst>
                </p:cNvPr>
                <p:cNvPicPr/>
                <p:nvPr/>
              </p:nvPicPr>
              <p:blipFill>
                <a:blip r:embed="rId119"/>
                <a:stretch>
                  <a:fillRect/>
                </a:stretch>
              </p:blipFill>
              <p:spPr>
                <a:xfrm>
                  <a:off x="704363" y="4687904"/>
                  <a:ext cx="430560" cy="6026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32" name="Ink 131">
                  <a:extLst>
                    <a:ext uri="{FF2B5EF4-FFF2-40B4-BE49-F238E27FC236}">
                      <a16:creationId xmlns:a16="http://schemas.microsoft.com/office/drawing/2014/main" id="{86A75313-1AE1-44BC-B888-CE73FBEE17DF}"/>
                    </a:ext>
                  </a:extLst>
                </p14:cNvPr>
                <p14:cNvContentPartPr/>
                <p14:nvPr/>
              </p14:nvContentPartPr>
              <p14:xfrm>
                <a:off x="1138523" y="4794104"/>
                <a:ext cx="289800" cy="200880"/>
              </p14:xfrm>
            </p:contentPart>
          </mc:Choice>
          <mc:Fallback xmlns="">
            <p:pic>
              <p:nvPicPr>
                <p:cNvPr id="132" name="Ink 131">
                  <a:extLst>
                    <a:ext uri="{FF2B5EF4-FFF2-40B4-BE49-F238E27FC236}">
                      <a16:creationId xmlns:a16="http://schemas.microsoft.com/office/drawing/2014/main" id="{86A75313-1AE1-44BC-B888-CE73FBEE17DF}"/>
                    </a:ext>
                  </a:extLst>
                </p:cNvPr>
                <p:cNvPicPr/>
                <p:nvPr/>
              </p:nvPicPr>
              <p:blipFill>
                <a:blip r:embed="rId121"/>
                <a:stretch>
                  <a:fillRect/>
                </a:stretch>
              </p:blipFill>
              <p:spPr>
                <a:xfrm>
                  <a:off x="1129523" y="4785104"/>
                  <a:ext cx="30744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34" name="Ink 133">
                  <a:extLst>
                    <a:ext uri="{FF2B5EF4-FFF2-40B4-BE49-F238E27FC236}">
                      <a16:creationId xmlns:a16="http://schemas.microsoft.com/office/drawing/2014/main" id="{251AE26C-B97B-4327-AA40-5CBC284BFF1F}"/>
                    </a:ext>
                  </a:extLst>
                </p14:cNvPr>
                <p14:cNvContentPartPr/>
                <p14:nvPr/>
              </p14:nvContentPartPr>
              <p14:xfrm>
                <a:off x="1719203" y="4785104"/>
                <a:ext cx="220680" cy="217080"/>
              </p14:xfrm>
            </p:contentPart>
          </mc:Choice>
          <mc:Fallback xmlns="">
            <p:pic>
              <p:nvPicPr>
                <p:cNvPr id="134" name="Ink 133">
                  <a:extLst>
                    <a:ext uri="{FF2B5EF4-FFF2-40B4-BE49-F238E27FC236}">
                      <a16:creationId xmlns:a16="http://schemas.microsoft.com/office/drawing/2014/main" id="{251AE26C-B97B-4327-AA40-5CBC284BFF1F}"/>
                    </a:ext>
                  </a:extLst>
                </p:cNvPr>
                <p:cNvPicPr/>
                <p:nvPr/>
              </p:nvPicPr>
              <p:blipFill>
                <a:blip r:embed="rId123"/>
                <a:stretch>
                  <a:fillRect/>
                </a:stretch>
              </p:blipFill>
              <p:spPr>
                <a:xfrm>
                  <a:off x="1710203" y="4776464"/>
                  <a:ext cx="23832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35" name="Ink 134">
                  <a:extLst>
                    <a:ext uri="{FF2B5EF4-FFF2-40B4-BE49-F238E27FC236}">
                      <a16:creationId xmlns:a16="http://schemas.microsoft.com/office/drawing/2014/main" id="{59DE3B5C-26C6-486C-9991-872D71CB1DF4}"/>
                    </a:ext>
                  </a:extLst>
                </p14:cNvPr>
                <p14:cNvContentPartPr/>
                <p14:nvPr/>
              </p14:nvContentPartPr>
              <p14:xfrm>
                <a:off x="1721003" y="4644344"/>
                <a:ext cx="356760" cy="337320"/>
              </p14:xfrm>
            </p:contentPart>
          </mc:Choice>
          <mc:Fallback xmlns="">
            <p:pic>
              <p:nvPicPr>
                <p:cNvPr id="135" name="Ink 134">
                  <a:extLst>
                    <a:ext uri="{FF2B5EF4-FFF2-40B4-BE49-F238E27FC236}">
                      <a16:creationId xmlns:a16="http://schemas.microsoft.com/office/drawing/2014/main" id="{59DE3B5C-26C6-486C-9991-872D71CB1DF4}"/>
                    </a:ext>
                  </a:extLst>
                </p:cNvPr>
                <p:cNvPicPr/>
                <p:nvPr/>
              </p:nvPicPr>
              <p:blipFill>
                <a:blip r:embed="rId125"/>
                <a:stretch>
                  <a:fillRect/>
                </a:stretch>
              </p:blipFill>
              <p:spPr>
                <a:xfrm>
                  <a:off x="1712363" y="4635344"/>
                  <a:ext cx="37440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36" name="Ink 135">
                  <a:extLst>
                    <a:ext uri="{FF2B5EF4-FFF2-40B4-BE49-F238E27FC236}">
                      <a16:creationId xmlns:a16="http://schemas.microsoft.com/office/drawing/2014/main" id="{4014F860-45EB-4FB1-98A8-537CEA5A46D3}"/>
                    </a:ext>
                  </a:extLst>
                </p14:cNvPr>
                <p14:cNvContentPartPr/>
                <p14:nvPr/>
              </p14:nvContentPartPr>
              <p14:xfrm>
                <a:off x="1980563" y="4829024"/>
                <a:ext cx="224640" cy="185040"/>
              </p14:xfrm>
            </p:contentPart>
          </mc:Choice>
          <mc:Fallback xmlns="">
            <p:pic>
              <p:nvPicPr>
                <p:cNvPr id="136" name="Ink 135">
                  <a:extLst>
                    <a:ext uri="{FF2B5EF4-FFF2-40B4-BE49-F238E27FC236}">
                      <a16:creationId xmlns:a16="http://schemas.microsoft.com/office/drawing/2014/main" id="{4014F860-45EB-4FB1-98A8-537CEA5A46D3}"/>
                    </a:ext>
                  </a:extLst>
                </p:cNvPr>
                <p:cNvPicPr/>
                <p:nvPr/>
              </p:nvPicPr>
              <p:blipFill>
                <a:blip r:embed="rId127"/>
                <a:stretch>
                  <a:fillRect/>
                </a:stretch>
              </p:blipFill>
              <p:spPr>
                <a:xfrm>
                  <a:off x="1971563" y="4820024"/>
                  <a:ext cx="24228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37" name="Ink 136">
                  <a:extLst>
                    <a:ext uri="{FF2B5EF4-FFF2-40B4-BE49-F238E27FC236}">
                      <a16:creationId xmlns:a16="http://schemas.microsoft.com/office/drawing/2014/main" id="{B4BF85E8-0CBF-49E4-9472-EA714C9AF663}"/>
                    </a:ext>
                  </a:extLst>
                </p14:cNvPr>
                <p14:cNvContentPartPr/>
                <p14:nvPr/>
              </p14:nvContentPartPr>
              <p14:xfrm>
                <a:off x="2145803" y="4717064"/>
                <a:ext cx="197280" cy="267480"/>
              </p14:xfrm>
            </p:contentPart>
          </mc:Choice>
          <mc:Fallback xmlns="">
            <p:pic>
              <p:nvPicPr>
                <p:cNvPr id="137" name="Ink 136">
                  <a:extLst>
                    <a:ext uri="{FF2B5EF4-FFF2-40B4-BE49-F238E27FC236}">
                      <a16:creationId xmlns:a16="http://schemas.microsoft.com/office/drawing/2014/main" id="{B4BF85E8-0CBF-49E4-9472-EA714C9AF663}"/>
                    </a:ext>
                  </a:extLst>
                </p:cNvPr>
                <p:cNvPicPr/>
                <p:nvPr/>
              </p:nvPicPr>
              <p:blipFill>
                <a:blip r:embed="rId129"/>
                <a:stretch>
                  <a:fillRect/>
                </a:stretch>
              </p:blipFill>
              <p:spPr>
                <a:xfrm>
                  <a:off x="2137163" y="4708064"/>
                  <a:ext cx="21492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38" name="Ink 137">
                  <a:extLst>
                    <a:ext uri="{FF2B5EF4-FFF2-40B4-BE49-F238E27FC236}">
                      <a16:creationId xmlns:a16="http://schemas.microsoft.com/office/drawing/2014/main" id="{DD1BC8A0-1E05-4FCF-B6E6-8D24C5F8C613}"/>
                    </a:ext>
                  </a:extLst>
                </p14:cNvPr>
                <p14:cNvContentPartPr/>
                <p14:nvPr/>
              </p14:nvContentPartPr>
              <p14:xfrm>
                <a:off x="2309243" y="4830824"/>
                <a:ext cx="125640" cy="20880"/>
              </p14:xfrm>
            </p:contentPart>
          </mc:Choice>
          <mc:Fallback xmlns="">
            <p:pic>
              <p:nvPicPr>
                <p:cNvPr id="138" name="Ink 137">
                  <a:extLst>
                    <a:ext uri="{FF2B5EF4-FFF2-40B4-BE49-F238E27FC236}">
                      <a16:creationId xmlns:a16="http://schemas.microsoft.com/office/drawing/2014/main" id="{DD1BC8A0-1E05-4FCF-B6E6-8D24C5F8C613}"/>
                    </a:ext>
                  </a:extLst>
                </p:cNvPr>
                <p:cNvPicPr/>
                <p:nvPr/>
              </p:nvPicPr>
              <p:blipFill>
                <a:blip r:embed="rId131"/>
                <a:stretch>
                  <a:fillRect/>
                </a:stretch>
              </p:blipFill>
              <p:spPr>
                <a:xfrm>
                  <a:off x="2300603" y="4822184"/>
                  <a:ext cx="143280" cy="38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2">
            <p14:nvContentPartPr>
              <p14:cNvPr id="170" name="Ink 169">
                <a:extLst>
                  <a:ext uri="{FF2B5EF4-FFF2-40B4-BE49-F238E27FC236}">
                    <a16:creationId xmlns:a16="http://schemas.microsoft.com/office/drawing/2014/main" id="{34924DE4-B112-45FB-B6BD-4A4BD8284AD2}"/>
                  </a:ext>
                </a:extLst>
              </p14:cNvPr>
              <p14:cNvContentPartPr/>
              <p14:nvPr/>
            </p14:nvContentPartPr>
            <p14:xfrm>
              <a:off x="5906303" y="3292424"/>
              <a:ext cx="344160" cy="151920"/>
            </p14:xfrm>
          </p:contentPart>
        </mc:Choice>
        <mc:Fallback xmlns="">
          <p:pic>
            <p:nvPicPr>
              <p:cNvPr id="170" name="Ink 169">
                <a:extLst>
                  <a:ext uri="{FF2B5EF4-FFF2-40B4-BE49-F238E27FC236}">
                    <a16:creationId xmlns:a16="http://schemas.microsoft.com/office/drawing/2014/main" id="{34924DE4-B112-45FB-B6BD-4A4BD8284AD2}"/>
                  </a:ext>
                </a:extLst>
              </p:cNvPr>
              <p:cNvPicPr/>
              <p:nvPr/>
            </p:nvPicPr>
            <p:blipFill>
              <a:blip r:embed="rId133"/>
              <a:stretch>
                <a:fillRect/>
              </a:stretch>
            </p:blipFill>
            <p:spPr>
              <a:xfrm>
                <a:off x="5897312" y="3283424"/>
                <a:ext cx="361782"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90" name="Ink 189">
                <a:extLst>
                  <a:ext uri="{FF2B5EF4-FFF2-40B4-BE49-F238E27FC236}">
                    <a16:creationId xmlns:a16="http://schemas.microsoft.com/office/drawing/2014/main" id="{F899C2E2-6514-4181-B510-F2800A3D0787}"/>
                  </a:ext>
                </a:extLst>
              </p14:cNvPr>
              <p14:cNvContentPartPr/>
              <p14:nvPr/>
            </p14:nvContentPartPr>
            <p14:xfrm>
              <a:off x="5217263" y="3785624"/>
              <a:ext cx="462960" cy="243360"/>
            </p14:xfrm>
          </p:contentPart>
        </mc:Choice>
        <mc:Fallback xmlns="">
          <p:pic>
            <p:nvPicPr>
              <p:cNvPr id="190" name="Ink 189">
                <a:extLst>
                  <a:ext uri="{FF2B5EF4-FFF2-40B4-BE49-F238E27FC236}">
                    <a16:creationId xmlns:a16="http://schemas.microsoft.com/office/drawing/2014/main" id="{F899C2E2-6514-4181-B510-F2800A3D0787}"/>
                  </a:ext>
                </a:extLst>
              </p:cNvPr>
              <p:cNvPicPr/>
              <p:nvPr/>
            </p:nvPicPr>
            <p:blipFill>
              <a:blip r:embed="rId135"/>
              <a:stretch>
                <a:fillRect/>
              </a:stretch>
            </p:blipFill>
            <p:spPr>
              <a:xfrm>
                <a:off x="5208263" y="3776624"/>
                <a:ext cx="480600" cy="261000"/>
              </a:xfrm>
              <a:prstGeom prst="rect">
                <a:avLst/>
              </a:prstGeom>
            </p:spPr>
          </p:pic>
        </mc:Fallback>
      </mc:AlternateContent>
      <p:grpSp>
        <p:nvGrpSpPr>
          <p:cNvPr id="193" name="Group 192">
            <a:extLst>
              <a:ext uri="{FF2B5EF4-FFF2-40B4-BE49-F238E27FC236}">
                <a16:creationId xmlns:a16="http://schemas.microsoft.com/office/drawing/2014/main" id="{4EECE712-805B-4A8C-8788-4B30A34CE548}"/>
              </a:ext>
            </a:extLst>
          </p:cNvPr>
          <p:cNvGrpSpPr/>
          <p:nvPr/>
        </p:nvGrpSpPr>
        <p:grpSpPr>
          <a:xfrm>
            <a:off x="2331863" y="3313664"/>
            <a:ext cx="3436560" cy="897120"/>
            <a:chOff x="2293763" y="2688824"/>
            <a:chExt cx="3436560" cy="897120"/>
          </a:xfrm>
        </p:grpSpPr>
        <mc:AlternateContent xmlns:mc="http://schemas.openxmlformats.org/markup-compatibility/2006" xmlns:p14="http://schemas.microsoft.com/office/powerpoint/2010/main">
          <mc:Choice Requires="p14">
            <p:contentPart p14:bwMode="auto" r:id="rId136">
              <p14:nvContentPartPr>
                <p14:cNvPr id="102" name="Ink 101">
                  <a:extLst>
                    <a:ext uri="{FF2B5EF4-FFF2-40B4-BE49-F238E27FC236}">
                      <a16:creationId xmlns:a16="http://schemas.microsoft.com/office/drawing/2014/main" id="{8721180B-B80E-4BF6-9CE5-46E83984BFCF}"/>
                    </a:ext>
                  </a:extLst>
                </p14:cNvPr>
                <p14:cNvContentPartPr/>
                <p14:nvPr/>
              </p14:nvContentPartPr>
              <p14:xfrm>
                <a:off x="2293763" y="2831384"/>
                <a:ext cx="174600" cy="208800"/>
              </p14:xfrm>
            </p:contentPart>
          </mc:Choice>
          <mc:Fallback xmlns="">
            <p:pic>
              <p:nvPicPr>
                <p:cNvPr id="102" name="Ink 101">
                  <a:extLst>
                    <a:ext uri="{FF2B5EF4-FFF2-40B4-BE49-F238E27FC236}">
                      <a16:creationId xmlns:a16="http://schemas.microsoft.com/office/drawing/2014/main" id="{8721180B-B80E-4BF6-9CE5-46E83984BFCF}"/>
                    </a:ext>
                  </a:extLst>
                </p:cNvPr>
                <p:cNvPicPr/>
                <p:nvPr/>
              </p:nvPicPr>
              <p:blipFill>
                <a:blip r:embed="rId241"/>
                <a:stretch>
                  <a:fillRect/>
                </a:stretch>
              </p:blipFill>
              <p:spPr>
                <a:xfrm>
                  <a:off x="2285123" y="2822744"/>
                  <a:ext cx="19224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03" name="Ink 102">
                  <a:extLst>
                    <a:ext uri="{FF2B5EF4-FFF2-40B4-BE49-F238E27FC236}">
                      <a16:creationId xmlns:a16="http://schemas.microsoft.com/office/drawing/2014/main" id="{BEB350CB-D667-4C4E-9005-D63D95A89EE7}"/>
                    </a:ext>
                  </a:extLst>
                </p14:cNvPr>
                <p14:cNvContentPartPr/>
                <p14:nvPr/>
              </p14:nvContentPartPr>
              <p14:xfrm>
                <a:off x="2551523" y="3013184"/>
                <a:ext cx="360" cy="360"/>
              </p14:xfrm>
            </p:contentPart>
          </mc:Choice>
          <mc:Fallback xmlns="">
            <p:pic>
              <p:nvPicPr>
                <p:cNvPr id="103" name="Ink 102">
                  <a:extLst>
                    <a:ext uri="{FF2B5EF4-FFF2-40B4-BE49-F238E27FC236}">
                      <a16:creationId xmlns:a16="http://schemas.microsoft.com/office/drawing/2014/main" id="{BEB350CB-D667-4C4E-9005-D63D95A89EE7}"/>
                    </a:ext>
                  </a:extLst>
                </p:cNvPr>
                <p:cNvPicPr/>
                <p:nvPr/>
              </p:nvPicPr>
              <p:blipFill>
                <a:blip r:embed="rId243"/>
                <a:stretch>
                  <a:fillRect/>
                </a:stretch>
              </p:blipFill>
              <p:spPr>
                <a:xfrm>
                  <a:off x="2542523" y="30041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05" name="Ink 104">
                  <a:extLst>
                    <a:ext uri="{FF2B5EF4-FFF2-40B4-BE49-F238E27FC236}">
                      <a16:creationId xmlns:a16="http://schemas.microsoft.com/office/drawing/2014/main" id="{1DC73DC2-0207-4B11-9159-1092A4B8ED3D}"/>
                    </a:ext>
                  </a:extLst>
                </p14:cNvPr>
                <p14:cNvContentPartPr/>
                <p14:nvPr/>
              </p14:nvContentPartPr>
              <p14:xfrm>
                <a:off x="2800643" y="2783504"/>
                <a:ext cx="232560" cy="305280"/>
              </p14:xfrm>
            </p:contentPart>
          </mc:Choice>
          <mc:Fallback xmlns="">
            <p:pic>
              <p:nvPicPr>
                <p:cNvPr id="105" name="Ink 104">
                  <a:extLst>
                    <a:ext uri="{FF2B5EF4-FFF2-40B4-BE49-F238E27FC236}">
                      <a16:creationId xmlns:a16="http://schemas.microsoft.com/office/drawing/2014/main" id="{1DC73DC2-0207-4B11-9159-1092A4B8ED3D}"/>
                    </a:ext>
                  </a:extLst>
                </p:cNvPr>
                <p:cNvPicPr/>
                <p:nvPr/>
              </p:nvPicPr>
              <p:blipFill>
                <a:blip r:embed="rId245"/>
                <a:stretch>
                  <a:fillRect/>
                </a:stretch>
              </p:blipFill>
              <p:spPr>
                <a:xfrm>
                  <a:off x="2792003" y="2774504"/>
                  <a:ext cx="25020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06" name="Ink 105">
                  <a:extLst>
                    <a:ext uri="{FF2B5EF4-FFF2-40B4-BE49-F238E27FC236}">
                      <a16:creationId xmlns:a16="http://schemas.microsoft.com/office/drawing/2014/main" id="{644FAB3C-B160-4647-A9AC-B8B3FF793807}"/>
                    </a:ext>
                  </a:extLst>
                </p14:cNvPr>
                <p14:cNvContentPartPr/>
                <p14:nvPr/>
              </p14:nvContentPartPr>
              <p14:xfrm>
                <a:off x="3086843" y="2761184"/>
                <a:ext cx="350640" cy="288720"/>
              </p14:xfrm>
            </p:contentPart>
          </mc:Choice>
          <mc:Fallback xmlns="">
            <p:pic>
              <p:nvPicPr>
                <p:cNvPr id="106" name="Ink 105">
                  <a:extLst>
                    <a:ext uri="{FF2B5EF4-FFF2-40B4-BE49-F238E27FC236}">
                      <a16:creationId xmlns:a16="http://schemas.microsoft.com/office/drawing/2014/main" id="{644FAB3C-B160-4647-A9AC-B8B3FF793807}"/>
                    </a:ext>
                  </a:extLst>
                </p:cNvPr>
                <p:cNvPicPr/>
                <p:nvPr/>
              </p:nvPicPr>
              <p:blipFill>
                <a:blip r:embed="rId247"/>
                <a:stretch>
                  <a:fillRect/>
                </a:stretch>
              </p:blipFill>
              <p:spPr>
                <a:xfrm>
                  <a:off x="3078203" y="2752544"/>
                  <a:ext cx="36828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08" name="Ink 107">
                  <a:extLst>
                    <a:ext uri="{FF2B5EF4-FFF2-40B4-BE49-F238E27FC236}">
                      <a16:creationId xmlns:a16="http://schemas.microsoft.com/office/drawing/2014/main" id="{06E04408-6DD5-4D4D-8BE2-0F5309E9761F}"/>
                    </a:ext>
                  </a:extLst>
                </p14:cNvPr>
                <p14:cNvContentPartPr/>
                <p14:nvPr/>
              </p14:nvContentPartPr>
              <p14:xfrm>
                <a:off x="3618563" y="2705744"/>
                <a:ext cx="471960" cy="405720"/>
              </p14:xfrm>
            </p:contentPart>
          </mc:Choice>
          <mc:Fallback xmlns="">
            <p:pic>
              <p:nvPicPr>
                <p:cNvPr id="108" name="Ink 107">
                  <a:extLst>
                    <a:ext uri="{FF2B5EF4-FFF2-40B4-BE49-F238E27FC236}">
                      <a16:creationId xmlns:a16="http://schemas.microsoft.com/office/drawing/2014/main" id="{06E04408-6DD5-4D4D-8BE2-0F5309E9761F}"/>
                    </a:ext>
                  </a:extLst>
                </p:cNvPr>
                <p:cNvPicPr/>
                <p:nvPr/>
              </p:nvPicPr>
              <p:blipFill>
                <a:blip r:embed="rId249"/>
                <a:stretch>
                  <a:fillRect/>
                </a:stretch>
              </p:blipFill>
              <p:spPr>
                <a:xfrm>
                  <a:off x="3609923" y="2697104"/>
                  <a:ext cx="48960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10" name="Ink 109">
                  <a:extLst>
                    <a:ext uri="{FF2B5EF4-FFF2-40B4-BE49-F238E27FC236}">
                      <a16:creationId xmlns:a16="http://schemas.microsoft.com/office/drawing/2014/main" id="{B81150FB-4C28-4FBA-8343-E05DB6CB9E93}"/>
                    </a:ext>
                  </a:extLst>
                </p14:cNvPr>
                <p14:cNvContentPartPr/>
                <p14:nvPr/>
              </p14:nvContentPartPr>
              <p14:xfrm>
                <a:off x="4117163" y="2814104"/>
                <a:ext cx="161640" cy="187200"/>
              </p14:xfrm>
            </p:contentPart>
          </mc:Choice>
          <mc:Fallback xmlns="">
            <p:pic>
              <p:nvPicPr>
                <p:cNvPr id="110" name="Ink 109">
                  <a:extLst>
                    <a:ext uri="{FF2B5EF4-FFF2-40B4-BE49-F238E27FC236}">
                      <a16:creationId xmlns:a16="http://schemas.microsoft.com/office/drawing/2014/main" id="{B81150FB-4C28-4FBA-8343-E05DB6CB9E93}"/>
                    </a:ext>
                  </a:extLst>
                </p:cNvPr>
                <p:cNvPicPr/>
                <p:nvPr/>
              </p:nvPicPr>
              <p:blipFill>
                <a:blip r:embed="rId251"/>
                <a:stretch>
                  <a:fillRect/>
                </a:stretch>
              </p:blipFill>
              <p:spPr>
                <a:xfrm>
                  <a:off x="4108163" y="2805464"/>
                  <a:ext cx="17928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11" name="Ink 110">
                  <a:extLst>
                    <a:ext uri="{FF2B5EF4-FFF2-40B4-BE49-F238E27FC236}">
                      <a16:creationId xmlns:a16="http://schemas.microsoft.com/office/drawing/2014/main" id="{FF1F9654-DD26-4D58-B7B5-59844510473A}"/>
                    </a:ext>
                  </a:extLst>
                </p14:cNvPr>
                <p14:cNvContentPartPr/>
                <p14:nvPr/>
              </p14:nvContentPartPr>
              <p14:xfrm>
                <a:off x="4318763" y="2759384"/>
                <a:ext cx="10080" cy="236160"/>
              </p14:xfrm>
            </p:contentPart>
          </mc:Choice>
          <mc:Fallback xmlns="">
            <p:pic>
              <p:nvPicPr>
                <p:cNvPr id="111" name="Ink 110">
                  <a:extLst>
                    <a:ext uri="{FF2B5EF4-FFF2-40B4-BE49-F238E27FC236}">
                      <a16:creationId xmlns:a16="http://schemas.microsoft.com/office/drawing/2014/main" id="{FF1F9654-DD26-4D58-B7B5-59844510473A}"/>
                    </a:ext>
                  </a:extLst>
                </p:cNvPr>
                <p:cNvPicPr/>
                <p:nvPr/>
              </p:nvPicPr>
              <p:blipFill>
                <a:blip r:embed="rId253"/>
                <a:stretch>
                  <a:fillRect/>
                </a:stretch>
              </p:blipFill>
              <p:spPr>
                <a:xfrm>
                  <a:off x="4310123" y="2750384"/>
                  <a:ext cx="277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12" name="Ink 111">
                  <a:extLst>
                    <a:ext uri="{FF2B5EF4-FFF2-40B4-BE49-F238E27FC236}">
                      <a16:creationId xmlns:a16="http://schemas.microsoft.com/office/drawing/2014/main" id="{DDCD2CE2-EFA8-45EB-87ED-14B7F80F4EA3}"/>
                    </a:ext>
                  </a:extLst>
                </p14:cNvPr>
                <p14:cNvContentPartPr/>
                <p14:nvPr/>
              </p14:nvContentPartPr>
              <p14:xfrm>
                <a:off x="4386083" y="2688824"/>
                <a:ext cx="217800" cy="368280"/>
              </p14:xfrm>
            </p:contentPart>
          </mc:Choice>
          <mc:Fallback xmlns="">
            <p:pic>
              <p:nvPicPr>
                <p:cNvPr id="112" name="Ink 111">
                  <a:extLst>
                    <a:ext uri="{FF2B5EF4-FFF2-40B4-BE49-F238E27FC236}">
                      <a16:creationId xmlns:a16="http://schemas.microsoft.com/office/drawing/2014/main" id="{DDCD2CE2-EFA8-45EB-87ED-14B7F80F4EA3}"/>
                    </a:ext>
                  </a:extLst>
                </p:cNvPr>
                <p:cNvPicPr/>
                <p:nvPr/>
              </p:nvPicPr>
              <p:blipFill>
                <a:blip r:embed="rId255"/>
                <a:stretch>
                  <a:fillRect/>
                </a:stretch>
              </p:blipFill>
              <p:spPr>
                <a:xfrm>
                  <a:off x="4377083" y="2679824"/>
                  <a:ext cx="235440" cy="3859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14" name="Ink 113">
                  <a:extLst>
                    <a:ext uri="{FF2B5EF4-FFF2-40B4-BE49-F238E27FC236}">
                      <a16:creationId xmlns:a16="http://schemas.microsoft.com/office/drawing/2014/main" id="{EB8345EB-2625-47D7-A8E0-9F4BAB3D8C8D}"/>
                    </a:ext>
                  </a:extLst>
                </p14:cNvPr>
                <p14:cNvContentPartPr/>
                <p14:nvPr/>
              </p14:nvContentPartPr>
              <p14:xfrm>
                <a:off x="4764803" y="2872784"/>
                <a:ext cx="145440" cy="96120"/>
              </p14:xfrm>
            </p:contentPart>
          </mc:Choice>
          <mc:Fallback xmlns="">
            <p:pic>
              <p:nvPicPr>
                <p:cNvPr id="114" name="Ink 113">
                  <a:extLst>
                    <a:ext uri="{FF2B5EF4-FFF2-40B4-BE49-F238E27FC236}">
                      <a16:creationId xmlns:a16="http://schemas.microsoft.com/office/drawing/2014/main" id="{EB8345EB-2625-47D7-A8E0-9F4BAB3D8C8D}"/>
                    </a:ext>
                  </a:extLst>
                </p:cNvPr>
                <p:cNvPicPr/>
                <p:nvPr/>
              </p:nvPicPr>
              <p:blipFill>
                <a:blip r:embed="rId257"/>
                <a:stretch>
                  <a:fillRect/>
                </a:stretch>
              </p:blipFill>
              <p:spPr>
                <a:xfrm>
                  <a:off x="4755803" y="2864144"/>
                  <a:ext cx="16308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15" name="Ink 114">
                  <a:extLst>
                    <a:ext uri="{FF2B5EF4-FFF2-40B4-BE49-F238E27FC236}">
                      <a16:creationId xmlns:a16="http://schemas.microsoft.com/office/drawing/2014/main" id="{6DE4702F-CC28-4196-8F20-436D4AFA35EB}"/>
                    </a:ext>
                  </a:extLst>
                </p14:cNvPr>
                <p14:cNvContentPartPr/>
                <p14:nvPr/>
              </p14:nvContentPartPr>
              <p14:xfrm>
                <a:off x="5106083" y="2708984"/>
                <a:ext cx="366120" cy="277920"/>
              </p14:xfrm>
            </p:contentPart>
          </mc:Choice>
          <mc:Fallback xmlns="">
            <p:pic>
              <p:nvPicPr>
                <p:cNvPr id="115" name="Ink 114">
                  <a:extLst>
                    <a:ext uri="{FF2B5EF4-FFF2-40B4-BE49-F238E27FC236}">
                      <a16:creationId xmlns:a16="http://schemas.microsoft.com/office/drawing/2014/main" id="{6DE4702F-CC28-4196-8F20-436D4AFA35EB}"/>
                    </a:ext>
                  </a:extLst>
                </p:cNvPr>
                <p:cNvPicPr/>
                <p:nvPr/>
              </p:nvPicPr>
              <p:blipFill>
                <a:blip r:embed="rId259"/>
                <a:stretch>
                  <a:fillRect/>
                </a:stretch>
              </p:blipFill>
              <p:spPr>
                <a:xfrm>
                  <a:off x="5097443" y="2699984"/>
                  <a:ext cx="38376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17" name="Ink 116">
                  <a:extLst>
                    <a:ext uri="{FF2B5EF4-FFF2-40B4-BE49-F238E27FC236}">
                      <a16:creationId xmlns:a16="http://schemas.microsoft.com/office/drawing/2014/main" id="{07819906-D6BA-4474-983C-50EA82789D0C}"/>
                    </a:ext>
                  </a:extLst>
                </p14:cNvPr>
                <p14:cNvContentPartPr/>
                <p14:nvPr/>
              </p14:nvContentPartPr>
              <p14:xfrm>
                <a:off x="5340803" y="2773784"/>
                <a:ext cx="389520" cy="221040"/>
              </p14:xfrm>
            </p:contentPart>
          </mc:Choice>
          <mc:Fallback xmlns="">
            <p:pic>
              <p:nvPicPr>
                <p:cNvPr id="117" name="Ink 116">
                  <a:extLst>
                    <a:ext uri="{FF2B5EF4-FFF2-40B4-BE49-F238E27FC236}">
                      <a16:creationId xmlns:a16="http://schemas.microsoft.com/office/drawing/2014/main" id="{07819906-D6BA-4474-983C-50EA82789D0C}"/>
                    </a:ext>
                  </a:extLst>
                </p:cNvPr>
                <p:cNvPicPr/>
                <p:nvPr/>
              </p:nvPicPr>
              <p:blipFill>
                <a:blip r:embed="rId261"/>
                <a:stretch>
                  <a:fillRect/>
                </a:stretch>
              </p:blipFill>
              <p:spPr>
                <a:xfrm>
                  <a:off x="5331803" y="2765144"/>
                  <a:ext cx="40716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18" name="Ink 117">
                  <a:extLst>
                    <a:ext uri="{FF2B5EF4-FFF2-40B4-BE49-F238E27FC236}">
                      <a16:creationId xmlns:a16="http://schemas.microsoft.com/office/drawing/2014/main" id="{C0A2D57E-0C26-4F54-BA4F-39B219656492}"/>
                    </a:ext>
                  </a:extLst>
                </p14:cNvPr>
                <p14:cNvContentPartPr/>
                <p14:nvPr/>
              </p14:nvContentPartPr>
              <p14:xfrm>
                <a:off x="2334083" y="3367424"/>
                <a:ext cx="129960" cy="216360"/>
              </p14:xfrm>
            </p:contentPart>
          </mc:Choice>
          <mc:Fallback xmlns="">
            <p:pic>
              <p:nvPicPr>
                <p:cNvPr id="118" name="Ink 117">
                  <a:extLst>
                    <a:ext uri="{FF2B5EF4-FFF2-40B4-BE49-F238E27FC236}">
                      <a16:creationId xmlns:a16="http://schemas.microsoft.com/office/drawing/2014/main" id="{C0A2D57E-0C26-4F54-BA4F-39B219656492}"/>
                    </a:ext>
                  </a:extLst>
                </p:cNvPr>
                <p:cNvPicPr/>
                <p:nvPr/>
              </p:nvPicPr>
              <p:blipFill>
                <a:blip r:embed="rId263"/>
                <a:stretch>
                  <a:fillRect/>
                </a:stretch>
              </p:blipFill>
              <p:spPr>
                <a:xfrm>
                  <a:off x="2325083" y="3358424"/>
                  <a:ext cx="14760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20" name="Ink 119">
                  <a:extLst>
                    <a:ext uri="{FF2B5EF4-FFF2-40B4-BE49-F238E27FC236}">
                      <a16:creationId xmlns:a16="http://schemas.microsoft.com/office/drawing/2014/main" id="{A2F1AE45-58AF-428C-BF4D-F10B75BD597C}"/>
                    </a:ext>
                  </a:extLst>
                </p14:cNvPr>
                <p14:cNvContentPartPr/>
                <p14:nvPr/>
              </p14:nvContentPartPr>
              <p14:xfrm>
                <a:off x="2541083" y="3273824"/>
                <a:ext cx="711000" cy="312120"/>
              </p14:xfrm>
            </p:contentPart>
          </mc:Choice>
          <mc:Fallback xmlns="">
            <p:pic>
              <p:nvPicPr>
                <p:cNvPr id="120" name="Ink 119">
                  <a:extLst>
                    <a:ext uri="{FF2B5EF4-FFF2-40B4-BE49-F238E27FC236}">
                      <a16:creationId xmlns:a16="http://schemas.microsoft.com/office/drawing/2014/main" id="{A2F1AE45-58AF-428C-BF4D-F10B75BD597C}"/>
                    </a:ext>
                  </a:extLst>
                </p:cNvPr>
                <p:cNvPicPr/>
                <p:nvPr/>
              </p:nvPicPr>
              <p:blipFill>
                <a:blip r:embed="rId265"/>
                <a:stretch>
                  <a:fillRect/>
                </a:stretch>
              </p:blipFill>
              <p:spPr>
                <a:xfrm>
                  <a:off x="2532443" y="3264824"/>
                  <a:ext cx="72864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22" name="Ink 121">
                  <a:extLst>
                    <a:ext uri="{FF2B5EF4-FFF2-40B4-BE49-F238E27FC236}">
                      <a16:creationId xmlns:a16="http://schemas.microsoft.com/office/drawing/2014/main" id="{CE7EE122-5879-4DC7-AF02-F3CDE626C73C}"/>
                    </a:ext>
                  </a:extLst>
                </p14:cNvPr>
                <p14:cNvContentPartPr/>
                <p14:nvPr/>
              </p14:nvContentPartPr>
              <p14:xfrm>
                <a:off x="3494003" y="3268064"/>
                <a:ext cx="244440" cy="281520"/>
              </p14:xfrm>
            </p:contentPart>
          </mc:Choice>
          <mc:Fallback xmlns="">
            <p:pic>
              <p:nvPicPr>
                <p:cNvPr id="122" name="Ink 121">
                  <a:extLst>
                    <a:ext uri="{FF2B5EF4-FFF2-40B4-BE49-F238E27FC236}">
                      <a16:creationId xmlns:a16="http://schemas.microsoft.com/office/drawing/2014/main" id="{CE7EE122-5879-4DC7-AF02-F3CDE626C73C}"/>
                    </a:ext>
                  </a:extLst>
                </p:cNvPr>
                <p:cNvPicPr/>
                <p:nvPr/>
              </p:nvPicPr>
              <p:blipFill>
                <a:blip r:embed="rId267"/>
                <a:stretch>
                  <a:fillRect/>
                </a:stretch>
              </p:blipFill>
              <p:spPr>
                <a:xfrm>
                  <a:off x="3485003" y="3259424"/>
                  <a:ext cx="26208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23" name="Ink 122">
                  <a:extLst>
                    <a:ext uri="{FF2B5EF4-FFF2-40B4-BE49-F238E27FC236}">
                      <a16:creationId xmlns:a16="http://schemas.microsoft.com/office/drawing/2014/main" id="{6DABEBB6-A6C4-4922-85B1-FF116D5107DF}"/>
                    </a:ext>
                  </a:extLst>
                </p14:cNvPr>
                <p14:cNvContentPartPr/>
                <p14:nvPr/>
              </p14:nvContentPartPr>
              <p14:xfrm>
                <a:off x="3870923" y="3350864"/>
                <a:ext cx="163080" cy="113040"/>
              </p14:xfrm>
            </p:contentPart>
          </mc:Choice>
          <mc:Fallback xmlns="">
            <p:pic>
              <p:nvPicPr>
                <p:cNvPr id="123" name="Ink 122">
                  <a:extLst>
                    <a:ext uri="{FF2B5EF4-FFF2-40B4-BE49-F238E27FC236}">
                      <a16:creationId xmlns:a16="http://schemas.microsoft.com/office/drawing/2014/main" id="{6DABEBB6-A6C4-4922-85B1-FF116D5107DF}"/>
                    </a:ext>
                  </a:extLst>
                </p:cNvPr>
                <p:cNvPicPr/>
                <p:nvPr/>
              </p:nvPicPr>
              <p:blipFill>
                <a:blip r:embed="rId269"/>
                <a:stretch>
                  <a:fillRect/>
                </a:stretch>
              </p:blipFill>
              <p:spPr>
                <a:xfrm>
                  <a:off x="3861923" y="3342224"/>
                  <a:ext cx="18072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24" name="Ink 123">
                  <a:extLst>
                    <a:ext uri="{FF2B5EF4-FFF2-40B4-BE49-F238E27FC236}">
                      <a16:creationId xmlns:a16="http://schemas.microsoft.com/office/drawing/2014/main" id="{72B6C7B7-3655-40F1-9D5E-4D5F62D57209}"/>
                    </a:ext>
                  </a:extLst>
                </p14:cNvPr>
                <p14:cNvContentPartPr/>
                <p14:nvPr/>
              </p14:nvContentPartPr>
              <p14:xfrm>
                <a:off x="4156043" y="3221624"/>
                <a:ext cx="212400" cy="281520"/>
              </p14:xfrm>
            </p:contentPart>
          </mc:Choice>
          <mc:Fallback xmlns="">
            <p:pic>
              <p:nvPicPr>
                <p:cNvPr id="124" name="Ink 123">
                  <a:extLst>
                    <a:ext uri="{FF2B5EF4-FFF2-40B4-BE49-F238E27FC236}">
                      <a16:creationId xmlns:a16="http://schemas.microsoft.com/office/drawing/2014/main" id="{72B6C7B7-3655-40F1-9D5E-4D5F62D57209}"/>
                    </a:ext>
                  </a:extLst>
                </p:cNvPr>
                <p:cNvPicPr/>
                <p:nvPr/>
              </p:nvPicPr>
              <p:blipFill>
                <a:blip r:embed="rId271"/>
                <a:stretch>
                  <a:fillRect/>
                </a:stretch>
              </p:blipFill>
              <p:spPr>
                <a:xfrm>
                  <a:off x="4147403" y="3212984"/>
                  <a:ext cx="23004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25" name="Ink 124">
                  <a:extLst>
                    <a:ext uri="{FF2B5EF4-FFF2-40B4-BE49-F238E27FC236}">
                      <a16:creationId xmlns:a16="http://schemas.microsoft.com/office/drawing/2014/main" id="{01A80F34-98EB-4169-A62B-09F040D109CF}"/>
                    </a:ext>
                  </a:extLst>
                </p14:cNvPr>
                <p14:cNvContentPartPr/>
                <p14:nvPr/>
              </p14:nvContentPartPr>
              <p14:xfrm>
                <a:off x="4499483" y="3266624"/>
                <a:ext cx="164160" cy="196560"/>
              </p14:xfrm>
            </p:contentPart>
          </mc:Choice>
          <mc:Fallback xmlns="">
            <p:pic>
              <p:nvPicPr>
                <p:cNvPr id="125" name="Ink 124">
                  <a:extLst>
                    <a:ext uri="{FF2B5EF4-FFF2-40B4-BE49-F238E27FC236}">
                      <a16:creationId xmlns:a16="http://schemas.microsoft.com/office/drawing/2014/main" id="{01A80F34-98EB-4169-A62B-09F040D109CF}"/>
                    </a:ext>
                  </a:extLst>
                </p:cNvPr>
                <p:cNvPicPr/>
                <p:nvPr/>
              </p:nvPicPr>
              <p:blipFill>
                <a:blip r:embed="rId273"/>
                <a:stretch>
                  <a:fillRect/>
                </a:stretch>
              </p:blipFill>
              <p:spPr>
                <a:xfrm>
                  <a:off x="4490483" y="3257984"/>
                  <a:ext cx="18180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26" name="Ink 125">
                  <a:extLst>
                    <a:ext uri="{FF2B5EF4-FFF2-40B4-BE49-F238E27FC236}">
                      <a16:creationId xmlns:a16="http://schemas.microsoft.com/office/drawing/2014/main" id="{9A7D1ED0-C688-4C84-A589-7637112626A0}"/>
                    </a:ext>
                  </a:extLst>
                </p14:cNvPr>
                <p14:cNvContentPartPr/>
                <p14:nvPr/>
              </p14:nvContentPartPr>
              <p14:xfrm>
                <a:off x="4883243" y="3191384"/>
                <a:ext cx="21600" cy="345600"/>
              </p14:xfrm>
            </p:contentPart>
          </mc:Choice>
          <mc:Fallback xmlns="">
            <p:pic>
              <p:nvPicPr>
                <p:cNvPr id="126" name="Ink 125">
                  <a:extLst>
                    <a:ext uri="{FF2B5EF4-FFF2-40B4-BE49-F238E27FC236}">
                      <a16:creationId xmlns:a16="http://schemas.microsoft.com/office/drawing/2014/main" id="{9A7D1ED0-C688-4C84-A589-7637112626A0}"/>
                    </a:ext>
                  </a:extLst>
                </p:cNvPr>
                <p:cNvPicPr/>
                <p:nvPr/>
              </p:nvPicPr>
              <p:blipFill>
                <a:blip r:embed="rId275"/>
                <a:stretch>
                  <a:fillRect/>
                </a:stretch>
              </p:blipFill>
              <p:spPr>
                <a:xfrm>
                  <a:off x="4874243" y="3182744"/>
                  <a:ext cx="39240" cy="363240"/>
                </a:xfrm>
                <a:prstGeom prst="rect">
                  <a:avLst/>
                </a:prstGeom>
              </p:spPr>
            </p:pic>
          </mc:Fallback>
        </mc:AlternateContent>
      </p:grpSp>
    </p:spTree>
    <p:extLst>
      <p:ext uri="{BB962C8B-B14F-4D97-AF65-F5344CB8AC3E}">
        <p14:creationId xmlns:p14="http://schemas.microsoft.com/office/powerpoint/2010/main" val="2020357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5AD180C-0C31-41EF-BDF0-BE36D47D2422}"/>
                  </a:ext>
                </a:extLst>
              </p14:cNvPr>
              <p14:cNvContentPartPr/>
              <p14:nvPr/>
            </p14:nvContentPartPr>
            <p14:xfrm>
              <a:off x="487880" y="841613"/>
              <a:ext cx="30960" cy="295200"/>
            </p14:xfrm>
          </p:contentPart>
        </mc:Choice>
        <mc:Fallback xmlns="">
          <p:pic>
            <p:nvPicPr>
              <p:cNvPr id="2" name="Ink 1">
                <a:extLst>
                  <a:ext uri="{FF2B5EF4-FFF2-40B4-BE49-F238E27FC236}">
                    <a16:creationId xmlns:a16="http://schemas.microsoft.com/office/drawing/2014/main" id="{45AD180C-0C31-41EF-BDF0-BE36D47D2422}"/>
                  </a:ext>
                </a:extLst>
              </p:cNvPr>
              <p:cNvPicPr/>
              <p:nvPr/>
            </p:nvPicPr>
            <p:blipFill>
              <a:blip r:embed="rId3"/>
              <a:stretch>
                <a:fillRect/>
              </a:stretch>
            </p:blipFill>
            <p:spPr>
              <a:xfrm>
                <a:off x="478774" y="832624"/>
                <a:ext cx="48808" cy="31281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F605AA1D-F0BE-4994-AF1A-FB393504D320}"/>
                  </a:ext>
                </a:extLst>
              </p14:cNvPr>
              <p14:cNvContentPartPr/>
              <p14:nvPr/>
            </p14:nvContentPartPr>
            <p14:xfrm>
              <a:off x="3850280" y="688973"/>
              <a:ext cx="216360" cy="628560"/>
            </p14:xfrm>
          </p:contentPart>
        </mc:Choice>
        <mc:Fallback xmlns="">
          <p:pic>
            <p:nvPicPr>
              <p:cNvPr id="10" name="Ink 9">
                <a:extLst>
                  <a:ext uri="{FF2B5EF4-FFF2-40B4-BE49-F238E27FC236}">
                    <a16:creationId xmlns:a16="http://schemas.microsoft.com/office/drawing/2014/main" id="{F605AA1D-F0BE-4994-AF1A-FB393504D320}"/>
                  </a:ext>
                </a:extLst>
              </p:cNvPr>
              <p:cNvPicPr/>
              <p:nvPr/>
            </p:nvPicPr>
            <p:blipFill>
              <a:blip r:embed="rId5"/>
              <a:stretch>
                <a:fillRect/>
              </a:stretch>
            </p:blipFill>
            <p:spPr>
              <a:xfrm>
                <a:off x="3841295" y="679973"/>
                <a:ext cx="233971" cy="646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20C6F1CE-F882-45ED-BE0C-69B822BB5022}"/>
                  </a:ext>
                </a:extLst>
              </p14:cNvPr>
              <p14:cNvContentPartPr/>
              <p14:nvPr/>
            </p14:nvContentPartPr>
            <p14:xfrm>
              <a:off x="482840" y="718853"/>
              <a:ext cx="1780920" cy="379440"/>
            </p14:xfrm>
          </p:contentPart>
        </mc:Choice>
        <mc:Fallback xmlns="">
          <p:pic>
            <p:nvPicPr>
              <p:cNvPr id="3" name="Ink 2">
                <a:extLst>
                  <a:ext uri="{FF2B5EF4-FFF2-40B4-BE49-F238E27FC236}">
                    <a16:creationId xmlns:a16="http://schemas.microsoft.com/office/drawing/2014/main" id="{20C6F1CE-F882-45ED-BE0C-69B822BB5022}"/>
                  </a:ext>
                </a:extLst>
              </p:cNvPr>
              <p:cNvPicPr/>
              <p:nvPr/>
            </p:nvPicPr>
            <p:blipFill>
              <a:blip r:embed="rId7"/>
              <a:stretch>
                <a:fillRect/>
              </a:stretch>
            </p:blipFill>
            <p:spPr>
              <a:xfrm>
                <a:off x="473842" y="709844"/>
                <a:ext cx="1798556" cy="39709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380217C5-8835-4111-BEA1-DA3BB4EDA7D4}"/>
                  </a:ext>
                </a:extLst>
              </p14:cNvPr>
              <p14:cNvContentPartPr/>
              <p14:nvPr/>
            </p14:nvContentPartPr>
            <p14:xfrm>
              <a:off x="2670200" y="762413"/>
              <a:ext cx="181800" cy="475920"/>
            </p14:xfrm>
          </p:contentPart>
        </mc:Choice>
        <mc:Fallback xmlns="">
          <p:pic>
            <p:nvPicPr>
              <p:cNvPr id="4" name="Ink 3">
                <a:extLst>
                  <a:ext uri="{FF2B5EF4-FFF2-40B4-BE49-F238E27FC236}">
                    <a16:creationId xmlns:a16="http://schemas.microsoft.com/office/drawing/2014/main" id="{380217C5-8835-4111-BEA1-DA3BB4EDA7D4}"/>
                  </a:ext>
                </a:extLst>
              </p:cNvPr>
              <p:cNvPicPr/>
              <p:nvPr/>
            </p:nvPicPr>
            <p:blipFill>
              <a:blip r:embed="rId9"/>
              <a:stretch>
                <a:fillRect/>
              </a:stretch>
            </p:blipFill>
            <p:spPr>
              <a:xfrm>
                <a:off x="2661200" y="753413"/>
                <a:ext cx="199440" cy="493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0A077B71-F6CC-45DD-AA99-8BA4D4CF57D4}"/>
                  </a:ext>
                </a:extLst>
              </p14:cNvPr>
              <p14:cNvContentPartPr/>
              <p14:nvPr/>
            </p14:nvContentPartPr>
            <p14:xfrm>
              <a:off x="2921120" y="781853"/>
              <a:ext cx="364680" cy="426960"/>
            </p14:xfrm>
          </p:contentPart>
        </mc:Choice>
        <mc:Fallback xmlns="">
          <p:pic>
            <p:nvPicPr>
              <p:cNvPr id="5" name="Ink 4">
                <a:extLst>
                  <a:ext uri="{FF2B5EF4-FFF2-40B4-BE49-F238E27FC236}">
                    <a16:creationId xmlns:a16="http://schemas.microsoft.com/office/drawing/2014/main" id="{0A077B71-F6CC-45DD-AA99-8BA4D4CF57D4}"/>
                  </a:ext>
                </a:extLst>
              </p:cNvPr>
              <p:cNvPicPr/>
              <p:nvPr/>
            </p:nvPicPr>
            <p:blipFill>
              <a:blip r:embed="rId11"/>
              <a:stretch>
                <a:fillRect/>
              </a:stretch>
            </p:blipFill>
            <p:spPr>
              <a:xfrm>
                <a:off x="2912120" y="772853"/>
                <a:ext cx="38232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21EBF8F7-36DB-4512-B74D-C9C24ED818B9}"/>
                  </a:ext>
                </a:extLst>
              </p14:cNvPr>
              <p14:cNvContentPartPr/>
              <p14:nvPr/>
            </p14:nvContentPartPr>
            <p14:xfrm>
              <a:off x="3546800" y="780413"/>
              <a:ext cx="225000" cy="290880"/>
            </p14:xfrm>
          </p:contentPart>
        </mc:Choice>
        <mc:Fallback xmlns="">
          <p:pic>
            <p:nvPicPr>
              <p:cNvPr id="7" name="Ink 6">
                <a:extLst>
                  <a:ext uri="{FF2B5EF4-FFF2-40B4-BE49-F238E27FC236}">
                    <a16:creationId xmlns:a16="http://schemas.microsoft.com/office/drawing/2014/main" id="{21EBF8F7-36DB-4512-B74D-C9C24ED818B9}"/>
                  </a:ext>
                </a:extLst>
              </p:cNvPr>
              <p:cNvPicPr/>
              <p:nvPr/>
            </p:nvPicPr>
            <p:blipFill>
              <a:blip r:embed="rId13"/>
              <a:stretch>
                <a:fillRect/>
              </a:stretch>
            </p:blipFill>
            <p:spPr>
              <a:xfrm>
                <a:off x="3537800" y="771424"/>
                <a:ext cx="242640" cy="308498"/>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46F940C1-D401-439A-8A5E-6D03BC510E2B}"/>
                  </a:ext>
                </a:extLst>
              </p14:cNvPr>
              <p14:cNvContentPartPr/>
              <p14:nvPr/>
            </p14:nvContentPartPr>
            <p14:xfrm>
              <a:off x="3802760" y="789053"/>
              <a:ext cx="192600" cy="426240"/>
            </p14:xfrm>
          </p:contentPart>
        </mc:Choice>
        <mc:Fallback xmlns="">
          <p:pic>
            <p:nvPicPr>
              <p:cNvPr id="8" name="Ink 7">
                <a:extLst>
                  <a:ext uri="{FF2B5EF4-FFF2-40B4-BE49-F238E27FC236}">
                    <a16:creationId xmlns:a16="http://schemas.microsoft.com/office/drawing/2014/main" id="{46F940C1-D401-439A-8A5E-6D03BC510E2B}"/>
                  </a:ext>
                </a:extLst>
              </p:cNvPr>
              <p:cNvPicPr/>
              <p:nvPr/>
            </p:nvPicPr>
            <p:blipFill>
              <a:blip r:embed="rId15"/>
              <a:stretch>
                <a:fillRect/>
              </a:stretch>
            </p:blipFill>
            <p:spPr>
              <a:xfrm>
                <a:off x="3793760" y="780053"/>
                <a:ext cx="210240" cy="443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FCEC37BA-2C97-4BEB-9B8D-39A6BC2C0F01}"/>
                  </a:ext>
                </a:extLst>
              </p14:cNvPr>
              <p14:cNvContentPartPr/>
              <p14:nvPr/>
            </p14:nvContentPartPr>
            <p14:xfrm>
              <a:off x="462680" y="1511573"/>
              <a:ext cx="220680" cy="383760"/>
            </p14:xfrm>
          </p:contentPart>
        </mc:Choice>
        <mc:Fallback xmlns="">
          <p:pic>
            <p:nvPicPr>
              <p:cNvPr id="18" name="Ink 17">
                <a:extLst>
                  <a:ext uri="{FF2B5EF4-FFF2-40B4-BE49-F238E27FC236}">
                    <a16:creationId xmlns:a16="http://schemas.microsoft.com/office/drawing/2014/main" id="{FCEC37BA-2C97-4BEB-9B8D-39A6BC2C0F01}"/>
                  </a:ext>
                </a:extLst>
              </p:cNvPr>
              <p:cNvPicPr/>
              <p:nvPr/>
            </p:nvPicPr>
            <p:blipFill>
              <a:blip r:embed="rId17"/>
              <a:stretch>
                <a:fillRect/>
              </a:stretch>
            </p:blipFill>
            <p:spPr>
              <a:xfrm>
                <a:off x="453680" y="1502573"/>
                <a:ext cx="23832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A9E9CB09-C791-477E-99C0-9A3010A18AED}"/>
                  </a:ext>
                </a:extLst>
              </p14:cNvPr>
              <p14:cNvContentPartPr/>
              <p14:nvPr/>
            </p14:nvContentPartPr>
            <p14:xfrm>
              <a:off x="725120" y="1579973"/>
              <a:ext cx="918720" cy="601560"/>
            </p14:xfrm>
          </p:contentPart>
        </mc:Choice>
        <mc:Fallback xmlns="">
          <p:pic>
            <p:nvPicPr>
              <p:cNvPr id="20" name="Ink 19">
                <a:extLst>
                  <a:ext uri="{FF2B5EF4-FFF2-40B4-BE49-F238E27FC236}">
                    <a16:creationId xmlns:a16="http://schemas.microsoft.com/office/drawing/2014/main" id="{A9E9CB09-C791-477E-99C0-9A3010A18AED}"/>
                  </a:ext>
                </a:extLst>
              </p:cNvPr>
              <p:cNvPicPr/>
              <p:nvPr/>
            </p:nvPicPr>
            <p:blipFill>
              <a:blip r:embed="rId19"/>
              <a:stretch>
                <a:fillRect/>
              </a:stretch>
            </p:blipFill>
            <p:spPr>
              <a:xfrm>
                <a:off x="716120" y="1570973"/>
                <a:ext cx="936360" cy="619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BCF9CCA9-0F77-449B-8AC8-27547E1EDFE7}"/>
                  </a:ext>
                </a:extLst>
              </p14:cNvPr>
              <p14:cNvContentPartPr/>
              <p14:nvPr/>
            </p14:nvContentPartPr>
            <p14:xfrm>
              <a:off x="2103920" y="1556213"/>
              <a:ext cx="391680" cy="28080"/>
            </p14:xfrm>
          </p:contentPart>
        </mc:Choice>
        <mc:Fallback xmlns="">
          <p:pic>
            <p:nvPicPr>
              <p:cNvPr id="21" name="Ink 20">
                <a:extLst>
                  <a:ext uri="{FF2B5EF4-FFF2-40B4-BE49-F238E27FC236}">
                    <a16:creationId xmlns:a16="http://schemas.microsoft.com/office/drawing/2014/main" id="{BCF9CCA9-0F77-449B-8AC8-27547E1EDFE7}"/>
                  </a:ext>
                </a:extLst>
              </p:cNvPr>
              <p:cNvPicPr/>
              <p:nvPr/>
            </p:nvPicPr>
            <p:blipFill>
              <a:blip r:embed="rId21"/>
              <a:stretch>
                <a:fillRect/>
              </a:stretch>
            </p:blipFill>
            <p:spPr>
              <a:xfrm>
                <a:off x="2094920" y="1547213"/>
                <a:ext cx="4093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90F4BD5C-E121-41AB-B34C-B7BDC71F8944}"/>
                  </a:ext>
                </a:extLst>
              </p14:cNvPr>
              <p14:cNvContentPartPr/>
              <p14:nvPr/>
            </p14:nvContentPartPr>
            <p14:xfrm>
              <a:off x="2049920" y="1577813"/>
              <a:ext cx="571680" cy="263160"/>
            </p14:xfrm>
          </p:contentPart>
        </mc:Choice>
        <mc:Fallback xmlns="">
          <p:pic>
            <p:nvPicPr>
              <p:cNvPr id="22" name="Ink 21">
                <a:extLst>
                  <a:ext uri="{FF2B5EF4-FFF2-40B4-BE49-F238E27FC236}">
                    <a16:creationId xmlns:a16="http://schemas.microsoft.com/office/drawing/2014/main" id="{90F4BD5C-E121-41AB-B34C-B7BDC71F8944}"/>
                  </a:ext>
                </a:extLst>
              </p:cNvPr>
              <p:cNvPicPr/>
              <p:nvPr/>
            </p:nvPicPr>
            <p:blipFill>
              <a:blip r:embed="rId23"/>
              <a:stretch>
                <a:fillRect/>
              </a:stretch>
            </p:blipFill>
            <p:spPr>
              <a:xfrm>
                <a:off x="2040914" y="1568813"/>
                <a:ext cx="589331"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46A0053F-33B9-4C01-B358-7719140E9B83}"/>
                  </a:ext>
                </a:extLst>
              </p14:cNvPr>
              <p14:cNvContentPartPr/>
              <p14:nvPr/>
            </p14:nvContentPartPr>
            <p14:xfrm>
              <a:off x="2566880" y="1435253"/>
              <a:ext cx="220320" cy="699840"/>
            </p14:xfrm>
          </p:contentPart>
        </mc:Choice>
        <mc:Fallback xmlns="">
          <p:pic>
            <p:nvPicPr>
              <p:cNvPr id="25" name="Ink 24">
                <a:extLst>
                  <a:ext uri="{FF2B5EF4-FFF2-40B4-BE49-F238E27FC236}">
                    <a16:creationId xmlns:a16="http://schemas.microsoft.com/office/drawing/2014/main" id="{46A0053F-33B9-4C01-B358-7719140E9B83}"/>
                  </a:ext>
                </a:extLst>
              </p:cNvPr>
              <p:cNvPicPr/>
              <p:nvPr/>
            </p:nvPicPr>
            <p:blipFill>
              <a:blip r:embed="rId25"/>
              <a:stretch>
                <a:fillRect/>
              </a:stretch>
            </p:blipFill>
            <p:spPr>
              <a:xfrm>
                <a:off x="2557880" y="1426253"/>
                <a:ext cx="237960" cy="717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B99FC60E-1520-4A0A-9232-82553A91134F}"/>
                  </a:ext>
                </a:extLst>
              </p14:cNvPr>
              <p14:cNvContentPartPr/>
              <p14:nvPr/>
            </p14:nvContentPartPr>
            <p14:xfrm>
              <a:off x="3028040" y="1561613"/>
              <a:ext cx="172800" cy="201960"/>
            </p14:xfrm>
          </p:contentPart>
        </mc:Choice>
        <mc:Fallback xmlns="">
          <p:pic>
            <p:nvPicPr>
              <p:cNvPr id="26" name="Ink 25">
                <a:extLst>
                  <a:ext uri="{FF2B5EF4-FFF2-40B4-BE49-F238E27FC236}">
                    <a16:creationId xmlns:a16="http://schemas.microsoft.com/office/drawing/2014/main" id="{B99FC60E-1520-4A0A-9232-82553A91134F}"/>
                  </a:ext>
                </a:extLst>
              </p:cNvPr>
              <p:cNvPicPr/>
              <p:nvPr/>
            </p:nvPicPr>
            <p:blipFill>
              <a:blip r:embed="rId27"/>
              <a:stretch>
                <a:fillRect/>
              </a:stretch>
            </p:blipFill>
            <p:spPr>
              <a:xfrm>
                <a:off x="3019040" y="1552613"/>
                <a:ext cx="19044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D744BEAF-9E75-4B4B-8B30-1982487EAD12}"/>
                  </a:ext>
                </a:extLst>
              </p14:cNvPr>
              <p14:cNvContentPartPr/>
              <p14:nvPr/>
            </p14:nvContentPartPr>
            <p14:xfrm>
              <a:off x="3233600" y="1530653"/>
              <a:ext cx="299520" cy="200520"/>
            </p14:xfrm>
          </p:contentPart>
        </mc:Choice>
        <mc:Fallback xmlns="">
          <p:pic>
            <p:nvPicPr>
              <p:cNvPr id="27" name="Ink 26">
                <a:extLst>
                  <a:ext uri="{FF2B5EF4-FFF2-40B4-BE49-F238E27FC236}">
                    <a16:creationId xmlns:a16="http://schemas.microsoft.com/office/drawing/2014/main" id="{D744BEAF-9E75-4B4B-8B30-1982487EAD12}"/>
                  </a:ext>
                </a:extLst>
              </p:cNvPr>
              <p:cNvPicPr/>
              <p:nvPr/>
            </p:nvPicPr>
            <p:blipFill>
              <a:blip r:embed="rId29"/>
              <a:stretch>
                <a:fillRect/>
              </a:stretch>
            </p:blipFill>
            <p:spPr>
              <a:xfrm>
                <a:off x="3224600" y="1521653"/>
                <a:ext cx="3171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8" name="Ink 27">
                <a:extLst>
                  <a:ext uri="{FF2B5EF4-FFF2-40B4-BE49-F238E27FC236}">
                    <a16:creationId xmlns:a16="http://schemas.microsoft.com/office/drawing/2014/main" id="{F7DED97A-1579-455F-B89E-D3B180CBEA0C}"/>
                  </a:ext>
                </a:extLst>
              </p14:cNvPr>
              <p14:cNvContentPartPr/>
              <p14:nvPr/>
            </p14:nvContentPartPr>
            <p14:xfrm>
              <a:off x="3680720" y="1579973"/>
              <a:ext cx="116280" cy="93600"/>
            </p14:xfrm>
          </p:contentPart>
        </mc:Choice>
        <mc:Fallback xmlns="">
          <p:pic>
            <p:nvPicPr>
              <p:cNvPr id="28" name="Ink 27">
                <a:extLst>
                  <a:ext uri="{FF2B5EF4-FFF2-40B4-BE49-F238E27FC236}">
                    <a16:creationId xmlns:a16="http://schemas.microsoft.com/office/drawing/2014/main" id="{F7DED97A-1579-455F-B89E-D3B180CBEA0C}"/>
                  </a:ext>
                </a:extLst>
              </p:cNvPr>
              <p:cNvPicPr/>
              <p:nvPr/>
            </p:nvPicPr>
            <p:blipFill>
              <a:blip r:embed="rId31"/>
              <a:stretch>
                <a:fillRect/>
              </a:stretch>
            </p:blipFill>
            <p:spPr>
              <a:xfrm>
                <a:off x="3671720" y="1570973"/>
                <a:ext cx="1339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D1B1B5F1-07C3-4BF2-B753-F3EA56D43EA4}"/>
                  </a:ext>
                </a:extLst>
              </p14:cNvPr>
              <p14:cNvContentPartPr/>
              <p14:nvPr/>
            </p14:nvContentPartPr>
            <p14:xfrm>
              <a:off x="3937400" y="1497173"/>
              <a:ext cx="199080" cy="191520"/>
            </p14:xfrm>
          </p:contentPart>
        </mc:Choice>
        <mc:Fallback xmlns="">
          <p:pic>
            <p:nvPicPr>
              <p:cNvPr id="31" name="Ink 30">
                <a:extLst>
                  <a:ext uri="{FF2B5EF4-FFF2-40B4-BE49-F238E27FC236}">
                    <a16:creationId xmlns:a16="http://schemas.microsoft.com/office/drawing/2014/main" id="{D1B1B5F1-07C3-4BF2-B753-F3EA56D43EA4}"/>
                  </a:ext>
                </a:extLst>
              </p:cNvPr>
              <p:cNvPicPr/>
              <p:nvPr/>
            </p:nvPicPr>
            <p:blipFill>
              <a:blip r:embed="rId33"/>
              <a:stretch>
                <a:fillRect/>
              </a:stretch>
            </p:blipFill>
            <p:spPr>
              <a:xfrm>
                <a:off x="3928400" y="1488173"/>
                <a:ext cx="21672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2" name="Ink 31">
                <a:extLst>
                  <a:ext uri="{FF2B5EF4-FFF2-40B4-BE49-F238E27FC236}">
                    <a16:creationId xmlns:a16="http://schemas.microsoft.com/office/drawing/2014/main" id="{6464F38F-2FBD-4FAB-9EF8-9A59D745EA38}"/>
                  </a:ext>
                </a:extLst>
              </p14:cNvPr>
              <p14:cNvContentPartPr/>
              <p14:nvPr/>
            </p14:nvContentPartPr>
            <p14:xfrm>
              <a:off x="4551920" y="1448933"/>
              <a:ext cx="8280" cy="280800"/>
            </p14:xfrm>
          </p:contentPart>
        </mc:Choice>
        <mc:Fallback xmlns="">
          <p:pic>
            <p:nvPicPr>
              <p:cNvPr id="32" name="Ink 31">
                <a:extLst>
                  <a:ext uri="{FF2B5EF4-FFF2-40B4-BE49-F238E27FC236}">
                    <a16:creationId xmlns:a16="http://schemas.microsoft.com/office/drawing/2014/main" id="{6464F38F-2FBD-4FAB-9EF8-9A59D745EA38}"/>
                  </a:ext>
                </a:extLst>
              </p:cNvPr>
              <p:cNvPicPr/>
              <p:nvPr/>
            </p:nvPicPr>
            <p:blipFill>
              <a:blip r:embed="rId35"/>
              <a:stretch>
                <a:fillRect/>
              </a:stretch>
            </p:blipFill>
            <p:spPr>
              <a:xfrm>
                <a:off x="4542920" y="1439933"/>
                <a:ext cx="2592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 name="Ink 32">
                <a:extLst>
                  <a:ext uri="{FF2B5EF4-FFF2-40B4-BE49-F238E27FC236}">
                    <a16:creationId xmlns:a16="http://schemas.microsoft.com/office/drawing/2014/main" id="{0836CF44-35A0-48E9-AB6B-BEB358DE6C4B}"/>
                  </a:ext>
                </a:extLst>
              </p14:cNvPr>
              <p14:cNvContentPartPr/>
              <p14:nvPr/>
            </p14:nvContentPartPr>
            <p14:xfrm>
              <a:off x="4436360" y="1446413"/>
              <a:ext cx="727200" cy="272520"/>
            </p14:xfrm>
          </p:contentPart>
        </mc:Choice>
        <mc:Fallback xmlns="">
          <p:pic>
            <p:nvPicPr>
              <p:cNvPr id="33" name="Ink 32">
                <a:extLst>
                  <a:ext uri="{FF2B5EF4-FFF2-40B4-BE49-F238E27FC236}">
                    <a16:creationId xmlns:a16="http://schemas.microsoft.com/office/drawing/2014/main" id="{0836CF44-35A0-48E9-AB6B-BEB358DE6C4B}"/>
                  </a:ext>
                </a:extLst>
              </p:cNvPr>
              <p:cNvPicPr/>
              <p:nvPr/>
            </p:nvPicPr>
            <p:blipFill>
              <a:blip r:embed="rId37"/>
              <a:stretch>
                <a:fillRect/>
              </a:stretch>
            </p:blipFill>
            <p:spPr>
              <a:xfrm>
                <a:off x="4427360" y="1437413"/>
                <a:ext cx="74484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4" name="Ink 33">
                <a:extLst>
                  <a:ext uri="{FF2B5EF4-FFF2-40B4-BE49-F238E27FC236}">
                    <a16:creationId xmlns:a16="http://schemas.microsoft.com/office/drawing/2014/main" id="{9F32C4BF-D21C-496C-9C03-0B30E499CEB6}"/>
                  </a:ext>
                </a:extLst>
              </p14:cNvPr>
              <p14:cNvContentPartPr/>
              <p14:nvPr/>
            </p14:nvContentPartPr>
            <p14:xfrm>
              <a:off x="3290120" y="1917293"/>
              <a:ext cx="196200" cy="420120"/>
            </p14:xfrm>
          </p:contentPart>
        </mc:Choice>
        <mc:Fallback xmlns="">
          <p:pic>
            <p:nvPicPr>
              <p:cNvPr id="34" name="Ink 33">
                <a:extLst>
                  <a:ext uri="{FF2B5EF4-FFF2-40B4-BE49-F238E27FC236}">
                    <a16:creationId xmlns:a16="http://schemas.microsoft.com/office/drawing/2014/main" id="{9F32C4BF-D21C-496C-9C03-0B30E499CEB6}"/>
                  </a:ext>
                </a:extLst>
              </p:cNvPr>
              <p:cNvPicPr/>
              <p:nvPr/>
            </p:nvPicPr>
            <p:blipFill>
              <a:blip r:embed="rId39"/>
              <a:stretch>
                <a:fillRect/>
              </a:stretch>
            </p:blipFill>
            <p:spPr>
              <a:xfrm>
                <a:off x="3281120" y="1908293"/>
                <a:ext cx="213840"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5" name="Ink 34">
                <a:extLst>
                  <a:ext uri="{FF2B5EF4-FFF2-40B4-BE49-F238E27FC236}">
                    <a16:creationId xmlns:a16="http://schemas.microsoft.com/office/drawing/2014/main" id="{001E9772-12A1-442D-A9C7-92F5A9896895}"/>
                  </a:ext>
                </a:extLst>
              </p14:cNvPr>
              <p14:cNvContentPartPr/>
              <p14:nvPr/>
            </p14:nvContentPartPr>
            <p14:xfrm>
              <a:off x="3460040" y="2101253"/>
              <a:ext cx="208800" cy="167040"/>
            </p14:xfrm>
          </p:contentPart>
        </mc:Choice>
        <mc:Fallback xmlns="">
          <p:pic>
            <p:nvPicPr>
              <p:cNvPr id="35" name="Ink 34">
                <a:extLst>
                  <a:ext uri="{FF2B5EF4-FFF2-40B4-BE49-F238E27FC236}">
                    <a16:creationId xmlns:a16="http://schemas.microsoft.com/office/drawing/2014/main" id="{001E9772-12A1-442D-A9C7-92F5A9896895}"/>
                  </a:ext>
                </a:extLst>
              </p:cNvPr>
              <p:cNvPicPr/>
              <p:nvPr/>
            </p:nvPicPr>
            <p:blipFill>
              <a:blip r:embed="rId41"/>
              <a:stretch>
                <a:fillRect/>
              </a:stretch>
            </p:blipFill>
            <p:spPr>
              <a:xfrm>
                <a:off x="3451040" y="2092253"/>
                <a:ext cx="22644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2D660AF0-74C0-40EB-8500-0AC0FB2DDB59}"/>
                  </a:ext>
                </a:extLst>
              </p14:cNvPr>
              <p14:cNvContentPartPr/>
              <p14:nvPr/>
            </p14:nvContentPartPr>
            <p14:xfrm>
              <a:off x="3635360" y="2019893"/>
              <a:ext cx="5400" cy="15480"/>
            </p14:xfrm>
          </p:contentPart>
        </mc:Choice>
        <mc:Fallback xmlns="">
          <p:pic>
            <p:nvPicPr>
              <p:cNvPr id="36" name="Ink 35">
                <a:extLst>
                  <a:ext uri="{FF2B5EF4-FFF2-40B4-BE49-F238E27FC236}">
                    <a16:creationId xmlns:a16="http://schemas.microsoft.com/office/drawing/2014/main" id="{2D660AF0-74C0-40EB-8500-0AC0FB2DDB59}"/>
                  </a:ext>
                </a:extLst>
              </p:cNvPr>
              <p:cNvPicPr/>
              <p:nvPr/>
            </p:nvPicPr>
            <p:blipFill>
              <a:blip r:embed="rId43"/>
              <a:stretch>
                <a:fillRect/>
              </a:stretch>
            </p:blipFill>
            <p:spPr>
              <a:xfrm>
                <a:off x="3626360" y="2011098"/>
                <a:ext cx="23040" cy="32719"/>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94161957-C2F9-4E32-B951-C4EFED1CC417}"/>
                  </a:ext>
                </a:extLst>
              </p14:cNvPr>
              <p14:cNvContentPartPr/>
              <p14:nvPr/>
            </p14:nvContentPartPr>
            <p14:xfrm>
              <a:off x="3764600" y="1890653"/>
              <a:ext cx="310320" cy="308160"/>
            </p14:xfrm>
          </p:contentPart>
        </mc:Choice>
        <mc:Fallback xmlns="">
          <p:pic>
            <p:nvPicPr>
              <p:cNvPr id="37" name="Ink 36">
                <a:extLst>
                  <a:ext uri="{FF2B5EF4-FFF2-40B4-BE49-F238E27FC236}">
                    <a16:creationId xmlns:a16="http://schemas.microsoft.com/office/drawing/2014/main" id="{94161957-C2F9-4E32-B951-C4EFED1CC417}"/>
                  </a:ext>
                </a:extLst>
              </p:cNvPr>
              <p:cNvPicPr/>
              <p:nvPr/>
            </p:nvPicPr>
            <p:blipFill>
              <a:blip r:embed="rId45"/>
              <a:stretch>
                <a:fillRect/>
              </a:stretch>
            </p:blipFill>
            <p:spPr>
              <a:xfrm>
                <a:off x="3755600" y="1881653"/>
                <a:ext cx="32796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0" name="Ink 39">
                <a:extLst>
                  <a:ext uri="{FF2B5EF4-FFF2-40B4-BE49-F238E27FC236}">
                    <a16:creationId xmlns:a16="http://schemas.microsoft.com/office/drawing/2014/main" id="{D5A617D3-D898-4F2D-8B45-BE760E933B22}"/>
                  </a:ext>
                </a:extLst>
              </p14:cNvPr>
              <p14:cNvContentPartPr/>
              <p14:nvPr/>
            </p14:nvContentPartPr>
            <p14:xfrm>
              <a:off x="4325840" y="1773293"/>
              <a:ext cx="2130480" cy="543240"/>
            </p14:xfrm>
          </p:contentPart>
        </mc:Choice>
        <mc:Fallback xmlns="">
          <p:pic>
            <p:nvPicPr>
              <p:cNvPr id="40" name="Ink 39">
                <a:extLst>
                  <a:ext uri="{FF2B5EF4-FFF2-40B4-BE49-F238E27FC236}">
                    <a16:creationId xmlns:a16="http://schemas.microsoft.com/office/drawing/2014/main" id="{D5A617D3-D898-4F2D-8B45-BE760E933B22}"/>
                  </a:ext>
                </a:extLst>
              </p:cNvPr>
              <p:cNvPicPr/>
              <p:nvPr/>
            </p:nvPicPr>
            <p:blipFill>
              <a:blip r:embed="rId47"/>
              <a:stretch>
                <a:fillRect/>
              </a:stretch>
            </p:blipFill>
            <p:spPr>
              <a:xfrm>
                <a:off x="4316842" y="1764299"/>
                <a:ext cx="2148117" cy="560868"/>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1" name="Ink 40">
                <a:extLst>
                  <a:ext uri="{FF2B5EF4-FFF2-40B4-BE49-F238E27FC236}">
                    <a16:creationId xmlns:a16="http://schemas.microsoft.com/office/drawing/2014/main" id="{1BA7C2E3-7A48-4401-AF95-60B36ED01B65}"/>
                  </a:ext>
                </a:extLst>
              </p14:cNvPr>
              <p14:cNvContentPartPr/>
              <p14:nvPr/>
            </p14:nvContentPartPr>
            <p14:xfrm>
              <a:off x="3299840" y="2461973"/>
              <a:ext cx="231840" cy="290520"/>
            </p14:xfrm>
          </p:contentPart>
        </mc:Choice>
        <mc:Fallback xmlns="">
          <p:pic>
            <p:nvPicPr>
              <p:cNvPr id="41" name="Ink 40">
                <a:extLst>
                  <a:ext uri="{FF2B5EF4-FFF2-40B4-BE49-F238E27FC236}">
                    <a16:creationId xmlns:a16="http://schemas.microsoft.com/office/drawing/2014/main" id="{1BA7C2E3-7A48-4401-AF95-60B36ED01B65}"/>
                  </a:ext>
                </a:extLst>
              </p:cNvPr>
              <p:cNvPicPr/>
              <p:nvPr/>
            </p:nvPicPr>
            <p:blipFill>
              <a:blip r:embed="rId49"/>
              <a:stretch>
                <a:fillRect/>
              </a:stretch>
            </p:blipFill>
            <p:spPr>
              <a:xfrm>
                <a:off x="3290840" y="2452984"/>
                <a:ext cx="249480" cy="308138"/>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2" name="Ink 41">
                <a:extLst>
                  <a:ext uri="{FF2B5EF4-FFF2-40B4-BE49-F238E27FC236}">
                    <a16:creationId xmlns:a16="http://schemas.microsoft.com/office/drawing/2014/main" id="{46CDA80A-BE97-4A63-8B76-E5F793FA862C}"/>
                  </a:ext>
                </a:extLst>
              </p14:cNvPr>
              <p14:cNvContentPartPr/>
              <p14:nvPr/>
            </p14:nvContentPartPr>
            <p14:xfrm>
              <a:off x="3351320" y="2394293"/>
              <a:ext cx="361440" cy="289440"/>
            </p14:xfrm>
          </p:contentPart>
        </mc:Choice>
        <mc:Fallback xmlns="">
          <p:pic>
            <p:nvPicPr>
              <p:cNvPr id="42" name="Ink 41">
                <a:extLst>
                  <a:ext uri="{FF2B5EF4-FFF2-40B4-BE49-F238E27FC236}">
                    <a16:creationId xmlns:a16="http://schemas.microsoft.com/office/drawing/2014/main" id="{46CDA80A-BE97-4A63-8B76-E5F793FA862C}"/>
                  </a:ext>
                </a:extLst>
              </p:cNvPr>
              <p:cNvPicPr/>
              <p:nvPr/>
            </p:nvPicPr>
            <p:blipFill>
              <a:blip r:embed="rId51"/>
              <a:stretch>
                <a:fillRect/>
              </a:stretch>
            </p:blipFill>
            <p:spPr>
              <a:xfrm>
                <a:off x="3342320" y="2385293"/>
                <a:ext cx="37908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3" name="Ink 42">
                <a:extLst>
                  <a:ext uri="{FF2B5EF4-FFF2-40B4-BE49-F238E27FC236}">
                    <a16:creationId xmlns:a16="http://schemas.microsoft.com/office/drawing/2014/main" id="{B46358CF-5FD5-4A2C-8E6D-84A68F064A9F}"/>
                  </a:ext>
                </a:extLst>
              </p14:cNvPr>
              <p14:cNvContentPartPr/>
              <p14:nvPr/>
            </p14:nvContentPartPr>
            <p14:xfrm>
              <a:off x="3588920" y="2512013"/>
              <a:ext cx="137160" cy="204840"/>
            </p14:xfrm>
          </p:contentPart>
        </mc:Choice>
        <mc:Fallback xmlns="">
          <p:pic>
            <p:nvPicPr>
              <p:cNvPr id="43" name="Ink 42">
                <a:extLst>
                  <a:ext uri="{FF2B5EF4-FFF2-40B4-BE49-F238E27FC236}">
                    <a16:creationId xmlns:a16="http://schemas.microsoft.com/office/drawing/2014/main" id="{B46358CF-5FD5-4A2C-8E6D-84A68F064A9F}"/>
                  </a:ext>
                </a:extLst>
              </p:cNvPr>
              <p:cNvPicPr/>
              <p:nvPr/>
            </p:nvPicPr>
            <p:blipFill>
              <a:blip r:embed="rId53"/>
              <a:stretch>
                <a:fillRect/>
              </a:stretch>
            </p:blipFill>
            <p:spPr>
              <a:xfrm>
                <a:off x="3579920" y="2503013"/>
                <a:ext cx="1548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4" name="Ink 43">
                <a:extLst>
                  <a:ext uri="{FF2B5EF4-FFF2-40B4-BE49-F238E27FC236}">
                    <a16:creationId xmlns:a16="http://schemas.microsoft.com/office/drawing/2014/main" id="{342F6DB8-A7E4-43C3-84AE-94F483A72651}"/>
                  </a:ext>
                </a:extLst>
              </p14:cNvPr>
              <p14:cNvContentPartPr/>
              <p14:nvPr/>
            </p14:nvContentPartPr>
            <p14:xfrm>
              <a:off x="3790520" y="2400773"/>
              <a:ext cx="185400" cy="321480"/>
            </p14:xfrm>
          </p:contentPart>
        </mc:Choice>
        <mc:Fallback xmlns="">
          <p:pic>
            <p:nvPicPr>
              <p:cNvPr id="44" name="Ink 43">
                <a:extLst>
                  <a:ext uri="{FF2B5EF4-FFF2-40B4-BE49-F238E27FC236}">
                    <a16:creationId xmlns:a16="http://schemas.microsoft.com/office/drawing/2014/main" id="{342F6DB8-A7E4-43C3-84AE-94F483A72651}"/>
                  </a:ext>
                </a:extLst>
              </p:cNvPr>
              <p:cNvPicPr/>
              <p:nvPr/>
            </p:nvPicPr>
            <p:blipFill>
              <a:blip r:embed="rId55"/>
              <a:stretch>
                <a:fillRect/>
              </a:stretch>
            </p:blipFill>
            <p:spPr>
              <a:xfrm>
                <a:off x="3781502" y="2391783"/>
                <a:ext cx="203074" cy="3391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5" name="Ink 44">
                <a:extLst>
                  <a:ext uri="{FF2B5EF4-FFF2-40B4-BE49-F238E27FC236}">
                    <a16:creationId xmlns:a16="http://schemas.microsoft.com/office/drawing/2014/main" id="{AE5B9484-9DBD-46FA-8C42-DEBCDB7DEBB3}"/>
                  </a:ext>
                </a:extLst>
              </p14:cNvPr>
              <p14:cNvContentPartPr/>
              <p14:nvPr/>
            </p14:nvContentPartPr>
            <p14:xfrm>
              <a:off x="3966920" y="2644133"/>
              <a:ext cx="147600" cy="14040"/>
            </p14:xfrm>
          </p:contentPart>
        </mc:Choice>
        <mc:Fallback xmlns="">
          <p:pic>
            <p:nvPicPr>
              <p:cNvPr id="45" name="Ink 44">
                <a:extLst>
                  <a:ext uri="{FF2B5EF4-FFF2-40B4-BE49-F238E27FC236}">
                    <a16:creationId xmlns:a16="http://schemas.microsoft.com/office/drawing/2014/main" id="{AE5B9484-9DBD-46FA-8C42-DEBCDB7DEBB3}"/>
                  </a:ext>
                </a:extLst>
              </p:cNvPr>
              <p:cNvPicPr/>
              <p:nvPr/>
            </p:nvPicPr>
            <p:blipFill>
              <a:blip r:embed="rId57"/>
              <a:stretch>
                <a:fillRect/>
              </a:stretch>
            </p:blipFill>
            <p:spPr>
              <a:xfrm>
                <a:off x="3957920" y="2635358"/>
                <a:ext cx="165240" cy="31239"/>
              </a:xfrm>
              <a:prstGeom prst="rect">
                <a:avLst/>
              </a:prstGeom>
            </p:spPr>
          </p:pic>
        </mc:Fallback>
      </mc:AlternateContent>
      <p:grpSp>
        <p:nvGrpSpPr>
          <p:cNvPr id="49" name="Group 48">
            <a:extLst>
              <a:ext uri="{FF2B5EF4-FFF2-40B4-BE49-F238E27FC236}">
                <a16:creationId xmlns:a16="http://schemas.microsoft.com/office/drawing/2014/main" id="{54323FDF-48A1-40BD-BE89-6B60DB768708}"/>
              </a:ext>
            </a:extLst>
          </p:cNvPr>
          <p:cNvGrpSpPr/>
          <p:nvPr/>
        </p:nvGrpSpPr>
        <p:grpSpPr>
          <a:xfrm>
            <a:off x="2214800" y="2946173"/>
            <a:ext cx="811440" cy="467640"/>
            <a:chOff x="2031920" y="2260373"/>
            <a:chExt cx="811440" cy="467640"/>
          </a:xfrm>
        </p:grpSpPr>
        <mc:AlternateContent xmlns:mc="http://schemas.openxmlformats.org/markup-compatibility/2006" xmlns:p14="http://schemas.microsoft.com/office/powerpoint/2010/main">
          <mc:Choice Requires="p14">
            <p:contentPart p14:bwMode="auto" r:id="rId58">
              <p14:nvContentPartPr>
                <p14:cNvPr id="46" name="Ink 45">
                  <a:extLst>
                    <a:ext uri="{FF2B5EF4-FFF2-40B4-BE49-F238E27FC236}">
                      <a16:creationId xmlns:a16="http://schemas.microsoft.com/office/drawing/2014/main" id="{ED996D6F-9673-4207-8B96-7C13544340AB}"/>
                    </a:ext>
                  </a:extLst>
                </p14:cNvPr>
                <p14:cNvContentPartPr/>
                <p14:nvPr/>
              </p14:nvContentPartPr>
              <p14:xfrm>
                <a:off x="2031920" y="2260373"/>
                <a:ext cx="290880" cy="467640"/>
              </p14:xfrm>
            </p:contentPart>
          </mc:Choice>
          <mc:Fallback xmlns="">
            <p:pic>
              <p:nvPicPr>
                <p:cNvPr id="46" name="Ink 45">
                  <a:extLst>
                    <a:ext uri="{FF2B5EF4-FFF2-40B4-BE49-F238E27FC236}">
                      <a16:creationId xmlns:a16="http://schemas.microsoft.com/office/drawing/2014/main" id="{ED996D6F-9673-4207-8B96-7C13544340AB}"/>
                    </a:ext>
                  </a:extLst>
                </p:cNvPr>
                <p:cNvPicPr/>
                <p:nvPr/>
              </p:nvPicPr>
              <p:blipFill>
                <a:blip r:embed="rId59"/>
                <a:stretch>
                  <a:fillRect/>
                </a:stretch>
              </p:blipFill>
              <p:spPr>
                <a:xfrm>
                  <a:off x="2022920" y="2251733"/>
                  <a:ext cx="30852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Ink 46">
                  <a:extLst>
                    <a:ext uri="{FF2B5EF4-FFF2-40B4-BE49-F238E27FC236}">
                      <a16:creationId xmlns:a16="http://schemas.microsoft.com/office/drawing/2014/main" id="{05700304-633B-4E68-89AF-A1471468AD5F}"/>
                    </a:ext>
                  </a:extLst>
                </p14:cNvPr>
                <p14:cNvContentPartPr/>
                <p14:nvPr/>
              </p14:nvContentPartPr>
              <p14:xfrm>
                <a:off x="2345480" y="2295293"/>
                <a:ext cx="88560" cy="408240"/>
              </p14:xfrm>
            </p:contentPart>
          </mc:Choice>
          <mc:Fallback xmlns="">
            <p:pic>
              <p:nvPicPr>
                <p:cNvPr id="47" name="Ink 46">
                  <a:extLst>
                    <a:ext uri="{FF2B5EF4-FFF2-40B4-BE49-F238E27FC236}">
                      <a16:creationId xmlns:a16="http://schemas.microsoft.com/office/drawing/2014/main" id="{05700304-633B-4E68-89AF-A1471468AD5F}"/>
                    </a:ext>
                  </a:extLst>
                </p:cNvPr>
                <p:cNvPicPr/>
                <p:nvPr/>
              </p:nvPicPr>
              <p:blipFill>
                <a:blip r:embed="rId61"/>
                <a:stretch>
                  <a:fillRect/>
                </a:stretch>
              </p:blipFill>
              <p:spPr>
                <a:xfrm>
                  <a:off x="2336480" y="2286653"/>
                  <a:ext cx="106200" cy="4258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8" name="Ink 47">
                  <a:extLst>
                    <a:ext uri="{FF2B5EF4-FFF2-40B4-BE49-F238E27FC236}">
                      <a16:creationId xmlns:a16="http://schemas.microsoft.com/office/drawing/2014/main" id="{C44A929E-EA6D-4772-96D5-1BF153FE67A7}"/>
                    </a:ext>
                  </a:extLst>
                </p14:cNvPr>
                <p14:cNvContentPartPr/>
                <p14:nvPr/>
              </p14:nvContentPartPr>
              <p14:xfrm>
                <a:off x="2444120" y="2451893"/>
                <a:ext cx="399240" cy="239400"/>
              </p14:xfrm>
            </p:contentPart>
          </mc:Choice>
          <mc:Fallback xmlns="">
            <p:pic>
              <p:nvPicPr>
                <p:cNvPr id="48" name="Ink 47">
                  <a:extLst>
                    <a:ext uri="{FF2B5EF4-FFF2-40B4-BE49-F238E27FC236}">
                      <a16:creationId xmlns:a16="http://schemas.microsoft.com/office/drawing/2014/main" id="{C44A929E-EA6D-4772-96D5-1BF153FE67A7}"/>
                    </a:ext>
                  </a:extLst>
                </p:cNvPr>
                <p:cNvPicPr/>
                <p:nvPr/>
              </p:nvPicPr>
              <p:blipFill>
                <a:blip r:embed="rId63"/>
                <a:stretch>
                  <a:fillRect/>
                </a:stretch>
              </p:blipFill>
              <p:spPr>
                <a:xfrm>
                  <a:off x="2435120" y="2443253"/>
                  <a:ext cx="416880" cy="257040"/>
                </a:xfrm>
                <a:prstGeom prst="rect">
                  <a:avLst/>
                </a:prstGeom>
              </p:spPr>
            </p:pic>
          </mc:Fallback>
        </mc:AlternateContent>
      </p:grpSp>
      <p:grpSp>
        <p:nvGrpSpPr>
          <p:cNvPr id="81" name="Group 80">
            <a:extLst>
              <a:ext uri="{FF2B5EF4-FFF2-40B4-BE49-F238E27FC236}">
                <a16:creationId xmlns:a16="http://schemas.microsoft.com/office/drawing/2014/main" id="{D550337C-CE4F-4034-B08C-E197F18DC2C3}"/>
              </a:ext>
            </a:extLst>
          </p:cNvPr>
          <p:cNvGrpSpPr/>
          <p:nvPr/>
        </p:nvGrpSpPr>
        <p:grpSpPr>
          <a:xfrm>
            <a:off x="3000320" y="3224453"/>
            <a:ext cx="3484800" cy="655920"/>
            <a:chOff x="2817440" y="2538653"/>
            <a:chExt cx="3484800" cy="655920"/>
          </a:xfrm>
        </p:grpSpPr>
        <mc:AlternateContent xmlns:mc="http://schemas.openxmlformats.org/markup-compatibility/2006" xmlns:p14="http://schemas.microsoft.com/office/powerpoint/2010/main">
          <mc:Choice Requires="p14">
            <p:contentPart p14:bwMode="auto" r:id="rId64">
              <p14:nvContentPartPr>
                <p14:cNvPr id="70" name="Ink 69">
                  <a:extLst>
                    <a:ext uri="{FF2B5EF4-FFF2-40B4-BE49-F238E27FC236}">
                      <a16:creationId xmlns:a16="http://schemas.microsoft.com/office/drawing/2014/main" id="{DCAFF728-3620-4DE3-8E72-87913E48DB04}"/>
                    </a:ext>
                  </a:extLst>
                </p14:cNvPr>
                <p14:cNvContentPartPr/>
                <p14:nvPr/>
              </p14:nvContentPartPr>
              <p14:xfrm>
                <a:off x="2817440" y="2943653"/>
                <a:ext cx="155880" cy="250920"/>
              </p14:xfrm>
            </p:contentPart>
          </mc:Choice>
          <mc:Fallback xmlns="">
            <p:pic>
              <p:nvPicPr>
                <p:cNvPr id="70" name="Ink 69">
                  <a:extLst>
                    <a:ext uri="{FF2B5EF4-FFF2-40B4-BE49-F238E27FC236}">
                      <a16:creationId xmlns:a16="http://schemas.microsoft.com/office/drawing/2014/main" id="{DCAFF728-3620-4DE3-8E72-87913E48DB04}"/>
                    </a:ext>
                  </a:extLst>
                </p:cNvPr>
                <p:cNvPicPr/>
                <p:nvPr/>
              </p:nvPicPr>
              <p:blipFill>
                <a:blip r:embed="rId103"/>
                <a:stretch>
                  <a:fillRect/>
                </a:stretch>
              </p:blipFill>
              <p:spPr>
                <a:xfrm>
                  <a:off x="2808440" y="2934653"/>
                  <a:ext cx="17352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1" name="Ink 70">
                  <a:extLst>
                    <a:ext uri="{FF2B5EF4-FFF2-40B4-BE49-F238E27FC236}">
                      <a16:creationId xmlns:a16="http://schemas.microsoft.com/office/drawing/2014/main" id="{5B03BB98-E71E-4D96-A382-236EE7804C92}"/>
                    </a:ext>
                  </a:extLst>
                </p14:cNvPr>
                <p14:cNvContentPartPr/>
                <p14:nvPr/>
              </p14:nvContentPartPr>
              <p14:xfrm>
                <a:off x="3119120" y="2806853"/>
                <a:ext cx="966960" cy="338040"/>
              </p14:xfrm>
            </p:contentPart>
          </mc:Choice>
          <mc:Fallback xmlns="">
            <p:pic>
              <p:nvPicPr>
                <p:cNvPr id="71" name="Ink 70">
                  <a:extLst>
                    <a:ext uri="{FF2B5EF4-FFF2-40B4-BE49-F238E27FC236}">
                      <a16:creationId xmlns:a16="http://schemas.microsoft.com/office/drawing/2014/main" id="{5B03BB98-E71E-4D96-A382-236EE7804C92}"/>
                    </a:ext>
                  </a:extLst>
                </p:cNvPr>
                <p:cNvPicPr/>
                <p:nvPr/>
              </p:nvPicPr>
              <p:blipFill>
                <a:blip r:embed="rId105"/>
                <a:stretch>
                  <a:fillRect/>
                </a:stretch>
              </p:blipFill>
              <p:spPr>
                <a:xfrm>
                  <a:off x="3110120" y="2797853"/>
                  <a:ext cx="98460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2" name="Ink 71">
                  <a:extLst>
                    <a:ext uri="{FF2B5EF4-FFF2-40B4-BE49-F238E27FC236}">
                      <a16:creationId xmlns:a16="http://schemas.microsoft.com/office/drawing/2014/main" id="{B0E93FE4-CFE4-4F8C-BC9C-A2DAC24B7626}"/>
                    </a:ext>
                  </a:extLst>
                </p14:cNvPr>
                <p14:cNvContentPartPr/>
                <p14:nvPr/>
              </p14:nvContentPartPr>
              <p14:xfrm>
                <a:off x="4136480" y="2810093"/>
                <a:ext cx="129240" cy="242280"/>
              </p14:xfrm>
            </p:contentPart>
          </mc:Choice>
          <mc:Fallback xmlns="">
            <p:pic>
              <p:nvPicPr>
                <p:cNvPr id="72" name="Ink 71">
                  <a:extLst>
                    <a:ext uri="{FF2B5EF4-FFF2-40B4-BE49-F238E27FC236}">
                      <a16:creationId xmlns:a16="http://schemas.microsoft.com/office/drawing/2014/main" id="{B0E93FE4-CFE4-4F8C-BC9C-A2DAC24B7626}"/>
                    </a:ext>
                  </a:extLst>
                </p:cNvPr>
                <p:cNvPicPr/>
                <p:nvPr/>
              </p:nvPicPr>
              <p:blipFill>
                <a:blip r:embed="rId107"/>
                <a:stretch>
                  <a:fillRect/>
                </a:stretch>
              </p:blipFill>
              <p:spPr>
                <a:xfrm>
                  <a:off x="4127480" y="2801453"/>
                  <a:ext cx="14688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3" name="Ink 72">
                  <a:extLst>
                    <a:ext uri="{FF2B5EF4-FFF2-40B4-BE49-F238E27FC236}">
                      <a16:creationId xmlns:a16="http://schemas.microsoft.com/office/drawing/2014/main" id="{A8DA4A6C-E866-46A2-9037-46D6BD864A45}"/>
                    </a:ext>
                  </a:extLst>
                </p14:cNvPr>
                <p14:cNvContentPartPr/>
                <p14:nvPr/>
              </p14:nvContentPartPr>
              <p14:xfrm>
                <a:off x="4344920" y="2853293"/>
                <a:ext cx="86040" cy="197280"/>
              </p14:xfrm>
            </p:contentPart>
          </mc:Choice>
          <mc:Fallback xmlns="">
            <p:pic>
              <p:nvPicPr>
                <p:cNvPr id="73" name="Ink 72">
                  <a:extLst>
                    <a:ext uri="{FF2B5EF4-FFF2-40B4-BE49-F238E27FC236}">
                      <a16:creationId xmlns:a16="http://schemas.microsoft.com/office/drawing/2014/main" id="{A8DA4A6C-E866-46A2-9037-46D6BD864A45}"/>
                    </a:ext>
                  </a:extLst>
                </p:cNvPr>
                <p:cNvPicPr/>
                <p:nvPr/>
              </p:nvPicPr>
              <p:blipFill>
                <a:blip r:embed="rId109"/>
                <a:stretch>
                  <a:fillRect/>
                </a:stretch>
              </p:blipFill>
              <p:spPr>
                <a:xfrm>
                  <a:off x="4335920" y="2844293"/>
                  <a:ext cx="1036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4" name="Ink 73">
                  <a:extLst>
                    <a:ext uri="{FF2B5EF4-FFF2-40B4-BE49-F238E27FC236}">
                      <a16:creationId xmlns:a16="http://schemas.microsoft.com/office/drawing/2014/main" id="{DF82DDDB-C5B2-47A1-9AC0-652C57E85147}"/>
                    </a:ext>
                  </a:extLst>
                </p14:cNvPr>
                <p14:cNvContentPartPr/>
                <p14:nvPr/>
              </p14:nvContentPartPr>
              <p14:xfrm>
                <a:off x="4334480" y="2811533"/>
                <a:ext cx="131760" cy="109080"/>
              </p14:xfrm>
            </p:contentPart>
          </mc:Choice>
          <mc:Fallback xmlns="">
            <p:pic>
              <p:nvPicPr>
                <p:cNvPr id="74" name="Ink 73">
                  <a:extLst>
                    <a:ext uri="{FF2B5EF4-FFF2-40B4-BE49-F238E27FC236}">
                      <a16:creationId xmlns:a16="http://schemas.microsoft.com/office/drawing/2014/main" id="{DF82DDDB-C5B2-47A1-9AC0-652C57E85147}"/>
                    </a:ext>
                  </a:extLst>
                </p:cNvPr>
                <p:cNvPicPr/>
                <p:nvPr/>
              </p:nvPicPr>
              <p:blipFill>
                <a:blip r:embed="rId111"/>
                <a:stretch>
                  <a:fillRect/>
                </a:stretch>
              </p:blipFill>
              <p:spPr>
                <a:xfrm>
                  <a:off x="4325480" y="2802533"/>
                  <a:ext cx="14940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5" name="Ink 74">
                  <a:extLst>
                    <a:ext uri="{FF2B5EF4-FFF2-40B4-BE49-F238E27FC236}">
                      <a16:creationId xmlns:a16="http://schemas.microsoft.com/office/drawing/2014/main" id="{35145BED-6D82-4637-8E27-EE188991DAB6}"/>
                    </a:ext>
                  </a:extLst>
                </p14:cNvPr>
                <p14:cNvContentPartPr/>
                <p14:nvPr/>
              </p14:nvContentPartPr>
              <p14:xfrm>
                <a:off x="4692320" y="2698853"/>
                <a:ext cx="211320" cy="351000"/>
              </p14:xfrm>
            </p:contentPart>
          </mc:Choice>
          <mc:Fallback xmlns="">
            <p:pic>
              <p:nvPicPr>
                <p:cNvPr id="75" name="Ink 74">
                  <a:extLst>
                    <a:ext uri="{FF2B5EF4-FFF2-40B4-BE49-F238E27FC236}">
                      <a16:creationId xmlns:a16="http://schemas.microsoft.com/office/drawing/2014/main" id="{35145BED-6D82-4637-8E27-EE188991DAB6}"/>
                    </a:ext>
                  </a:extLst>
                </p:cNvPr>
                <p:cNvPicPr/>
                <p:nvPr/>
              </p:nvPicPr>
              <p:blipFill>
                <a:blip r:embed="rId113"/>
                <a:stretch>
                  <a:fillRect/>
                </a:stretch>
              </p:blipFill>
              <p:spPr>
                <a:xfrm>
                  <a:off x="4683320" y="2690213"/>
                  <a:ext cx="22896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6" name="Ink 75">
                  <a:extLst>
                    <a:ext uri="{FF2B5EF4-FFF2-40B4-BE49-F238E27FC236}">
                      <a16:creationId xmlns:a16="http://schemas.microsoft.com/office/drawing/2014/main" id="{012FF8C9-C5B3-4BE6-949B-DA69DB062797}"/>
                    </a:ext>
                  </a:extLst>
                </p14:cNvPr>
                <p14:cNvContentPartPr/>
                <p14:nvPr/>
              </p14:nvContentPartPr>
              <p14:xfrm>
                <a:off x="5043680" y="2611373"/>
                <a:ext cx="296640" cy="430920"/>
              </p14:xfrm>
            </p:contentPart>
          </mc:Choice>
          <mc:Fallback xmlns="">
            <p:pic>
              <p:nvPicPr>
                <p:cNvPr id="76" name="Ink 75">
                  <a:extLst>
                    <a:ext uri="{FF2B5EF4-FFF2-40B4-BE49-F238E27FC236}">
                      <a16:creationId xmlns:a16="http://schemas.microsoft.com/office/drawing/2014/main" id="{012FF8C9-C5B3-4BE6-949B-DA69DB062797}"/>
                    </a:ext>
                  </a:extLst>
                </p:cNvPr>
                <p:cNvPicPr/>
                <p:nvPr/>
              </p:nvPicPr>
              <p:blipFill>
                <a:blip r:embed="rId115"/>
                <a:stretch>
                  <a:fillRect/>
                </a:stretch>
              </p:blipFill>
              <p:spPr>
                <a:xfrm>
                  <a:off x="5035040" y="2602373"/>
                  <a:ext cx="314280" cy="4485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7" name="Ink 76">
                  <a:extLst>
                    <a:ext uri="{FF2B5EF4-FFF2-40B4-BE49-F238E27FC236}">
                      <a16:creationId xmlns:a16="http://schemas.microsoft.com/office/drawing/2014/main" id="{A9A06201-9BE7-4793-8596-B8919CC30134}"/>
                    </a:ext>
                  </a:extLst>
                </p14:cNvPr>
                <p14:cNvContentPartPr/>
                <p14:nvPr/>
              </p14:nvContentPartPr>
              <p14:xfrm>
                <a:off x="5328440" y="2711813"/>
                <a:ext cx="237600" cy="176760"/>
              </p14:xfrm>
            </p:contentPart>
          </mc:Choice>
          <mc:Fallback xmlns="">
            <p:pic>
              <p:nvPicPr>
                <p:cNvPr id="77" name="Ink 76">
                  <a:extLst>
                    <a:ext uri="{FF2B5EF4-FFF2-40B4-BE49-F238E27FC236}">
                      <a16:creationId xmlns:a16="http://schemas.microsoft.com/office/drawing/2014/main" id="{A9A06201-9BE7-4793-8596-B8919CC30134}"/>
                    </a:ext>
                  </a:extLst>
                </p:cNvPr>
                <p:cNvPicPr/>
                <p:nvPr/>
              </p:nvPicPr>
              <p:blipFill>
                <a:blip r:embed="rId117"/>
                <a:stretch>
                  <a:fillRect/>
                </a:stretch>
              </p:blipFill>
              <p:spPr>
                <a:xfrm>
                  <a:off x="5319800" y="2703173"/>
                  <a:ext cx="25524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8" name="Ink 77">
                  <a:extLst>
                    <a:ext uri="{FF2B5EF4-FFF2-40B4-BE49-F238E27FC236}">
                      <a16:creationId xmlns:a16="http://schemas.microsoft.com/office/drawing/2014/main" id="{F61F0EE8-D393-4023-9505-2F7431428BDC}"/>
                    </a:ext>
                  </a:extLst>
                </p14:cNvPr>
                <p14:cNvContentPartPr/>
                <p14:nvPr/>
              </p14:nvContentPartPr>
              <p14:xfrm>
                <a:off x="5559920" y="2711093"/>
                <a:ext cx="306720" cy="248760"/>
              </p14:xfrm>
            </p:contentPart>
          </mc:Choice>
          <mc:Fallback xmlns="">
            <p:pic>
              <p:nvPicPr>
                <p:cNvPr id="78" name="Ink 77">
                  <a:extLst>
                    <a:ext uri="{FF2B5EF4-FFF2-40B4-BE49-F238E27FC236}">
                      <a16:creationId xmlns:a16="http://schemas.microsoft.com/office/drawing/2014/main" id="{F61F0EE8-D393-4023-9505-2F7431428BDC}"/>
                    </a:ext>
                  </a:extLst>
                </p:cNvPr>
                <p:cNvPicPr/>
                <p:nvPr/>
              </p:nvPicPr>
              <p:blipFill>
                <a:blip r:embed="rId119"/>
                <a:stretch>
                  <a:fillRect/>
                </a:stretch>
              </p:blipFill>
              <p:spPr>
                <a:xfrm>
                  <a:off x="5551280" y="2702453"/>
                  <a:ext cx="32436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9" name="Ink 78">
                  <a:extLst>
                    <a:ext uri="{FF2B5EF4-FFF2-40B4-BE49-F238E27FC236}">
                      <a16:creationId xmlns:a16="http://schemas.microsoft.com/office/drawing/2014/main" id="{6021D7F1-3C11-46A0-AF2D-50CF59E0A12B}"/>
                    </a:ext>
                  </a:extLst>
                </p14:cNvPr>
                <p14:cNvContentPartPr/>
                <p14:nvPr/>
              </p14:nvContentPartPr>
              <p14:xfrm>
                <a:off x="5999840" y="2669333"/>
                <a:ext cx="15480" cy="259200"/>
              </p14:xfrm>
            </p:contentPart>
          </mc:Choice>
          <mc:Fallback xmlns="">
            <p:pic>
              <p:nvPicPr>
                <p:cNvPr id="79" name="Ink 78">
                  <a:extLst>
                    <a:ext uri="{FF2B5EF4-FFF2-40B4-BE49-F238E27FC236}">
                      <a16:creationId xmlns:a16="http://schemas.microsoft.com/office/drawing/2014/main" id="{6021D7F1-3C11-46A0-AF2D-50CF59E0A12B}"/>
                    </a:ext>
                  </a:extLst>
                </p:cNvPr>
                <p:cNvPicPr/>
                <p:nvPr/>
              </p:nvPicPr>
              <p:blipFill>
                <a:blip r:embed="rId121"/>
                <a:stretch>
                  <a:fillRect/>
                </a:stretch>
              </p:blipFill>
              <p:spPr>
                <a:xfrm>
                  <a:off x="5991200" y="2660693"/>
                  <a:ext cx="3312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0" name="Ink 79">
                  <a:extLst>
                    <a:ext uri="{FF2B5EF4-FFF2-40B4-BE49-F238E27FC236}">
                      <a16:creationId xmlns:a16="http://schemas.microsoft.com/office/drawing/2014/main" id="{7B897EAB-A982-45F8-A38E-15737BBBD474}"/>
                    </a:ext>
                  </a:extLst>
                </p14:cNvPr>
                <p14:cNvContentPartPr/>
                <p14:nvPr/>
              </p14:nvContentPartPr>
              <p14:xfrm>
                <a:off x="6034400" y="2538653"/>
                <a:ext cx="267840" cy="465840"/>
              </p14:xfrm>
            </p:contentPart>
          </mc:Choice>
          <mc:Fallback xmlns="">
            <p:pic>
              <p:nvPicPr>
                <p:cNvPr id="80" name="Ink 79">
                  <a:extLst>
                    <a:ext uri="{FF2B5EF4-FFF2-40B4-BE49-F238E27FC236}">
                      <a16:creationId xmlns:a16="http://schemas.microsoft.com/office/drawing/2014/main" id="{7B897EAB-A982-45F8-A38E-15737BBBD474}"/>
                    </a:ext>
                  </a:extLst>
                </p:cNvPr>
                <p:cNvPicPr/>
                <p:nvPr/>
              </p:nvPicPr>
              <p:blipFill>
                <a:blip r:embed="rId123"/>
                <a:stretch>
                  <a:fillRect/>
                </a:stretch>
              </p:blipFill>
              <p:spPr>
                <a:xfrm>
                  <a:off x="6025400" y="2529653"/>
                  <a:ext cx="285480" cy="483480"/>
                </a:xfrm>
                <a:prstGeom prst="rect">
                  <a:avLst/>
                </a:prstGeom>
              </p:spPr>
            </p:pic>
          </mc:Fallback>
        </mc:AlternateContent>
      </p:grpSp>
      <p:grpSp>
        <p:nvGrpSpPr>
          <p:cNvPr id="91" name="Group 90">
            <a:extLst>
              <a:ext uri="{FF2B5EF4-FFF2-40B4-BE49-F238E27FC236}">
                <a16:creationId xmlns:a16="http://schemas.microsoft.com/office/drawing/2014/main" id="{82E09AFE-72E5-474B-A0DC-F486028D72F5}"/>
              </a:ext>
            </a:extLst>
          </p:cNvPr>
          <p:cNvGrpSpPr/>
          <p:nvPr/>
        </p:nvGrpSpPr>
        <p:grpSpPr>
          <a:xfrm>
            <a:off x="2989520" y="3957773"/>
            <a:ext cx="2495880" cy="496440"/>
            <a:chOff x="2806640" y="3271973"/>
            <a:chExt cx="2495880" cy="496440"/>
          </a:xfrm>
        </p:grpSpPr>
        <mc:AlternateContent xmlns:mc="http://schemas.openxmlformats.org/markup-compatibility/2006" xmlns:p14="http://schemas.microsoft.com/office/powerpoint/2010/main">
          <mc:Choice Requires="p14">
            <p:contentPart p14:bwMode="auto" r:id="rId124">
              <p14:nvContentPartPr>
                <p14:cNvPr id="82" name="Ink 81">
                  <a:extLst>
                    <a:ext uri="{FF2B5EF4-FFF2-40B4-BE49-F238E27FC236}">
                      <a16:creationId xmlns:a16="http://schemas.microsoft.com/office/drawing/2014/main" id="{95BA4BE1-099D-41D4-BF01-AAC05473219F}"/>
                    </a:ext>
                  </a:extLst>
                </p14:cNvPr>
                <p14:cNvContentPartPr/>
                <p14:nvPr/>
              </p14:nvContentPartPr>
              <p14:xfrm>
                <a:off x="2806640" y="3422453"/>
                <a:ext cx="177480" cy="345960"/>
              </p14:xfrm>
            </p:contentPart>
          </mc:Choice>
          <mc:Fallback xmlns="">
            <p:pic>
              <p:nvPicPr>
                <p:cNvPr id="82" name="Ink 81">
                  <a:extLst>
                    <a:ext uri="{FF2B5EF4-FFF2-40B4-BE49-F238E27FC236}">
                      <a16:creationId xmlns:a16="http://schemas.microsoft.com/office/drawing/2014/main" id="{95BA4BE1-099D-41D4-BF01-AAC05473219F}"/>
                    </a:ext>
                  </a:extLst>
                </p:cNvPr>
                <p:cNvPicPr/>
                <p:nvPr/>
              </p:nvPicPr>
              <p:blipFill>
                <a:blip r:embed="rId125"/>
                <a:stretch>
                  <a:fillRect/>
                </a:stretch>
              </p:blipFill>
              <p:spPr>
                <a:xfrm>
                  <a:off x="2797640" y="3413813"/>
                  <a:ext cx="19512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3" name="Ink 82">
                  <a:extLst>
                    <a:ext uri="{FF2B5EF4-FFF2-40B4-BE49-F238E27FC236}">
                      <a16:creationId xmlns:a16="http://schemas.microsoft.com/office/drawing/2014/main" id="{44AEDE23-A456-4334-86E3-763F7D4903C8}"/>
                    </a:ext>
                  </a:extLst>
                </p14:cNvPr>
                <p14:cNvContentPartPr/>
                <p14:nvPr/>
              </p14:nvContentPartPr>
              <p14:xfrm>
                <a:off x="3085640" y="3458453"/>
                <a:ext cx="298800" cy="255960"/>
              </p14:xfrm>
            </p:contentPart>
          </mc:Choice>
          <mc:Fallback xmlns="">
            <p:pic>
              <p:nvPicPr>
                <p:cNvPr id="83" name="Ink 82">
                  <a:extLst>
                    <a:ext uri="{FF2B5EF4-FFF2-40B4-BE49-F238E27FC236}">
                      <a16:creationId xmlns:a16="http://schemas.microsoft.com/office/drawing/2014/main" id="{44AEDE23-A456-4334-86E3-763F7D4903C8}"/>
                    </a:ext>
                  </a:extLst>
                </p:cNvPr>
                <p:cNvPicPr/>
                <p:nvPr/>
              </p:nvPicPr>
              <p:blipFill>
                <a:blip r:embed="rId127"/>
                <a:stretch>
                  <a:fillRect/>
                </a:stretch>
              </p:blipFill>
              <p:spPr>
                <a:xfrm>
                  <a:off x="3076640" y="3449813"/>
                  <a:ext cx="31644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4" name="Ink 83">
                  <a:extLst>
                    <a:ext uri="{FF2B5EF4-FFF2-40B4-BE49-F238E27FC236}">
                      <a16:creationId xmlns:a16="http://schemas.microsoft.com/office/drawing/2014/main" id="{E25EC40C-DC16-4A37-99AD-B64590F9A3AB}"/>
                    </a:ext>
                  </a:extLst>
                </p14:cNvPr>
                <p14:cNvContentPartPr/>
                <p14:nvPr/>
              </p14:nvContentPartPr>
              <p14:xfrm>
                <a:off x="3422600" y="3361613"/>
                <a:ext cx="345600" cy="360720"/>
              </p14:xfrm>
            </p:contentPart>
          </mc:Choice>
          <mc:Fallback xmlns="">
            <p:pic>
              <p:nvPicPr>
                <p:cNvPr id="84" name="Ink 83">
                  <a:extLst>
                    <a:ext uri="{FF2B5EF4-FFF2-40B4-BE49-F238E27FC236}">
                      <a16:creationId xmlns:a16="http://schemas.microsoft.com/office/drawing/2014/main" id="{E25EC40C-DC16-4A37-99AD-B64590F9A3AB}"/>
                    </a:ext>
                  </a:extLst>
                </p:cNvPr>
                <p:cNvPicPr/>
                <p:nvPr/>
              </p:nvPicPr>
              <p:blipFill>
                <a:blip r:embed="rId129"/>
                <a:stretch>
                  <a:fillRect/>
                </a:stretch>
              </p:blipFill>
              <p:spPr>
                <a:xfrm>
                  <a:off x="3413960" y="3352613"/>
                  <a:ext cx="36324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5" name="Ink 84">
                  <a:extLst>
                    <a:ext uri="{FF2B5EF4-FFF2-40B4-BE49-F238E27FC236}">
                      <a16:creationId xmlns:a16="http://schemas.microsoft.com/office/drawing/2014/main" id="{6DC3E7F7-2A93-4288-B050-93187F076DA8}"/>
                    </a:ext>
                  </a:extLst>
                </p14:cNvPr>
                <p14:cNvContentPartPr/>
                <p14:nvPr/>
              </p14:nvContentPartPr>
              <p14:xfrm>
                <a:off x="3989240" y="3429293"/>
                <a:ext cx="223200" cy="234360"/>
              </p14:xfrm>
            </p:contentPart>
          </mc:Choice>
          <mc:Fallback xmlns="">
            <p:pic>
              <p:nvPicPr>
                <p:cNvPr id="85" name="Ink 84">
                  <a:extLst>
                    <a:ext uri="{FF2B5EF4-FFF2-40B4-BE49-F238E27FC236}">
                      <a16:creationId xmlns:a16="http://schemas.microsoft.com/office/drawing/2014/main" id="{6DC3E7F7-2A93-4288-B050-93187F076DA8}"/>
                    </a:ext>
                  </a:extLst>
                </p:cNvPr>
                <p:cNvPicPr/>
                <p:nvPr/>
              </p:nvPicPr>
              <p:blipFill>
                <a:blip r:embed="rId131"/>
                <a:stretch>
                  <a:fillRect/>
                </a:stretch>
              </p:blipFill>
              <p:spPr>
                <a:xfrm>
                  <a:off x="3980600" y="3420293"/>
                  <a:ext cx="24084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6" name="Ink 85">
                  <a:extLst>
                    <a:ext uri="{FF2B5EF4-FFF2-40B4-BE49-F238E27FC236}">
                      <a16:creationId xmlns:a16="http://schemas.microsoft.com/office/drawing/2014/main" id="{0116ABEF-5B89-4137-A67E-10A7820F00CF}"/>
                    </a:ext>
                  </a:extLst>
                </p14:cNvPr>
                <p14:cNvContentPartPr/>
                <p14:nvPr/>
              </p14:nvContentPartPr>
              <p14:xfrm>
                <a:off x="4196960" y="3384293"/>
                <a:ext cx="273600" cy="247320"/>
              </p14:xfrm>
            </p:contentPart>
          </mc:Choice>
          <mc:Fallback xmlns="">
            <p:pic>
              <p:nvPicPr>
                <p:cNvPr id="86" name="Ink 85">
                  <a:extLst>
                    <a:ext uri="{FF2B5EF4-FFF2-40B4-BE49-F238E27FC236}">
                      <a16:creationId xmlns:a16="http://schemas.microsoft.com/office/drawing/2014/main" id="{0116ABEF-5B89-4137-A67E-10A7820F00CF}"/>
                    </a:ext>
                  </a:extLst>
                </p:cNvPr>
                <p:cNvPicPr/>
                <p:nvPr/>
              </p:nvPicPr>
              <p:blipFill>
                <a:blip r:embed="rId133"/>
                <a:stretch>
                  <a:fillRect/>
                </a:stretch>
              </p:blipFill>
              <p:spPr>
                <a:xfrm>
                  <a:off x="4187960" y="3375293"/>
                  <a:ext cx="29124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7" name="Ink 86">
                  <a:extLst>
                    <a:ext uri="{FF2B5EF4-FFF2-40B4-BE49-F238E27FC236}">
                      <a16:creationId xmlns:a16="http://schemas.microsoft.com/office/drawing/2014/main" id="{49107E5A-885E-448B-8366-12F413A1A469}"/>
                    </a:ext>
                  </a:extLst>
                </p14:cNvPr>
                <p14:cNvContentPartPr/>
                <p14:nvPr/>
              </p14:nvContentPartPr>
              <p14:xfrm>
                <a:off x="4582160" y="3333533"/>
                <a:ext cx="212040" cy="281880"/>
              </p14:xfrm>
            </p:contentPart>
          </mc:Choice>
          <mc:Fallback xmlns="">
            <p:pic>
              <p:nvPicPr>
                <p:cNvPr id="87" name="Ink 86">
                  <a:extLst>
                    <a:ext uri="{FF2B5EF4-FFF2-40B4-BE49-F238E27FC236}">
                      <a16:creationId xmlns:a16="http://schemas.microsoft.com/office/drawing/2014/main" id="{49107E5A-885E-448B-8366-12F413A1A469}"/>
                    </a:ext>
                  </a:extLst>
                </p:cNvPr>
                <p:cNvPicPr/>
                <p:nvPr/>
              </p:nvPicPr>
              <p:blipFill>
                <a:blip r:embed="rId135"/>
                <a:stretch>
                  <a:fillRect/>
                </a:stretch>
              </p:blipFill>
              <p:spPr>
                <a:xfrm>
                  <a:off x="4573520" y="3324533"/>
                  <a:ext cx="22968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8" name="Ink 87">
                  <a:extLst>
                    <a:ext uri="{FF2B5EF4-FFF2-40B4-BE49-F238E27FC236}">
                      <a16:creationId xmlns:a16="http://schemas.microsoft.com/office/drawing/2014/main" id="{54F3931C-7CBD-43FE-8B4C-B2F4FBBC1A14}"/>
                    </a:ext>
                  </a:extLst>
                </p14:cNvPr>
                <p14:cNvContentPartPr/>
                <p14:nvPr/>
              </p14:nvContentPartPr>
              <p14:xfrm>
                <a:off x="4806440" y="3299693"/>
                <a:ext cx="348480" cy="327960"/>
              </p14:xfrm>
            </p:contentPart>
          </mc:Choice>
          <mc:Fallback xmlns="">
            <p:pic>
              <p:nvPicPr>
                <p:cNvPr id="88" name="Ink 87">
                  <a:extLst>
                    <a:ext uri="{FF2B5EF4-FFF2-40B4-BE49-F238E27FC236}">
                      <a16:creationId xmlns:a16="http://schemas.microsoft.com/office/drawing/2014/main" id="{54F3931C-7CBD-43FE-8B4C-B2F4FBBC1A14}"/>
                    </a:ext>
                  </a:extLst>
                </p:cNvPr>
                <p:cNvPicPr/>
                <p:nvPr/>
              </p:nvPicPr>
              <p:blipFill>
                <a:blip r:embed="rId137"/>
                <a:stretch>
                  <a:fillRect/>
                </a:stretch>
              </p:blipFill>
              <p:spPr>
                <a:xfrm>
                  <a:off x="4797440" y="3290693"/>
                  <a:ext cx="36612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9" name="Ink 88">
                  <a:extLst>
                    <a:ext uri="{FF2B5EF4-FFF2-40B4-BE49-F238E27FC236}">
                      <a16:creationId xmlns:a16="http://schemas.microsoft.com/office/drawing/2014/main" id="{8FBF4BAE-5276-455D-BF3C-E5B843852F0E}"/>
                    </a:ext>
                  </a:extLst>
                </p14:cNvPr>
                <p14:cNvContentPartPr/>
                <p14:nvPr/>
              </p14:nvContentPartPr>
              <p14:xfrm>
                <a:off x="5229440" y="3271973"/>
                <a:ext cx="73080" cy="363600"/>
              </p14:xfrm>
            </p:contentPart>
          </mc:Choice>
          <mc:Fallback xmlns="">
            <p:pic>
              <p:nvPicPr>
                <p:cNvPr id="89" name="Ink 88">
                  <a:extLst>
                    <a:ext uri="{FF2B5EF4-FFF2-40B4-BE49-F238E27FC236}">
                      <a16:creationId xmlns:a16="http://schemas.microsoft.com/office/drawing/2014/main" id="{8FBF4BAE-5276-455D-BF3C-E5B843852F0E}"/>
                    </a:ext>
                  </a:extLst>
                </p:cNvPr>
                <p:cNvPicPr/>
                <p:nvPr/>
              </p:nvPicPr>
              <p:blipFill>
                <a:blip r:embed="rId139"/>
                <a:stretch>
                  <a:fillRect/>
                </a:stretch>
              </p:blipFill>
              <p:spPr>
                <a:xfrm>
                  <a:off x="5220800" y="3262973"/>
                  <a:ext cx="90720" cy="381240"/>
                </a:xfrm>
                <a:prstGeom prst="rect">
                  <a:avLst/>
                </a:prstGeom>
              </p:spPr>
            </p:pic>
          </mc:Fallback>
        </mc:AlternateContent>
      </p:grpSp>
      <p:grpSp>
        <p:nvGrpSpPr>
          <p:cNvPr id="94" name="Group 93">
            <a:extLst>
              <a:ext uri="{FF2B5EF4-FFF2-40B4-BE49-F238E27FC236}">
                <a16:creationId xmlns:a16="http://schemas.microsoft.com/office/drawing/2014/main" id="{AFE7FCCA-9781-4F8C-9B07-F5CF46C233EA}"/>
              </a:ext>
            </a:extLst>
          </p:cNvPr>
          <p:cNvGrpSpPr/>
          <p:nvPr/>
        </p:nvGrpSpPr>
        <p:grpSpPr>
          <a:xfrm>
            <a:off x="2277800" y="4781093"/>
            <a:ext cx="1047600" cy="744840"/>
            <a:chOff x="2094920" y="4095293"/>
            <a:chExt cx="1047600" cy="744840"/>
          </a:xfrm>
        </p:grpSpPr>
        <mc:AlternateContent xmlns:mc="http://schemas.openxmlformats.org/markup-compatibility/2006" xmlns:p14="http://schemas.microsoft.com/office/powerpoint/2010/main">
          <mc:Choice Requires="p14">
            <p:contentPart p14:bwMode="auto" r:id="rId140">
              <p14:nvContentPartPr>
                <p14:cNvPr id="90" name="Ink 89">
                  <a:extLst>
                    <a:ext uri="{FF2B5EF4-FFF2-40B4-BE49-F238E27FC236}">
                      <a16:creationId xmlns:a16="http://schemas.microsoft.com/office/drawing/2014/main" id="{827B5947-56C6-4CB0-8E6D-3FFB7D5E24EC}"/>
                    </a:ext>
                  </a:extLst>
                </p14:cNvPr>
                <p14:cNvContentPartPr/>
                <p14:nvPr/>
              </p14:nvContentPartPr>
              <p14:xfrm>
                <a:off x="2107520" y="4184573"/>
                <a:ext cx="167760" cy="367560"/>
              </p14:xfrm>
            </p:contentPart>
          </mc:Choice>
          <mc:Fallback xmlns="">
            <p:pic>
              <p:nvPicPr>
                <p:cNvPr id="90" name="Ink 89">
                  <a:extLst>
                    <a:ext uri="{FF2B5EF4-FFF2-40B4-BE49-F238E27FC236}">
                      <a16:creationId xmlns:a16="http://schemas.microsoft.com/office/drawing/2014/main" id="{827B5947-56C6-4CB0-8E6D-3FFB7D5E24EC}"/>
                    </a:ext>
                  </a:extLst>
                </p:cNvPr>
                <p:cNvPicPr/>
                <p:nvPr/>
              </p:nvPicPr>
              <p:blipFill>
                <a:blip r:embed="rId141"/>
                <a:stretch>
                  <a:fillRect/>
                </a:stretch>
              </p:blipFill>
              <p:spPr>
                <a:xfrm>
                  <a:off x="2098520" y="4175573"/>
                  <a:ext cx="18540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2" name="Ink 91">
                  <a:extLst>
                    <a:ext uri="{FF2B5EF4-FFF2-40B4-BE49-F238E27FC236}">
                      <a16:creationId xmlns:a16="http://schemas.microsoft.com/office/drawing/2014/main" id="{708DF5D0-BC4E-40F8-9F42-F95FBDBAF89F}"/>
                    </a:ext>
                  </a:extLst>
                </p14:cNvPr>
                <p14:cNvContentPartPr/>
                <p14:nvPr/>
              </p14:nvContentPartPr>
              <p14:xfrm>
                <a:off x="2094920" y="4095293"/>
                <a:ext cx="585720" cy="416880"/>
              </p14:xfrm>
            </p:contentPart>
          </mc:Choice>
          <mc:Fallback xmlns="">
            <p:pic>
              <p:nvPicPr>
                <p:cNvPr id="92" name="Ink 91">
                  <a:extLst>
                    <a:ext uri="{FF2B5EF4-FFF2-40B4-BE49-F238E27FC236}">
                      <a16:creationId xmlns:a16="http://schemas.microsoft.com/office/drawing/2014/main" id="{708DF5D0-BC4E-40F8-9F42-F95FBDBAF89F}"/>
                    </a:ext>
                  </a:extLst>
                </p:cNvPr>
                <p:cNvPicPr/>
                <p:nvPr/>
              </p:nvPicPr>
              <p:blipFill>
                <a:blip r:embed="rId143"/>
                <a:stretch>
                  <a:fillRect/>
                </a:stretch>
              </p:blipFill>
              <p:spPr>
                <a:xfrm>
                  <a:off x="2086280" y="4086653"/>
                  <a:ext cx="603360" cy="4345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3" name="Ink 92">
                  <a:extLst>
                    <a:ext uri="{FF2B5EF4-FFF2-40B4-BE49-F238E27FC236}">
                      <a16:creationId xmlns:a16="http://schemas.microsoft.com/office/drawing/2014/main" id="{59BE2339-B790-4BFC-AE60-2DEAAA963CC7}"/>
                    </a:ext>
                  </a:extLst>
                </p14:cNvPr>
                <p14:cNvContentPartPr/>
                <p14:nvPr/>
              </p14:nvContentPartPr>
              <p14:xfrm>
                <a:off x="2752280" y="4130213"/>
                <a:ext cx="390240" cy="709920"/>
              </p14:xfrm>
            </p:contentPart>
          </mc:Choice>
          <mc:Fallback xmlns="">
            <p:pic>
              <p:nvPicPr>
                <p:cNvPr id="93" name="Ink 92">
                  <a:extLst>
                    <a:ext uri="{FF2B5EF4-FFF2-40B4-BE49-F238E27FC236}">
                      <a16:creationId xmlns:a16="http://schemas.microsoft.com/office/drawing/2014/main" id="{59BE2339-B790-4BFC-AE60-2DEAAA963CC7}"/>
                    </a:ext>
                  </a:extLst>
                </p:cNvPr>
                <p:cNvPicPr/>
                <p:nvPr/>
              </p:nvPicPr>
              <p:blipFill>
                <a:blip r:embed="rId145"/>
                <a:stretch>
                  <a:fillRect/>
                </a:stretch>
              </p:blipFill>
              <p:spPr>
                <a:xfrm>
                  <a:off x="2743280" y="4121573"/>
                  <a:ext cx="407880" cy="727560"/>
                </a:xfrm>
                <a:prstGeom prst="rect">
                  <a:avLst/>
                </a:prstGeom>
              </p:spPr>
            </p:pic>
          </mc:Fallback>
        </mc:AlternateContent>
      </p:grpSp>
      <p:grpSp>
        <p:nvGrpSpPr>
          <p:cNvPr id="103" name="Group 102">
            <a:extLst>
              <a:ext uri="{FF2B5EF4-FFF2-40B4-BE49-F238E27FC236}">
                <a16:creationId xmlns:a16="http://schemas.microsoft.com/office/drawing/2014/main" id="{CF5EC55A-85B6-4290-83F7-D5527BBF50D2}"/>
              </a:ext>
            </a:extLst>
          </p:cNvPr>
          <p:cNvGrpSpPr/>
          <p:nvPr/>
        </p:nvGrpSpPr>
        <p:grpSpPr>
          <a:xfrm>
            <a:off x="668960" y="5602253"/>
            <a:ext cx="1183320" cy="738000"/>
            <a:chOff x="486080" y="4916453"/>
            <a:chExt cx="1183320" cy="738000"/>
          </a:xfrm>
        </p:grpSpPr>
        <mc:AlternateContent xmlns:mc="http://schemas.openxmlformats.org/markup-compatibility/2006" xmlns:p14="http://schemas.microsoft.com/office/powerpoint/2010/main">
          <mc:Choice Requires="p14">
            <p:contentPart p14:bwMode="auto" r:id="rId146">
              <p14:nvContentPartPr>
                <p14:cNvPr id="95" name="Ink 94">
                  <a:extLst>
                    <a:ext uri="{FF2B5EF4-FFF2-40B4-BE49-F238E27FC236}">
                      <a16:creationId xmlns:a16="http://schemas.microsoft.com/office/drawing/2014/main" id="{478B4283-B395-40F5-B2CA-04AC06E54C7F}"/>
                    </a:ext>
                  </a:extLst>
                </p14:cNvPr>
                <p14:cNvContentPartPr/>
                <p14:nvPr/>
              </p14:nvContentPartPr>
              <p14:xfrm>
                <a:off x="486080" y="4916453"/>
                <a:ext cx="515880" cy="447480"/>
              </p14:xfrm>
            </p:contentPart>
          </mc:Choice>
          <mc:Fallback xmlns="">
            <p:pic>
              <p:nvPicPr>
                <p:cNvPr id="95" name="Ink 94">
                  <a:extLst>
                    <a:ext uri="{FF2B5EF4-FFF2-40B4-BE49-F238E27FC236}">
                      <a16:creationId xmlns:a16="http://schemas.microsoft.com/office/drawing/2014/main" id="{478B4283-B395-40F5-B2CA-04AC06E54C7F}"/>
                    </a:ext>
                  </a:extLst>
                </p:cNvPr>
                <p:cNvPicPr/>
                <p:nvPr/>
              </p:nvPicPr>
              <p:blipFill>
                <a:blip r:embed="rId147"/>
                <a:stretch>
                  <a:fillRect/>
                </a:stretch>
              </p:blipFill>
              <p:spPr>
                <a:xfrm>
                  <a:off x="477440" y="4907813"/>
                  <a:ext cx="533520" cy="4651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6" name="Ink 95">
                  <a:extLst>
                    <a:ext uri="{FF2B5EF4-FFF2-40B4-BE49-F238E27FC236}">
                      <a16:creationId xmlns:a16="http://schemas.microsoft.com/office/drawing/2014/main" id="{C398FFEA-99D5-4C50-9DBD-EFFF733423F2}"/>
                    </a:ext>
                  </a:extLst>
                </p14:cNvPr>
                <p14:cNvContentPartPr/>
                <p14:nvPr/>
              </p14:nvContentPartPr>
              <p14:xfrm>
                <a:off x="1027880" y="4950653"/>
                <a:ext cx="485640" cy="703800"/>
              </p14:xfrm>
            </p:contentPart>
          </mc:Choice>
          <mc:Fallback xmlns="">
            <p:pic>
              <p:nvPicPr>
                <p:cNvPr id="96" name="Ink 95">
                  <a:extLst>
                    <a:ext uri="{FF2B5EF4-FFF2-40B4-BE49-F238E27FC236}">
                      <a16:creationId xmlns:a16="http://schemas.microsoft.com/office/drawing/2014/main" id="{C398FFEA-99D5-4C50-9DBD-EFFF733423F2}"/>
                    </a:ext>
                  </a:extLst>
                </p:cNvPr>
                <p:cNvPicPr/>
                <p:nvPr/>
              </p:nvPicPr>
              <p:blipFill>
                <a:blip r:embed="rId149"/>
                <a:stretch>
                  <a:fillRect/>
                </a:stretch>
              </p:blipFill>
              <p:spPr>
                <a:xfrm>
                  <a:off x="1019240" y="4942013"/>
                  <a:ext cx="503280" cy="7214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7" name="Ink 96">
                  <a:extLst>
                    <a:ext uri="{FF2B5EF4-FFF2-40B4-BE49-F238E27FC236}">
                      <a16:creationId xmlns:a16="http://schemas.microsoft.com/office/drawing/2014/main" id="{C90F599A-1475-4A70-9718-957149D1062E}"/>
                    </a:ext>
                  </a:extLst>
                </p14:cNvPr>
                <p14:cNvContentPartPr/>
                <p14:nvPr/>
              </p14:nvContentPartPr>
              <p14:xfrm>
                <a:off x="1633400" y="5266013"/>
                <a:ext cx="36000" cy="3240"/>
              </p14:xfrm>
            </p:contentPart>
          </mc:Choice>
          <mc:Fallback xmlns="">
            <p:pic>
              <p:nvPicPr>
                <p:cNvPr id="97" name="Ink 96">
                  <a:extLst>
                    <a:ext uri="{FF2B5EF4-FFF2-40B4-BE49-F238E27FC236}">
                      <a16:creationId xmlns:a16="http://schemas.microsoft.com/office/drawing/2014/main" id="{C90F599A-1475-4A70-9718-957149D1062E}"/>
                    </a:ext>
                  </a:extLst>
                </p:cNvPr>
                <p:cNvPicPr/>
                <p:nvPr/>
              </p:nvPicPr>
              <p:blipFill>
                <a:blip r:embed="rId151"/>
                <a:stretch>
                  <a:fillRect/>
                </a:stretch>
              </p:blipFill>
              <p:spPr>
                <a:xfrm>
                  <a:off x="1624400" y="5257013"/>
                  <a:ext cx="53640" cy="20880"/>
                </a:xfrm>
                <a:prstGeom prst="rect">
                  <a:avLst/>
                </a:prstGeom>
              </p:spPr>
            </p:pic>
          </mc:Fallback>
        </mc:AlternateContent>
      </p:grpSp>
      <p:grpSp>
        <p:nvGrpSpPr>
          <p:cNvPr id="102" name="Group 101">
            <a:extLst>
              <a:ext uri="{FF2B5EF4-FFF2-40B4-BE49-F238E27FC236}">
                <a16:creationId xmlns:a16="http://schemas.microsoft.com/office/drawing/2014/main" id="{FCB5C615-0FDC-4C90-BE90-583808CB83E2}"/>
              </a:ext>
            </a:extLst>
          </p:cNvPr>
          <p:cNvGrpSpPr/>
          <p:nvPr/>
        </p:nvGrpSpPr>
        <p:grpSpPr>
          <a:xfrm>
            <a:off x="2180600" y="5621693"/>
            <a:ext cx="747360" cy="435960"/>
            <a:chOff x="1997720" y="4935893"/>
            <a:chExt cx="747360" cy="435960"/>
          </a:xfrm>
        </p:grpSpPr>
        <mc:AlternateContent xmlns:mc="http://schemas.openxmlformats.org/markup-compatibility/2006" xmlns:p14="http://schemas.microsoft.com/office/powerpoint/2010/main">
          <mc:Choice Requires="p14">
            <p:contentPart p14:bwMode="auto" r:id="rId152">
              <p14:nvContentPartPr>
                <p14:cNvPr id="98" name="Ink 97">
                  <a:extLst>
                    <a:ext uri="{FF2B5EF4-FFF2-40B4-BE49-F238E27FC236}">
                      <a16:creationId xmlns:a16="http://schemas.microsoft.com/office/drawing/2014/main" id="{30B17759-2558-4A04-A818-B17F231AD900}"/>
                    </a:ext>
                  </a:extLst>
                </p14:cNvPr>
                <p14:cNvContentPartPr/>
                <p14:nvPr/>
              </p14:nvContentPartPr>
              <p14:xfrm>
                <a:off x="1997720" y="5081693"/>
                <a:ext cx="207720" cy="270360"/>
              </p14:xfrm>
            </p:contentPart>
          </mc:Choice>
          <mc:Fallback xmlns="">
            <p:pic>
              <p:nvPicPr>
                <p:cNvPr id="98" name="Ink 97">
                  <a:extLst>
                    <a:ext uri="{FF2B5EF4-FFF2-40B4-BE49-F238E27FC236}">
                      <a16:creationId xmlns:a16="http://schemas.microsoft.com/office/drawing/2014/main" id="{30B17759-2558-4A04-A818-B17F231AD900}"/>
                    </a:ext>
                  </a:extLst>
                </p:cNvPr>
                <p:cNvPicPr/>
                <p:nvPr/>
              </p:nvPicPr>
              <p:blipFill>
                <a:blip r:embed="rId153"/>
                <a:stretch>
                  <a:fillRect/>
                </a:stretch>
              </p:blipFill>
              <p:spPr>
                <a:xfrm>
                  <a:off x="1988720" y="5072693"/>
                  <a:ext cx="2253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9" name="Ink 98">
                  <a:extLst>
                    <a:ext uri="{FF2B5EF4-FFF2-40B4-BE49-F238E27FC236}">
                      <a16:creationId xmlns:a16="http://schemas.microsoft.com/office/drawing/2014/main" id="{FC7366F0-322F-459D-ADA9-C9C0C84EB240}"/>
                    </a:ext>
                  </a:extLst>
                </p14:cNvPr>
                <p14:cNvContentPartPr/>
                <p14:nvPr/>
              </p14:nvContentPartPr>
              <p14:xfrm>
                <a:off x="2019320" y="4943453"/>
                <a:ext cx="386280" cy="347040"/>
              </p14:xfrm>
            </p:contentPart>
          </mc:Choice>
          <mc:Fallback xmlns="">
            <p:pic>
              <p:nvPicPr>
                <p:cNvPr id="99" name="Ink 98">
                  <a:extLst>
                    <a:ext uri="{FF2B5EF4-FFF2-40B4-BE49-F238E27FC236}">
                      <a16:creationId xmlns:a16="http://schemas.microsoft.com/office/drawing/2014/main" id="{FC7366F0-322F-459D-ADA9-C9C0C84EB240}"/>
                    </a:ext>
                  </a:extLst>
                </p:cNvPr>
                <p:cNvPicPr/>
                <p:nvPr/>
              </p:nvPicPr>
              <p:blipFill>
                <a:blip r:embed="rId155"/>
                <a:stretch>
                  <a:fillRect/>
                </a:stretch>
              </p:blipFill>
              <p:spPr>
                <a:xfrm>
                  <a:off x="2010320" y="4934453"/>
                  <a:ext cx="40392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0" name="Ink 99">
                  <a:extLst>
                    <a:ext uri="{FF2B5EF4-FFF2-40B4-BE49-F238E27FC236}">
                      <a16:creationId xmlns:a16="http://schemas.microsoft.com/office/drawing/2014/main" id="{19CF9070-17F0-4D69-AD07-41B133100B1A}"/>
                    </a:ext>
                  </a:extLst>
                </p14:cNvPr>
                <p14:cNvContentPartPr/>
                <p14:nvPr/>
              </p14:nvContentPartPr>
              <p14:xfrm>
                <a:off x="2231360" y="5095373"/>
                <a:ext cx="256680" cy="234000"/>
              </p14:xfrm>
            </p:contentPart>
          </mc:Choice>
          <mc:Fallback xmlns="">
            <p:pic>
              <p:nvPicPr>
                <p:cNvPr id="100" name="Ink 99">
                  <a:extLst>
                    <a:ext uri="{FF2B5EF4-FFF2-40B4-BE49-F238E27FC236}">
                      <a16:creationId xmlns:a16="http://schemas.microsoft.com/office/drawing/2014/main" id="{19CF9070-17F0-4D69-AD07-41B133100B1A}"/>
                    </a:ext>
                  </a:extLst>
                </p:cNvPr>
                <p:cNvPicPr/>
                <p:nvPr/>
              </p:nvPicPr>
              <p:blipFill>
                <a:blip r:embed="rId157"/>
                <a:stretch>
                  <a:fillRect/>
                </a:stretch>
              </p:blipFill>
              <p:spPr>
                <a:xfrm>
                  <a:off x="2222360" y="5086733"/>
                  <a:ext cx="27432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1" name="Ink 100">
                  <a:extLst>
                    <a:ext uri="{FF2B5EF4-FFF2-40B4-BE49-F238E27FC236}">
                      <a16:creationId xmlns:a16="http://schemas.microsoft.com/office/drawing/2014/main" id="{FA6EAF6D-753F-4F9B-954D-6DE10FEDADC2}"/>
                    </a:ext>
                  </a:extLst>
                </p14:cNvPr>
                <p14:cNvContentPartPr/>
                <p14:nvPr/>
              </p14:nvContentPartPr>
              <p14:xfrm>
                <a:off x="2429360" y="4935893"/>
                <a:ext cx="315720" cy="435960"/>
              </p14:xfrm>
            </p:contentPart>
          </mc:Choice>
          <mc:Fallback xmlns="">
            <p:pic>
              <p:nvPicPr>
                <p:cNvPr id="101" name="Ink 100">
                  <a:extLst>
                    <a:ext uri="{FF2B5EF4-FFF2-40B4-BE49-F238E27FC236}">
                      <a16:creationId xmlns:a16="http://schemas.microsoft.com/office/drawing/2014/main" id="{FA6EAF6D-753F-4F9B-954D-6DE10FEDADC2}"/>
                    </a:ext>
                  </a:extLst>
                </p:cNvPr>
                <p:cNvPicPr/>
                <p:nvPr/>
              </p:nvPicPr>
              <p:blipFill>
                <a:blip r:embed="rId159"/>
                <a:stretch>
                  <a:fillRect/>
                </a:stretch>
              </p:blipFill>
              <p:spPr>
                <a:xfrm>
                  <a:off x="2420360" y="4927253"/>
                  <a:ext cx="333360" cy="453600"/>
                </a:xfrm>
                <a:prstGeom prst="rect">
                  <a:avLst/>
                </a:prstGeom>
              </p:spPr>
            </p:pic>
          </mc:Fallback>
        </mc:AlternateContent>
      </p:grpSp>
    </p:spTree>
    <p:extLst>
      <p:ext uri="{BB962C8B-B14F-4D97-AF65-F5344CB8AC3E}">
        <p14:creationId xmlns:p14="http://schemas.microsoft.com/office/powerpoint/2010/main" val="2728628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0427A989-8EAF-4D58-914E-F2DFDB75B6AB}"/>
              </a:ext>
            </a:extLst>
          </p:cNvPr>
          <p:cNvSpPr>
            <a:spLocks noChangeArrowheads="1"/>
          </p:cNvSpPr>
          <p:nvPr/>
        </p:nvSpPr>
        <p:spPr bwMode="auto">
          <a:xfrm>
            <a:off x="1084851" y="1974450"/>
            <a:ext cx="7690585" cy="4624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l"/>
            <a:r>
              <a:rPr lang="en-US" altLang="en-US" sz="2400" b="1" dirty="0">
                <a:solidFill>
                  <a:schemeClr val="tx1"/>
                </a:solidFill>
                <a:latin typeface="Times New Roman" panose="02020603050405020304" pitchFamily="18" charset="0"/>
                <a:cs typeface="Times New Roman" panose="02020603050405020304" pitchFamily="18" charset="0"/>
              </a:rPr>
              <a:t>DELETE_LOC (</a:t>
            </a:r>
            <a:r>
              <a:rPr lang="en-US" altLang="en-US" sz="2400" b="1" dirty="0" err="1">
                <a:solidFill>
                  <a:schemeClr val="tx1"/>
                </a:solidFill>
                <a:latin typeface="Times New Roman" panose="02020603050405020304" pitchFamily="18" charset="0"/>
                <a:cs typeface="Times New Roman" panose="02020603050405020304" pitchFamily="18" charset="0"/>
              </a:rPr>
              <a:t>Arr</a:t>
            </a:r>
            <a:r>
              <a:rPr lang="en-US" altLang="en-US" sz="2400" b="1" dirty="0">
                <a:solidFill>
                  <a:schemeClr val="tx1"/>
                </a:solidFill>
                <a:latin typeface="Times New Roman" panose="02020603050405020304" pitchFamily="18" charset="0"/>
                <a:cs typeface="Times New Roman" panose="02020603050405020304" pitchFamily="18" charset="0"/>
              </a:rPr>
              <a:t>, SIZE, N, LOC)</a:t>
            </a:r>
          </a:p>
          <a:p>
            <a:pPr algn="l"/>
            <a:endParaRPr lang="en-US" altLang="en-US" sz="2200" b="1" dirty="0">
              <a:solidFill>
                <a:schemeClr val="tx1"/>
              </a:solidFill>
              <a:latin typeface="Times New Roman" panose="02020603050405020304" pitchFamily="18" charset="0"/>
              <a:cs typeface="Times New Roman" panose="02020603050405020304" pitchFamily="18" charset="0"/>
            </a:endParaRPr>
          </a:p>
          <a:p>
            <a:pPr algn="l"/>
            <a:r>
              <a:rPr lang="en-US" altLang="en-US" sz="2200" b="1" dirty="0">
                <a:solidFill>
                  <a:schemeClr val="tx1"/>
                </a:solidFill>
                <a:latin typeface="Times New Roman" panose="02020603050405020304" pitchFamily="18" charset="0"/>
                <a:cs typeface="Times New Roman" panose="02020603050405020304" pitchFamily="18" charset="0"/>
              </a:rPr>
              <a:t>Step 1. If N = = 0 then</a:t>
            </a:r>
          </a:p>
          <a:p>
            <a:pPr algn="l"/>
            <a:r>
              <a:rPr lang="en-US" altLang="en-US" sz="2200" b="1" dirty="0">
                <a:solidFill>
                  <a:schemeClr val="tx1"/>
                </a:solidFill>
                <a:latin typeface="Times New Roman" panose="02020603050405020304" pitchFamily="18" charset="0"/>
                <a:cs typeface="Times New Roman" panose="02020603050405020304" pitchFamily="18" charset="0"/>
              </a:rPr>
              <a:t>			PRINT “No data…No deletion”</a:t>
            </a:r>
          </a:p>
          <a:p>
            <a:pPr algn="l"/>
            <a:r>
              <a:rPr lang="en-US" altLang="en-US" sz="2200" b="1" dirty="0">
                <a:solidFill>
                  <a:schemeClr val="tx1"/>
                </a:solidFill>
                <a:latin typeface="Times New Roman" panose="02020603050405020304" pitchFamily="18" charset="0"/>
                <a:cs typeface="Times New Roman" panose="02020603050405020304" pitchFamily="18" charset="0"/>
              </a:rPr>
              <a:t>		End If</a:t>
            </a:r>
          </a:p>
          <a:p>
            <a:pPr algn="l"/>
            <a:r>
              <a:rPr lang="en-US" altLang="en-US" sz="2200" b="1" dirty="0">
                <a:solidFill>
                  <a:schemeClr val="tx1"/>
                </a:solidFill>
                <a:latin typeface="Times New Roman" panose="02020603050405020304" pitchFamily="18" charset="0"/>
                <a:cs typeface="Times New Roman" panose="02020603050405020304" pitchFamily="18" charset="0"/>
              </a:rPr>
              <a:t>Step 2. If N &gt; 0 AND LOC &lt; N then</a:t>
            </a:r>
          </a:p>
          <a:p>
            <a:pPr algn="l"/>
            <a:r>
              <a:rPr lang="en-US" altLang="en-US" sz="2200" b="1" dirty="0">
                <a:solidFill>
                  <a:schemeClr val="tx1"/>
                </a:solidFill>
                <a:latin typeface="Times New Roman" panose="02020603050405020304" pitchFamily="18" charset="0"/>
                <a:cs typeface="Times New Roman" panose="02020603050405020304" pitchFamily="18" charset="0"/>
              </a:rPr>
              <a:t>			a. DELETE </a:t>
            </a:r>
            <a:r>
              <a:rPr lang="en-US" altLang="en-US" sz="2200" b="1" dirty="0" err="1">
                <a:solidFill>
                  <a:schemeClr val="tx1"/>
                </a:solidFill>
                <a:latin typeface="Times New Roman" panose="02020603050405020304" pitchFamily="18" charset="0"/>
                <a:cs typeface="Times New Roman" panose="02020603050405020304" pitchFamily="18" charset="0"/>
              </a:rPr>
              <a:t>Arr</a:t>
            </a:r>
            <a:r>
              <a:rPr lang="en-US" altLang="en-US" sz="2200" b="1" dirty="0">
                <a:solidFill>
                  <a:schemeClr val="tx1"/>
                </a:solidFill>
                <a:latin typeface="Times New Roman" panose="02020603050405020304" pitchFamily="18" charset="0"/>
                <a:cs typeface="Times New Roman" panose="02020603050405020304" pitchFamily="18" charset="0"/>
              </a:rPr>
              <a:t> [LOC]</a:t>
            </a:r>
          </a:p>
          <a:p>
            <a:pPr algn="l"/>
            <a:r>
              <a:rPr lang="en-US" altLang="en-US" sz="2200" b="1" dirty="0">
                <a:solidFill>
                  <a:schemeClr val="tx1"/>
                </a:solidFill>
                <a:latin typeface="Times New Roman" panose="02020603050405020304" pitchFamily="18" charset="0"/>
                <a:cs typeface="Times New Roman" panose="02020603050405020304" pitchFamily="18" charset="0"/>
              </a:rPr>
              <a:t>			b. Set I = LOC + 1</a:t>
            </a:r>
          </a:p>
          <a:p>
            <a:pPr algn="l"/>
            <a:r>
              <a:rPr lang="en-US" altLang="en-US" sz="2200" b="1" dirty="0">
                <a:solidFill>
                  <a:schemeClr val="tx1"/>
                </a:solidFill>
                <a:latin typeface="Times New Roman" panose="02020603050405020304" pitchFamily="18" charset="0"/>
                <a:cs typeface="Times New Roman" panose="02020603050405020304" pitchFamily="18" charset="0"/>
              </a:rPr>
              <a:t>			c. Repeat While I &lt;= N-1 do</a:t>
            </a:r>
          </a:p>
          <a:p>
            <a:pPr algn="l"/>
            <a:r>
              <a:rPr lang="en-US" altLang="en-US" sz="2200" b="1" dirty="0">
                <a:solidFill>
                  <a:schemeClr val="tx1"/>
                </a:solidFill>
                <a:latin typeface="Times New Roman" panose="02020603050405020304" pitchFamily="18" charset="0"/>
                <a:cs typeface="Times New Roman" panose="02020603050405020304" pitchFamily="18" charset="0"/>
              </a:rPr>
              <a:t>					</a:t>
            </a:r>
            <a:r>
              <a:rPr lang="en-US" altLang="en-US" sz="2200" b="1" dirty="0" err="1">
                <a:solidFill>
                  <a:schemeClr val="tx1"/>
                </a:solidFill>
                <a:latin typeface="Times New Roman" panose="02020603050405020304" pitchFamily="18" charset="0"/>
                <a:cs typeface="Times New Roman" panose="02020603050405020304" pitchFamily="18" charset="0"/>
              </a:rPr>
              <a:t>i</a:t>
            </a:r>
            <a:r>
              <a:rPr lang="en-US" altLang="en-US" sz="2200" b="1" dirty="0">
                <a:solidFill>
                  <a:schemeClr val="tx1"/>
                </a:solidFill>
                <a:latin typeface="Times New Roman" panose="02020603050405020304" pitchFamily="18" charset="0"/>
                <a:cs typeface="Times New Roman" panose="02020603050405020304" pitchFamily="18" charset="0"/>
              </a:rPr>
              <a:t>. Set </a:t>
            </a:r>
            <a:r>
              <a:rPr lang="en-US" altLang="en-US" sz="2200" b="1" dirty="0" err="1">
                <a:solidFill>
                  <a:schemeClr val="tx1"/>
                </a:solidFill>
                <a:latin typeface="Times New Roman" panose="02020603050405020304" pitchFamily="18" charset="0"/>
                <a:cs typeface="Times New Roman" panose="02020603050405020304" pitchFamily="18" charset="0"/>
              </a:rPr>
              <a:t>Arr</a:t>
            </a:r>
            <a:r>
              <a:rPr lang="en-US" altLang="en-US" sz="2200" b="1" dirty="0">
                <a:solidFill>
                  <a:schemeClr val="tx1"/>
                </a:solidFill>
                <a:latin typeface="Times New Roman" panose="02020603050405020304" pitchFamily="18" charset="0"/>
                <a:cs typeface="Times New Roman" panose="02020603050405020304" pitchFamily="18" charset="0"/>
              </a:rPr>
              <a:t> [I-1] = </a:t>
            </a:r>
            <a:r>
              <a:rPr lang="en-US" altLang="en-US" sz="2200" b="1" dirty="0" err="1">
                <a:solidFill>
                  <a:schemeClr val="tx1"/>
                </a:solidFill>
                <a:latin typeface="Times New Roman" panose="02020603050405020304" pitchFamily="18" charset="0"/>
                <a:cs typeface="Times New Roman" panose="02020603050405020304" pitchFamily="18" charset="0"/>
              </a:rPr>
              <a:t>Arr</a:t>
            </a:r>
            <a:r>
              <a:rPr lang="en-US" altLang="en-US" sz="2200" b="1" dirty="0">
                <a:solidFill>
                  <a:schemeClr val="tx1"/>
                </a:solidFill>
                <a:latin typeface="Times New Roman" panose="02020603050405020304" pitchFamily="18" charset="0"/>
                <a:cs typeface="Times New Roman" panose="02020603050405020304" pitchFamily="18" charset="0"/>
              </a:rPr>
              <a:t> [I]</a:t>
            </a:r>
          </a:p>
          <a:p>
            <a:pPr algn="l"/>
            <a:r>
              <a:rPr lang="en-US" altLang="en-US" sz="2200" b="1" dirty="0">
                <a:solidFill>
                  <a:schemeClr val="tx1"/>
                </a:solidFill>
                <a:latin typeface="Times New Roman" panose="02020603050405020304" pitchFamily="18" charset="0"/>
                <a:cs typeface="Times New Roman" panose="02020603050405020304" pitchFamily="18" charset="0"/>
              </a:rPr>
              <a:t>					ii. Set I = I + 1</a:t>
            </a:r>
          </a:p>
          <a:p>
            <a:pPr algn="l"/>
            <a:r>
              <a:rPr lang="en-US" altLang="en-US" sz="2200" b="1" dirty="0">
                <a:solidFill>
                  <a:schemeClr val="tx1"/>
                </a:solidFill>
                <a:latin typeface="Times New Roman" panose="02020603050405020304" pitchFamily="18" charset="0"/>
                <a:cs typeface="Times New Roman" panose="02020603050405020304" pitchFamily="18" charset="0"/>
              </a:rPr>
              <a:t>			   Done</a:t>
            </a:r>
          </a:p>
          <a:p>
            <a:pPr algn="l"/>
            <a:r>
              <a:rPr lang="en-US" altLang="en-US" sz="2200" b="1" dirty="0">
                <a:solidFill>
                  <a:schemeClr val="tx1"/>
                </a:solidFill>
                <a:latin typeface="Times New Roman" panose="02020603050405020304" pitchFamily="18" charset="0"/>
                <a:cs typeface="Times New Roman" panose="02020603050405020304" pitchFamily="18" charset="0"/>
              </a:rPr>
              <a:t>			d. DELETE </a:t>
            </a:r>
            <a:r>
              <a:rPr lang="en-US" altLang="en-US" sz="2200" b="1" dirty="0" err="1">
                <a:solidFill>
                  <a:schemeClr val="tx1"/>
                </a:solidFill>
                <a:latin typeface="Times New Roman" panose="02020603050405020304" pitchFamily="18" charset="0"/>
                <a:cs typeface="Times New Roman" panose="02020603050405020304" pitchFamily="18" charset="0"/>
              </a:rPr>
              <a:t>Arr</a:t>
            </a:r>
            <a:r>
              <a:rPr lang="en-US" altLang="en-US" sz="2200" b="1" dirty="0">
                <a:solidFill>
                  <a:schemeClr val="tx1"/>
                </a:solidFill>
                <a:latin typeface="Times New Roman" panose="02020603050405020304" pitchFamily="18" charset="0"/>
                <a:cs typeface="Times New Roman" panose="02020603050405020304" pitchFamily="18" charset="0"/>
              </a:rPr>
              <a:t> [N-1]</a:t>
            </a:r>
          </a:p>
          <a:p>
            <a:pPr algn="l"/>
            <a:r>
              <a:rPr lang="en-US" altLang="en-US" sz="2200" b="1" dirty="0">
                <a:solidFill>
                  <a:schemeClr val="tx1"/>
                </a:solidFill>
                <a:latin typeface="Times New Roman" panose="02020603050405020304" pitchFamily="18" charset="0"/>
                <a:cs typeface="Times New Roman" panose="02020603050405020304" pitchFamily="18" charset="0"/>
              </a:rPr>
              <a:t>			e. Set N = N – 1</a:t>
            </a:r>
          </a:p>
          <a:p>
            <a:pPr algn="l"/>
            <a:r>
              <a:rPr lang="en-US" altLang="en-US" sz="2200" b="1" dirty="0">
                <a:solidFill>
                  <a:schemeClr val="tx1"/>
                </a:solidFill>
                <a:latin typeface="Times New Roman" panose="02020603050405020304" pitchFamily="18" charset="0"/>
                <a:cs typeface="Times New Roman" panose="02020603050405020304" pitchFamily="18" charset="0"/>
              </a:rPr>
              <a:t>		Else</a:t>
            </a:r>
          </a:p>
          <a:p>
            <a:pPr algn="l"/>
            <a:r>
              <a:rPr lang="en-US" altLang="en-US" sz="2200" b="1" dirty="0">
                <a:solidFill>
                  <a:schemeClr val="tx1"/>
                </a:solidFill>
                <a:latin typeface="Times New Roman" panose="02020603050405020304" pitchFamily="18" charset="0"/>
                <a:cs typeface="Times New Roman" panose="02020603050405020304" pitchFamily="18" charset="0"/>
              </a:rPr>
              <a:t>			PRINT “LOC &gt;= N, so no data to delete”</a:t>
            </a:r>
          </a:p>
          <a:p>
            <a:pPr algn="l"/>
            <a:r>
              <a:rPr lang="en-US" altLang="en-US" sz="2200" b="1" dirty="0">
                <a:solidFill>
                  <a:schemeClr val="tx1"/>
                </a:solidFill>
                <a:latin typeface="Times New Roman" panose="02020603050405020304" pitchFamily="18" charset="0"/>
                <a:cs typeface="Times New Roman" panose="02020603050405020304" pitchFamily="18" charset="0"/>
              </a:rPr>
              <a:t>		End If</a:t>
            </a:r>
          </a:p>
          <a:p>
            <a:pPr algn="l"/>
            <a:r>
              <a:rPr lang="en-US" altLang="en-US" sz="2200" b="1" dirty="0">
                <a:solidFill>
                  <a:schemeClr val="tx1"/>
                </a:solidFill>
                <a:latin typeface="Times New Roman" panose="02020603050405020304" pitchFamily="18" charset="0"/>
                <a:cs typeface="Times New Roman" panose="02020603050405020304" pitchFamily="18" charset="0"/>
              </a:rPr>
              <a:t>Step 3. Exit</a:t>
            </a:r>
          </a:p>
        </p:txBody>
      </p:sp>
      <mc:AlternateContent xmlns:mc="http://schemas.openxmlformats.org/markup-compatibility/2006" xmlns:p14="http://schemas.microsoft.com/office/powerpoint/2010/main">
        <mc:Choice Requires="p14">
          <p:contentPart p14:bwMode="auto" r:id="rId2">
            <p14:nvContentPartPr>
              <p14:cNvPr id="80" name="Ink 79">
                <a:extLst>
                  <a:ext uri="{FF2B5EF4-FFF2-40B4-BE49-F238E27FC236}">
                    <a16:creationId xmlns:a16="http://schemas.microsoft.com/office/drawing/2014/main" id="{E14189B4-0433-4400-865F-3D065C70488F}"/>
                  </a:ext>
                </a:extLst>
              </p14:cNvPr>
              <p14:cNvContentPartPr/>
              <p14:nvPr/>
            </p14:nvContentPartPr>
            <p14:xfrm>
              <a:off x="1259483" y="5409704"/>
              <a:ext cx="15120" cy="4320"/>
            </p14:xfrm>
          </p:contentPart>
        </mc:Choice>
        <mc:Fallback xmlns="">
          <p:pic>
            <p:nvPicPr>
              <p:cNvPr id="80" name="Ink 79">
                <a:extLst>
                  <a:ext uri="{FF2B5EF4-FFF2-40B4-BE49-F238E27FC236}">
                    <a16:creationId xmlns:a16="http://schemas.microsoft.com/office/drawing/2014/main" id="{E14189B4-0433-4400-865F-3D065C70488F}"/>
                  </a:ext>
                </a:extLst>
              </p:cNvPr>
              <p:cNvPicPr/>
              <p:nvPr/>
            </p:nvPicPr>
            <p:blipFill>
              <a:blip r:embed="rId59"/>
              <a:stretch>
                <a:fillRect/>
              </a:stretch>
            </p:blipFill>
            <p:spPr>
              <a:xfrm>
                <a:off x="1250843" y="5400704"/>
                <a:ext cx="327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89" name="Ink 188">
                <a:extLst>
                  <a:ext uri="{FF2B5EF4-FFF2-40B4-BE49-F238E27FC236}">
                    <a16:creationId xmlns:a16="http://schemas.microsoft.com/office/drawing/2014/main" id="{62789173-F8C2-410F-BF28-1892DA05B9AD}"/>
                  </a:ext>
                </a:extLst>
              </p14:cNvPr>
              <p14:cNvContentPartPr/>
              <p14:nvPr/>
            </p14:nvContentPartPr>
            <p14:xfrm>
              <a:off x="2426243" y="3147104"/>
              <a:ext cx="7200" cy="3600"/>
            </p14:xfrm>
          </p:contentPart>
        </mc:Choice>
        <mc:Fallback xmlns="">
          <p:pic>
            <p:nvPicPr>
              <p:cNvPr id="189" name="Ink 188">
                <a:extLst>
                  <a:ext uri="{FF2B5EF4-FFF2-40B4-BE49-F238E27FC236}">
                    <a16:creationId xmlns:a16="http://schemas.microsoft.com/office/drawing/2014/main" id="{62789173-F8C2-410F-BF28-1892DA05B9AD}"/>
                  </a:ext>
                </a:extLst>
              </p:cNvPr>
              <p:cNvPicPr/>
              <p:nvPr/>
            </p:nvPicPr>
            <p:blipFill>
              <a:blip r:embed="rId151"/>
              <a:stretch>
                <a:fillRect/>
              </a:stretch>
            </p:blipFill>
            <p:spPr>
              <a:xfrm>
                <a:off x="2417603" y="3138464"/>
                <a:ext cx="2484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205" name="Ink 204">
                <a:extLst>
                  <a:ext uri="{FF2B5EF4-FFF2-40B4-BE49-F238E27FC236}">
                    <a16:creationId xmlns:a16="http://schemas.microsoft.com/office/drawing/2014/main" id="{876518AE-E9DD-4616-897A-FE31C750AFAE}"/>
                  </a:ext>
                </a:extLst>
              </p14:cNvPr>
              <p14:cNvContentPartPr/>
              <p14:nvPr/>
            </p14:nvContentPartPr>
            <p14:xfrm>
              <a:off x="3652043" y="3513224"/>
              <a:ext cx="26280" cy="7200"/>
            </p14:xfrm>
          </p:contentPart>
        </mc:Choice>
        <mc:Fallback xmlns="">
          <p:pic>
            <p:nvPicPr>
              <p:cNvPr id="205" name="Ink 204">
                <a:extLst>
                  <a:ext uri="{FF2B5EF4-FFF2-40B4-BE49-F238E27FC236}">
                    <a16:creationId xmlns:a16="http://schemas.microsoft.com/office/drawing/2014/main" id="{876518AE-E9DD-4616-897A-FE31C750AFAE}"/>
                  </a:ext>
                </a:extLst>
              </p:cNvPr>
              <p:cNvPicPr/>
              <p:nvPr/>
            </p:nvPicPr>
            <p:blipFill>
              <a:blip r:embed="rId229"/>
              <a:stretch>
                <a:fillRect/>
              </a:stretch>
            </p:blipFill>
            <p:spPr>
              <a:xfrm>
                <a:off x="3643043" y="3504224"/>
                <a:ext cx="43920" cy="24840"/>
              </a:xfrm>
              <a:prstGeom prst="rect">
                <a:avLst/>
              </a:prstGeom>
            </p:spPr>
          </p:pic>
        </mc:Fallback>
      </mc:AlternateContent>
    </p:spTree>
    <p:extLst>
      <p:ext uri="{BB962C8B-B14F-4D97-AF65-F5344CB8AC3E}">
        <p14:creationId xmlns:p14="http://schemas.microsoft.com/office/powerpoint/2010/main" val="290760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190D6D-0AD4-995E-AF9E-2BADD8E32C7B}"/>
              </a:ext>
            </a:extLst>
          </p:cNvPr>
          <p:cNvPicPr>
            <a:picLocks noChangeAspect="1"/>
          </p:cNvPicPr>
          <p:nvPr/>
        </p:nvPicPr>
        <p:blipFill rotWithShape="1">
          <a:blip r:embed="rId2"/>
          <a:srcRect l="3725" t="3109"/>
          <a:stretch/>
        </p:blipFill>
        <p:spPr>
          <a:xfrm>
            <a:off x="502920" y="259080"/>
            <a:ext cx="8249592" cy="6134100"/>
          </a:xfrm>
          <a:prstGeom prst="rect">
            <a:avLst/>
          </a:prstGeom>
        </p:spPr>
      </p:pic>
    </p:spTree>
    <p:extLst>
      <p:ext uri="{BB962C8B-B14F-4D97-AF65-F5344CB8AC3E}">
        <p14:creationId xmlns:p14="http://schemas.microsoft.com/office/powerpoint/2010/main" val="476865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177150B3-D27E-40EF-AC19-4E6AD2B1923A}"/>
              </a:ext>
            </a:extLst>
          </p:cNvPr>
          <p:cNvSpPr txBox="1">
            <a:spLocks noChangeArrowheads="1"/>
          </p:cNvSpPr>
          <p:nvPr/>
        </p:nvSpPr>
        <p:spPr bwMode="auto">
          <a:xfrm>
            <a:off x="1981200" y="0"/>
            <a:ext cx="5181600" cy="5847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b="1" dirty="0">
                <a:latin typeface="Times New Roman" panose="02020603050405020304" pitchFamily="18" charset="0"/>
                <a:cs typeface="Times New Roman" panose="02020603050405020304" pitchFamily="18" charset="0"/>
              </a:rPr>
              <a:t>Binary Search</a:t>
            </a:r>
          </a:p>
        </p:txBody>
      </p:sp>
      <p:sp>
        <p:nvSpPr>
          <p:cNvPr id="3" name="TextBox 2">
            <a:extLst>
              <a:ext uri="{FF2B5EF4-FFF2-40B4-BE49-F238E27FC236}">
                <a16:creationId xmlns:a16="http://schemas.microsoft.com/office/drawing/2014/main" id="{CDE562D5-131B-4E20-8331-26391E988C82}"/>
              </a:ext>
            </a:extLst>
          </p:cNvPr>
          <p:cNvSpPr txBox="1"/>
          <p:nvPr/>
        </p:nvSpPr>
        <p:spPr>
          <a:xfrm>
            <a:off x="604911" y="584775"/>
            <a:ext cx="8342141" cy="6863417"/>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BINARY_SEARCH (A, LB, UB, VAL)</a:t>
            </a:r>
          </a:p>
          <a:p>
            <a:endParaRPr lang="en-IN" sz="105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Step 1. Set BEG = LB, END = UB, POS = -1.</a:t>
            </a:r>
          </a:p>
          <a:p>
            <a:r>
              <a:rPr lang="en-IN" sz="2200" dirty="0">
                <a:latin typeface="Times New Roman" panose="02020603050405020304" pitchFamily="18" charset="0"/>
                <a:cs typeface="Times New Roman" panose="02020603050405020304" pitchFamily="18" charset="0"/>
              </a:rPr>
              <a:t>Step 2. Repeat While BEG &lt;= END do</a:t>
            </a:r>
          </a:p>
          <a:p>
            <a:r>
              <a:rPr lang="en-IN" sz="2200" dirty="0">
                <a:latin typeface="Times New Roman" panose="02020603050405020304" pitchFamily="18" charset="0"/>
                <a:cs typeface="Times New Roman" panose="02020603050405020304" pitchFamily="18" charset="0"/>
              </a:rPr>
              <a:t>			a. MID = INT (BEG+END)/2</a:t>
            </a:r>
          </a:p>
          <a:p>
            <a:r>
              <a:rPr lang="en-IN" sz="2200" dirty="0">
                <a:latin typeface="Times New Roman" panose="02020603050405020304" pitchFamily="18" charset="0"/>
                <a:cs typeface="Times New Roman" panose="02020603050405020304" pitchFamily="18" charset="0"/>
              </a:rPr>
              <a:t>			b. If A[MID] = = VAL then</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i</a:t>
            </a:r>
            <a:r>
              <a:rPr lang="en-IN" sz="2200" dirty="0">
                <a:latin typeface="Times New Roman" panose="02020603050405020304" pitchFamily="18" charset="0"/>
                <a:cs typeface="Times New Roman" panose="02020603050405020304" pitchFamily="18" charset="0"/>
              </a:rPr>
              <a:t>. PRINT “Element found at MID position”</a:t>
            </a:r>
          </a:p>
          <a:p>
            <a:r>
              <a:rPr lang="en-IN" sz="2200" dirty="0">
                <a:latin typeface="Times New Roman" panose="02020603050405020304" pitchFamily="18" charset="0"/>
                <a:cs typeface="Times New Roman" panose="02020603050405020304" pitchFamily="18" charset="0"/>
              </a:rPr>
              <a:t>				ii. POS = MID</a:t>
            </a:r>
          </a:p>
          <a:p>
            <a:r>
              <a:rPr lang="en-IN" sz="2200" dirty="0">
                <a:latin typeface="Times New Roman" panose="02020603050405020304" pitchFamily="18" charset="0"/>
                <a:cs typeface="Times New Roman" panose="02020603050405020304" pitchFamily="18" charset="0"/>
              </a:rPr>
              <a:t>				iii. Go to Step 4.</a:t>
            </a:r>
          </a:p>
          <a:p>
            <a:r>
              <a:rPr lang="en-IN" sz="2200" dirty="0">
                <a:latin typeface="Times New Roman" panose="02020603050405020304" pitchFamily="18" charset="0"/>
                <a:cs typeface="Times New Roman" panose="02020603050405020304" pitchFamily="18" charset="0"/>
              </a:rPr>
              <a:t>			    Else If A[MID] &gt; VAL then</a:t>
            </a:r>
          </a:p>
          <a:p>
            <a:r>
              <a:rPr lang="en-IN" sz="2200" dirty="0">
                <a:latin typeface="Times New Roman" panose="02020603050405020304" pitchFamily="18" charset="0"/>
                <a:cs typeface="Times New Roman" panose="02020603050405020304" pitchFamily="18" charset="0"/>
              </a:rPr>
              <a:t>					END = MID - 1 </a:t>
            </a:r>
          </a:p>
          <a:p>
            <a:r>
              <a:rPr lang="en-IN" sz="2200" dirty="0">
                <a:latin typeface="Times New Roman" panose="02020603050405020304" pitchFamily="18" charset="0"/>
                <a:cs typeface="Times New Roman" panose="02020603050405020304" pitchFamily="18" charset="0"/>
              </a:rPr>
              <a:t>			    Else</a:t>
            </a:r>
          </a:p>
          <a:p>
            <a:r>
              <a:rPr lang="en-IN" sz="2200" dirty="0">
                <a:latin typeface="Times New Roman" panose="02020603050405020304" pitchFamily="18" charset="0"/>
                <a:cs typeface="Times New Roman" panose="02020603050405020304" pitchFamily="18" charset="0"/>
              </a:rPr>
              <a:t>					BEG = MID + 1</a:t>
            </a:r>
          </a:p>
          <a:p>
            <a:r>
              <a:rPr lang="en-IN" sz="2200" dirty="0">
                <a:latin typeface="Times New Roman" panose="02020603050405020304" pitchFamily="18" charset="0"/>
                <a:cs typeface="Times New Roman" panose="02020603050405020304" pitchFamily="18" charset="0"/>
              </a:rPr>
              <a:t>			    End If</a:t>
            </a:r>
          </a:p>
          <a:p>
            <a:r>
              <a:rPr lang="en-IN" sz="2200" dirty="0">
                <a:latin typeface="Times New Roman" panose="02020603050405020304" pitchFamily="18" charset="0"/>
                <a:cs typeface="Times New Roman" panose="02020603050405020304" pitchFamily="18" charset="0"/>
              </a:rPr>
              <a:t>		Done</a:t>
            </a:r>
          </a:p>
          <a:p>
            <a:r>
              <a:rPr lang="en-IN" sz="2200" dirty="0">
                <a:latin typeface="Times New Roman" panose="02020603050405020304" pitchFamily="18" charset="0"/>
                <a:cs typeface="Times New Roman" panose="02020603050405020304" pitchFamily="18" charset="0"/>
              </a:rPr>
              <a:t>Step 3. If POS = = -1 then</a:t>
            </a:r>
          </a:p>
          <a:p>
            <a:r>
              <a:rPr lang="en-IN" sz="2200" dirty="0">
                <a:latin typeface="Times New Roman" panose="02020603050405020304" pitchFamily="18" charset="0"/>
                <a:cs typeface="Times New Roman" panose="02020603050405020304" pitchFamily="18" charset="0"/>
              </a:rPr>
              <a:t>			PRINT “VAL not found”</a:t>
            </a:r>
          </a:p>
          <a:p>
            <a:r>
              <a:rPr lang="en-IN" sz="2200" dirty="0">
                <a:latin typeface="Times New Roman" panose="02020603050405020304" pitchFamily="18" charset="0"/>
                <a:cs typeface="Times New Roman" panose="02020603050405020304" pitchFamily="18" charset="0"/>
              </a:rPr>
              <a:t>		End If</a:t>
            </a:r>
          </a:p>
          <a:p>
            <a:r>
              <a:rPr lang="en-IN" sz="2200" dirty="0">
                <a:latin typeface="Times New Roman" panose="02020603050405020304" pitchFamily="18" charset="0"/>
                <a:cs typeface="Times New Roman" panose="02020603050405020304" pitchFamily="18" charset="0"/>
              </a:rPr>
              <a:t>Step 4. Exit</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40653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21852</TotalTime>
  <Words>1614</Words>
  <Application>Microsoft Office PowerPoint</Application>
  <PresentationFormat>On-screen Show (4:3)</PresentationFormat>
  <Paragraphs>187</Paragraphs>
  <Slides>21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 DIMENSIONAL ARRAYS </vt:lpstr>
      <vt:lpstr>SPARSE MATRIX</vt:lpstr>
      <vt:lpstr>SPARSE MATRIX</vt:lpstr>
      <vt:lpstr>Question 1</vt:lpstr>
      <vt:lpstr>Question 2</vt:lpstr>
      <vt:lpstr>Question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 R Malwe</dc:creator>
  <cp:lastModifiedBy>Shweta R Malwe</cp:lastModifiedBy>
  <cp:revision>49</cp:revision>
  <dcterms:created xsi:type="dcterms:W3CDTF">2018-01-11T17:08:28Z</dcterms:created>
  <dcterms:modified xsi:type="dcterms:W3CDTF">2023-01-24T05:39:39Z</dcterms:modified>
</cp:coreProperties>
</file>