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93" r:id="rId4"/>
    <p:sldId id="261" r:id="rId5"/>
    <p:sldId id="285" r:id="rId6"/>
    <p:sldId id="286" r:id="rId7"/>
    <p:sldId id="288" r:id="rId8"/>
    <p:sldId id="289" r:id="rId9"/>
    <p:sldId id="290" r:id="rId10"/>
    <p:sldId id="287" r:id="rId11"/>
    <p:sldId id="292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6D385A-64E0-4668-B8BC-7A9E50B619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66B64-FF7E-46B9-BA3A-685AF3ABB90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8FE61-DA97-4E80-A426-CD9A2AE1A511}" type="datetimeFigureOut">
              <a:rPr lang="en-IN" smtClean="0"/>
              <a:t>19-03-2020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160688C-685E-415C-9490-4520D7F1DC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6C15A13-99A3-403F-BBB5-2D348337E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7EC43-7B6F-4DB5-B224-3209DAF87F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65912-D5BD-4469-AF84-8008207DCD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4B620-E0DF-4006-9651-C06244B4519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CF469-6B87-41A1-BAFD-4727A8F8CA8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587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A6A6-8073-4438-9BC1-427BDC7A9A1B}" type="datetimeFigureOut">
              <a:rPr lang="en-IN" smtClean="0"/>
              <a:t>19-03-2020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F8FF-2D60-4F1C-A1D0-69FE7D9FC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60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A6A6-8073-4438-9BC1-427BDC7A9A1B}" type="datetimeFigureOut">
              <a:rPr lang="en-IN" smtClean="0"/>
              <a:t>19-03-2020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F8FF-2D60-4F1C-A1D0-69FE7D9FC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77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A6A6-8073-4438-9BC1-427BDC7A9A1B}" type="datetimeFigureOut">
              <a:rPr lang="en-IN" smtClean="0"/>
              <a:t>19-03-2020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F8FF-2D60-4F1C-A1D0-69FE7D9FC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84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A6A6-8073-4438-9BC1-427BDC7A9A1B}" type="datetimeFigureOut">
              <a:rPr lang="en-IN" smtClean="0"/>
              <a:t>19-03-2020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F8FF-2D60-4F1C-A1D0-69FE7D9FC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28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A6A6-8073-4438-9BC1-427BDC7A9A1B}" type="datetimeFigureOut">
              <a:rPr lang="en-IN" smtClean="0"/>
              <a:t>19-03-2020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F8FF-2D60-4F1C-A1D0-69FE7D9FC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88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A6A6-8073-4438-9BC1-427BDC7A9A1B}" type="datetimeFigureOut">
              <a:rPr lang="en-IN" smtClean="0"/>
              <a:t>19-03-2020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F8FF-2D60-4F1C-A1D0-69FE7D9FC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39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A6A6-8073-4438-9BC1-427BDC7A9A1B}" type="datetimeFigureOut">
              <a:rPr lang="en-IN" smtClean="0"/>
              <a:t>19-03-2020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F8FF-2D60-4F1C-A1D0-69FE7D9FC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A6A6-8073-4438-9BC1-427BDC7A9A1B}" type="datetimeFigureOut">
              <a:rPr lang="en-IN" smtClean="0"/>
              <a:t>19-03-2020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F8FF-2D60-4F1C-A1D0-69FE7D9FC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53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A6A6-8073-4438-9BC1-427BDC7A9A1B}" type="datetimeFigureOut">
              <a:rPr lang="en-IN" smtClean="0"/>
              <a:t>19-03-2020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F8FF-2D60-4F1C-A1D0-69FE7D9FC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63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A6A6-8073-4438-9BC1-427BDC7A9A1B}" type="datetimeFigureOut">
              <a:rPr lang="en-IN" smtClean="0"/>
              <a:t>19-03-2020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F8FF-2D60-4F1C-A1D0-69FE7D9FC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03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A6A6-8073-4438-9BC1-427BDC7A9A1B}" type="datetimeFigureOut">
              <a:rPr lang="en-IN" smtClean="0"/>
              <a:t>19-03-2020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F8FF-2D60-4F1C-A1D0-69FE7D9FC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06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CA6A6-8073-4438-9BC1-427BDC7A9A1B}" type="datetimeFigureOut">
              <a:rPr lang="en-IN" smtClean="0"/>
              <a:t>19-03-2020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7F8FF-2D60-4F1C-A1D0-69FE7D9FC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89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FB47-94C5-4F18-B6A8-F25A1EEA6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843" y="278301"/>
            <a:ext cx="8190914" cy="3379299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Singly Linked List</a:t>
            </a:r>
          </a:p>
        </p:txBody>
      </p:sp>
    </p:spTree>
    <p:extLst>
      <p:ext uri="{BB962C8B-B14F-4D97-AF65-F5344CB8AC3E}">
        <p14:creationId xmlns:p14="http://schemas.microsoft.com/office/powerpoint/2010/main" val="1884138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A4F6-39C6-45A0-8918-E6A230AEC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99" y="351059"/>
            <a:ext cx="7886700" cy="802492"/>
          </a:xfrm>
        </p:spPr>
        <p:txBody>
          <a:bodyPr>
            <a:no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summation of the first and last node values in a circular singly linked list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CBAEA6-1C51-42BB-A6DC-9E80A620B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374" y="1600902"/>
            <a:ext cx="8079252" cy="5257097"/>
          </a:xfrm>
        </p:spPr>
        <p:txBody>
          <a:bodyPr>
            <a:normAutofit lnSpcReduction="10000"/>
          </a:bodyPr>
          <a:lstStyle/>
          <a:p>
            <a:pPr marL="0" indent="0" eaLnBrk="0" hangingPunct="0"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FIRST_LAST_SUM (HEAD)</a:t>
            </a:r>
          </a:p>
          <a:p>
            <a:pPr marL="0" indent="0" eaLnBrk="0" hangingPunct="0"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1: If HEAD = = NULL then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PRINT “Empty list”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HEAD.Next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= HEAD then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PRINT “List has only one node”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  Else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1. Set PTR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HEAD.Next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   Repeat While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PTR.Next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!= HEAD do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		PTR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PTR.Next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   Done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2. Set SUM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HEAD.Data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+ PTR.DATA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3. PRINT SUM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2: Exit</a:t>
            </a:r>
            <a:endParaRPr lang="en-IN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61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8406-C353-4D4B-A767-0939D0F8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46" y="252585"/>
            <a:ext cx="9035854" cy="915034"/>
          </a:xfrm>
        </p:spPr>
        <p:txBody>
          <a:bodyPr>
            <a:no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length of a circular singly linked list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9F6AD4-D582-433A-BC86-7A96B315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393" y="844062"/>
            <a:ext cx="8487214" cy="6140547"/>
          </a:xfrm>
        </p:spPr>
        <p:txBody>
          <a:bodyPr>
            <a:normAutofit fontScale="92500" lnSpcReduction="10000"/>
          </a:bodyPr>
          <a:lstStyle/>
          <a:p>
            <a:pPr marL="0" indent="0" eaLnBrk="0" hangingPunct="0"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LENGTH(HEAD)</a:t>
            </a:r>
          </a:p>
          <a:p>
            <a:pPr marL="0" indent="0" eaLnBrk="0" hangingPunct="0"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1: Set LEN = 0</a:t>
            </a:r>
          </a:p>
          <a:p>
            <a:pPr marL="0" indent="0" eaLnBrk="0" hangingPunct="0"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2: If HEAD = = NULL then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PRINT “Empty list”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Go to Step 4.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HEAD.Next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= HEAD then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Set LEN = LEN + 1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  Else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1. Set LEN = 1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2. Set PTR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HEAD.Next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3. Repeat While PTR != HEAD do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	Set LEN = LEN + 1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	Set PTR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PTR.Next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   Done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3: PRINT LEN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4. Exit</a:t>
            </a:r>
            <a:endParaRPr lang="en-IN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0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FB47-94C5-4F18-B6A8-F25A1EEA6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843" y="278301"/>
            <a:ext cx="8190914" cy="3379299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Doubly Linked List</a:t>
            </a:r>
          </a:p>
        </p:txBody>
      </p:sp>
    </p:spTree>
    <p:extLst>
      <p:ext uri="{BB962C8B-B14F-4D97-AF65-F5344CB8AC3E}">
        <p14:creationId xmlns:p14="http://schemas.microsoft.com/office/powerpoint/2010/main" val="3343205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DC0A-F8F8-4F91-8165-122CCBAE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Singly Linked List</a:t>
            </a:r>
          </a:p>
        </p:txBody>
      </p:sp>
      <p:grpSp>
        <p:nvGrpSpPr>
          <p:cNvPr id="28" name="Group 4">
            <a:extLst>
              <a:ext uri="{FF2B5EF4-FFF2-40B4-BE49-F238E27FC236}">
                <a16:creationId xmlns:a16="http://schemas.microsoft.com/office/drawing/2014/main" id="{206E6A32-6D16-4E4E-A23C-2A874691567F}"/>
              </a:ext>
            </a:extLst>
          </p:cNvPr>
          <p:cNvGrpSpPr>
            <a:grpSpLocks/>
          </p:cNvGrpSpPr>
          <p:nvPr/>
        </p:nvGrpSpPr>
        <p:grpSpPr bwMode="auto">
          <a:xfrm>
            <a:off x="628650" y="2714093"/>
            <a:ext cx="7884539" cy="2285609"/>
            <a:chOff x="768" y="2190"/>
            <a:chExt cx="1789" cy="402"/>
          </a:xfrm>
          <a:solidFill>
            <a:schemeClr val="bg1"/>
          </a:solidFill>
        </p:grpSpPr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CBAB8C1B-B729-4104-8455-D28341D6B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448"/>
              <a:ext cx="144" cy="14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99D68338-F0BD-4BBB-B643-4D258A3CA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48"/>
              <a:ext cx="216" cy="14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" name="Line 7">
              <a:extLst>
                <a:ext uri="{FF2B5EF4-FFF2-40B4-BE49-F238E27FC236}">
                  <a16:creationId xmlns:a16="http://schemas.microsoft.com/office/drawing/2014/main" id="{35D98F85-4FEF-4BCA-B2DE-E817B937E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5" y="2520"/>
              <a:ext cx="8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D85D87F8-5C0A-43C7-9A98-15415886C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448"/>
              <a:ext cx="144" cy="14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3" name="Rectangle 9">
              <a:extLst>
                <a:ext uri="{FF2B5EF4-FFF2-40B4-BE49-F238E27FC236}">
                  <a16:creationId xmlns:a16="http://schemas.microsoft.com/office/drawing/2014/main" id="{BEDAB62C-E603-4554-9C2E-4B58C2F0F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448"/>
              <a:ext cx="216" cy="14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4" name="Line 10">
              <a:extLst>
                <a:ext uri="{FF2B5EF4-FFF2-40B4-BE49-F238E27FC236}">
                  <a16:creationId xmlns:a16="http://schemas.microsoft.com/office/drawing/2014/main" id="{04322904-9E6A-470E-8A50-D645ECF1D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3" y="2520"/>
              <a:ext cx="11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3BA67579-6D60-4021-BF15-DBDDB8FE4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448"/>
              <a:ext cx="144" cy="14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</a:rPr>
                <a:t>3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6" name="Rectangle 12">
              <a:extLst>
                <a:ext uri="{FF2B5EF4-FFF2-40B4-BE49-F238E27FC236}">
                  <a16:creationId xmlns:a16="http://schemas.microsoft.com/office/drawing/2014/main" id="{B4216AB3-6A5D-4226-8196-15C64D649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448"/>
              <a:ext cx="216" cy="14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7" name="Line 13">
              <a:extLst>
                <a:ext uri="{FF2B5EF4-FFF2-40B4-BE49-F238E27FC236}">
                  <a16:creationId xmlns:a16="http://schemas.microsoft.com/office/drawing/2014/main" id="{4A16BC70-9C31-4FBA-8FD9-8049413ED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1" y="2520"/>
              <a:ext cx="9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8" name="Rectangle 14">
              <a:extLst>
                <a:ext uri="{FF2B5EF4-FFF2-40B4-BE49-F238E27FC236}">
                  <a16:creationId xmlns:a16="http://schemas.microsoft.com/office/drawing/2014/main" id="{C96AFAD9-56F5-4558-927E-958840ACE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448"/>
              <a:ext cx="144" cy="14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</a:rPr>
                <a:t>4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9" name="Rectangle 15">
              <a:extLst>
                <a:ext uri="{FF2B5EF4-FFF2-40B4-BE49-F238E27FC236}">
                  <a16:creationId xmlns:a16="http://schemas.microsoft.com/office/drawing/2014/main" id="{87744CC0-9AF3-4E92-AA38-10A1EB34E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448"/>
              <a:ext cx="205" cy="14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altLang="en-US" sz="2400" kern="0" dirty="0">
                  <a:solidFill>
                    <a:srgbClr val="000000"/>
                  </a:solidFill>
                </a:rPr>
                <a:t>1023</a:t>
              </a:r>
              <a:endParaRPr kumimoji="0" lang="en-I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D1204F89-0D82-4E10-8F74-F3D6BE14A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190"/>
              <a:ext cx="360" cy="130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2400" kern="0" dirty="0">
                  <a:solidFill>
                    <a:srgbClr val="993300"/>
                  </a:solidFill>
                </a:rPr>
                <a:t>1023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0" name="Line 26">
              <a:extLst>
                <a:ext uri="{FF2B5EF4-FFF2-40B4-BE49-F238E27FC236}">
                  <a16:creationId xmlns:a16="http://schemas.microsoft.com/office/drawing/2014/main" id="{B97D6366-894D-44CF-B769-97133F0D7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2320"/>
              <a:ext cx="6" cy="18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1" name="Line 27">
              <a:extLst>
                <a:ext uri="{FF2B5EF4-FFF2-40B4-BE49-F238E27FC236}">
                  <a16:creationId xmlns:a16="http://schemas.microsoft.com/office/drawing/2014/main" id="{D9A93F71-7AAE-4776-888F-E71D38AAA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" y="2502"/>
              <a:ext cx="7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F1A7D96-8125-4F6F-8F87-3129A31F2460}"/>
              </a:ext>
            </a:extLst>
          </p:cNvPr>
          <p:cNvSpPr txBox="1"/>
          <p:nvPr/>
        </p:nvSpPr>
        <p:spPr>
          <a:xfrm>
            <a:off x="1519084" y="5353665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1023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FE981C-9EE9-48A2-A20D-D01B69857529}"/>
              </a:ext>
            </a:extLst>
          </p:cNvPr>
          <p:cNvSpPr txBox="1"/>
          <p:nvPr/>
        </p:nvSpPr>
        <p:spPr>
          <a:xfrm>
            <a:off x="3485536" y="5358583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2201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31D4F2-9A7D-4874-BE3D-3037DDAF9E45}"/>
              </a:ext>
            </a:extLst>
          </p:cNvPr>
          <p:cNvSpPr txBox="1"/>
          <p:nvPr/>
        </p:nvSpPr>
        <p:spPr>
          <a:xfrm>
            <a:off x="1970598" y="4359506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2201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E32E7E-CD85-4AB2-81ED-761F79908CC9}"/>
              </a:ext>
            </a:extLst>
          </p:cNvPr>
          <p:cNvSpPr txBox="1"/>
          <p:nvPr/>
        </p:nvSpPr>
        <p:spPr>
          <a:xfrm>
            <a:off x="3761611" y="4363971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1423</a:t>
            </a:r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29C62C-C479-472F-9270-B1CCA3B73F4F}"/>
              </a:ext>
            </a:extLst>
          </p:cNvPr>
          <p:cNvSpPr txBox="1"/>
          <p:nvPr/>
        </p:nvSpPr>
        <p:spPr>
          <a:xfrm>
            <a:off x="7292386" y="535366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3213</a:t>
            </a:r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1BE039-193C-4A98-9600-DD3528BE1F95}"/>
              </a:ext>
            </a:extLst>
          </p:cNvPr>
          <p:cNvSpPr txBox="1"/>
          <p:nvPr/>
        </p:nvSpPr>
        <p:spPr>
          <a:xfrm>
            <a:off x="5746030" y="4359506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3213</a:t>
            </a:r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797C4C-8C41-4B70-BC45-A4B8484701C6}"/>
              </a:ext>
            </a:extLst>
          </p:cNvPr>
          <p:cNvSpPr txBox="1"/>
          <p:nvPr/>
        </p:nvSpPr>
        <p:spPr>
          <a:xfrm>
            <a:off x="5451988" y="535366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1423</a:t>
            </a:r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F6D11BF-28E8-4D3F-B227-317C483A071D}"/>
              </a:ext>
            </a:extLst>
          </p:cNvPr>
          <p:cNvSpPr txBox="1"/>
          <p:nvPr/>
        </p:nvSpPr>
        <p:spPr>
          <a:xfrm>
            <a:off x="855618" y="2075446"/>
            <a:ext cx="112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HEAD</a:t>
            </a:r>
            <a:endParaRPr lang="en-IN" sz="2400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4D6E3CA-1DFC-41D6-8919-0244B14D4D74}"/>
              </a:ext>
            </a:extLst>
          </p:cNvPr>
          <p:cNvCxnSpPr>
            <a:cxnSpLocks/>
            <a:stCxn id="39" idx="3"/>
          </p:cNvCxnSpPr>
          <p:nvPr/>
        </p:nvCxnSpPr>
        <p:spPr>
          <a:xfrm flipH="1">
            <a:off x="1272107" y="4590339"/>
            <a:ext cx="7241082" cy="230832"/>
          </a:xfrm>
          <a:prstGeom prst="bentConnector5">
            <a:avLst>
              <a:gd name="adj1" fmla="val -3157"/>
              <a:gd name="adj2" fmla="val 717965"/>
              <a:gd name="adj3" fmla="val 1106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790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DC0A-F8F8-4F91-8165-122CCBAE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Doubly Linked List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1F8E0C5-009B-4B68-89D1-D5A215DBC68C}"/>
              </a:ext>
            </a:extLst>
          </p:cNvPr>
          <p:cNvGrpSpPr/>
          <p:nvPr/>
        </p:nvGrpSpPr>
        <p:grpSpPr>
          <a:xfrm>
            <a:off x="628650" y="1835604"/>
            <a:ext cx="7908343" cy="3744802"/>
            <a:chOff x="628650" y="1835604"/>
            <a:chExt cx="7908343" cy="374480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4E5AADC-2B28-457B-BA60-FCDE2E67FF37}"/>
                </a:ext>
              </a:extLst>
            </p:cNvPr>
            <p:cNvGrpSpPr/>
            <p:nvPr/>
          </p:nvGrpSpPr>
          <p:grpSpPr>
            <a:xfrm>
              <a:off x="628650" y="1835604"/>
              <a:ext cx="7908343" cy="3744802"/>
              <a:chOff x="628650" y="2075446"/>
              <a:chExt cx="7908343" cy="3744802"/>
            </a:xfrm>
          </p:grpSpPr>
          <p:grpSp>
            <p:nvGrpSpPr>
              <p:cNvPr id="28" name="Group 4">
                <a:extLst>
                  <a:ext uri="{FF2B5EF4-FFF2-40B4-BE49-F238E27FC236}">
                    <a16:creationId xmlns:a16="http://schemas.microsoft.com/office/drawing/2014/main" id="{206E6A32-6D16-4E4E-A23C-2A87469156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8650" y="2714092"/>
                <a:ext cx="6505075" cy="1876246"/>
                <a:chOff x="768" y="2190"/>
                <a:chExt cx="1476" cy="330"/>
              </a:xfrm>
              <a:solidFill>
                <a:schemeClr val="bg1"/>
              </a:solidFill>
            </p:grpSpPr>
            <p:sp>
              <p:nvSpPr>
                <p:cNvPr id="31" name="Line 7">
                  <a:extLst>
                    <a:ext uri="{FF2B5EF4-FFF2-40B4-BE49-F238E27FC236}">
                      <a16:creationId xmlns:a16="http://schemas.microsoft.com/office/drawing/2014/main" id="{35D98F85-4FEF-4BCA-B2DE-E817B937E8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55" y="2520"/>
                  <a:ext cx="143" cy="0"/>
                </a:xfrm>
                <a:prstGeom prst="line">
                  <a:avLst/>
                </a:prstGeom>
                <a:ln>
                  <a:headEnd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" name="Line 10">
                  <a:extLst>
                    <a:ext uri="{FF2B5EF4-FFF2-40B4-BE49-F238E27FC236}">
                      <a16:creationId xmlns:a16="http://schemas.microsoft.com/office/drawing/2014/main" id="{04322904-9E6A-470E-8A50-D645ECF1D4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663" y="2520"/>
                  <a:ext cx="174" cy="0"/>
                </a:xfrm>
                <a:prstGeom prst="line">
                  <a:avLst/>
                </a:prstGeom>
                <a:ln>
                  <a:headEnd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7" name="Line 13">
                  <a:extLst>
                    <a:ext uri="{FF2B5EF4-FFF2-40B4-BE49-F238E27FC236}">
                      <a16:creationId xmlns:a16="http://schemas.microsoft.com/office/drawing/2014/main" id="{4A16BC70-9C31-4FBA-8FD9-8049413ED4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11" y="2520"/>
                  <a:ext cx="133" cy="0"/>
                </a:xfrm>
                <a:prstGeom prst="line">
                  <a:avLst/>
                </a:prstGeom>
                <a:ln>
                  <a:headEnd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" name="Rectangle 25">
                  <a:extLst>
                    <a:ext uri="{FF2B5EF4-FFF2-40B4-BE49-F238E27FC236}">
                      <a16:creationId xmlns:a16="http://schemas.microsoft.com/office/drawing/2014/main" id="{D1204F89-0D82-4E10-8F74-F3D6BE14A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2190"/>
                  <a:ext cx="360" cy="130"/>
                </a:xfrm>
                <a:prstGeom prst="rect">
                  <a:avLst/>
                </a:prstGeom>
                <a:ln>
                  <a:headEnd/>
                  <a:tailEnd/>
                </a:ln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en-US" sz="2400" kern="0" dirty="0">
                      <a:solidFill>
                        <a:srgbClr val="993300"/>
                      </a:solidFill>
                    </a:rPr>
                    <a:t>1023</a:t>
                  </a: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993300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" name="Line 26">
                  <a:extLst>
                    <a:ext uri="{FF2B5EF4-FFF2-40B4-BE49-F238E27FC236}">
                      <a16:creationId xmlns:a16="http://schemas.microsoft.com/office/drawing/2014/main" id="{B97D6366-894D-44CF-B769-97133F0D7B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4" y="2320"/>
                  <a:ext cx="6" cy="182"/>
                </a:xfrm>
                <a:prstGeom prst="line">
                  <a:avLst/>
                </a:prstGeom>
                <a:ln>
                  <a:headEnd/>
                  <a:tailEnd/>
                </a:ln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" name="Line 27">
                  <a:extLst>
                    <a:ext uri="{FF2B5EF4-FFF2-40B4-BE49-F238E27FC236}">
                      <a16:creationId xmlns:a16="http://schemas.microsoft.com/office/drawing/2014/main" id="{D9A93F71-7AAE-4776-888F-E71D38AAA2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42" y="2502"/>
                  <a:ext cx="72" cy="0"/>
                </a:xfrm>
                <a:prstGeom prst="line">
                  <a:avLst/>
                </a:prstGeom>
                <a:ln>
                  <a:headEnd/>
                  <a:tailEnd type="triangle" w="med" len="med"/>
                </a:ln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F1A7D96-8125-4F6F-8F87-3129A31F2460}"/>
                  </a:ext>
                </a:extLst>
              </p:cNvPr>
              <p:cNvSpPr txBox="1"/>
              <p:nvPr/>
            </p:nvSpPr>
            <p:spPr>
              <a:xfrm>
                <a:off x="1519084" y="5353665"/>
                <a:ext cx="806631" cy="4616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IN" sz="2400" dirty="0"/>
                  <a:t>1023</a:t>
                </a:r>
                <a:endParaRPr lang="en-IN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1FE981C-9EE9-48A2-A20D-D01B69857529}"/>
                  </a:ext>
                </a:extLst>
              </p:cNvPr>
              <p:cNvSpPr txBox="1"/>
              <p:nvPr/>
            </p:nvSpPr>
            <p:spPr>
              <a:xfrm>
                <a:off x="3485536" y="5358583"/>
                <a:ext cx="806631" cy="4616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IN" sz="2400" dirty="0"/>
                  <a:t>2201</a:t>
                </a:r>
                <a:endParaRPr lang="en-IN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D29C62C-C479-472F-9270-B1CCA3B73F4F}"/>
                  </a:ext>
                </a:extLst>
              </p:cNvPr>
              <p:cNvSpPr txBox="1"/>
              <p:nvPr/>
            </p:nvSpPr>
            <p:spPr>
              <a:xfrm>
                <a:off x="7292386" y="5353664"/>
                <a:ext cx="806631" cy="4616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IN" sz="2400" dirty="0"/>
                  <a:t>3213</a:t>
                </a:r>
                <a:endParaRPr lang="en-IN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1797C4C-8C41-4B70-BC45-A4B8484701C6}"/>
                  </a:ext>
                </a:extLst>
              </p:cNvPr>
              <p:cNvSpPr txBox="1"/>
              <p:nvPr/>
            </p:nvSpPr>
            <p:spPr>
              <a:xfrm>
                <a:off x="5451988" y="5353664"/>
                <a:ext cx="806631" cy="4616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IN" sz="2400" dirty="0"/>
                  <a:t>1423</a:t>
                </a:r>
                <a:endParaRPr lang="en-IN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F6D11BF-28E8-4D3F-B227-317C483A071D}"/>
                  </a:ext>
                </a:extLst>
              </p:cNvPr>
              <p:cNvSpPr txBox="1"/>
              <p:nvPr/>
            </p:nvSpPr>
            <p:spPr>
              <a:xfrm>
                <a:off x="855618" y="2075446"/>
                <a:ext cx="1127616" cy="5847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IN" sz="3200" dirty="0"/>
                  <a:t>HEAD</a:t>
                </a:r>
                <a:endParaRPr lang="en-IN" sz="2400" dirty="0"/>
              </a:p>
            </p:txBody>
          </p:sp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24D6E3CA-1DFC-41D6-8919-0244B14D4D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72107" y="4650299"/>
                <a:ext cx="7241082" cy="230832"/>
              </a:xfrm>
              <a:prstGeom prst="bentConnector5">
                <a:avLst>
                  <a:gd name="adj1" fmla="val -3157"/>
                  <a:gd name="adj2" fmla="val 717965"/>
                  <a:gd name="adj3" fmla="val 110684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21A08F4-F055-4D36-9FD1-5EBBE4CE6B2F}"/>
                  </a:ext>
                </a:extLst>
              </p:cNvPr>
              <p:cNvGrpSpPr/>
              <p:nvPr/>
            </p:nvGrpSpPr>
            <p:grpSpPr>
              <a:xfrm>
                <a:off x="1295911" y="4304769"/>
                <a:ext cx="1560161" cy="726668"/>
                <a:chOff x="3167217" y="2073690"/>
                <a:chExt cx="1636778" cy="740883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B6322C6-78F2-4380-926C-2BB58720D1A6}"/>
                    </a:ext>
                  </a:extLst>
                </p:cNvPr>
                <p:cNvSpPr/>
                <p:nvPr/>
              </p:nvSpPr>
              <p:spPr>
                <a:xfrm>
                  <a:off x="3167217" y="2075446"/>
                  <a:ext cx="390100" cy="739127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76F72DF3-6C93-43F1-8955-C17BF8A30F07}"/>
                    </a:ext>
                  </a:extLst>
                </p:cNvPr>
                <p:cNvSpPr/>
                <p:nvPr/>
              </p:nvSpPr>
              <p:spPr>
                <a:xfrm>
                  <a:off x="3557318" y="2075446"/>
                  <a:ext cx="866660" cy="739127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800" dirty="0"/>
                    <a:t>A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6570E5AF-E1A2-4D04-B282-3BA563F523DC}"/>
                    </a:ext>
                  </a:extLst>
                </p:cNvPr>
                <p:cNvSpPr/>
                <p:nvPr/>
              </p:nvSpPr>
              <p:spPr>
                <a:xfrm>
                  <a:off x="4413895" y="2073690"/>
                  <a:ext cx="390100" cy="73912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033D815-25A0-40A7-97A4-46AF3FB5B79D}"/>
                  </a:ext>
                </a:extLst>
              </p:cNvPr>
              <p:cNvGrpSpPr/>
              <p:nvPr/>
            </p:nvGrpSpPr>
            <p:grpSpPr>
              <a:xfrm>
                <a:off x="3404505" y="4335524"/>
                <a:ext cx="1389457" cy="728393"/>
                <a:chOff x="3167217" y="2073690"/>
                <a:chExt cx="1636778" cy="740883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17026E1A-D27E-4441-B921-95366C99E3C5}"/>
                    </a:ext>
                  </a:extLst>
                </p:cNvPr>
                <p:cNvSpPr/>
                <p:nvPr/>
              </p:nvSpPr>
              <p:spPr>
                <a:xfrm>
                  <a:off x="3167217" y="2075446"/>
                  <a:ext cx="390100" cy="739127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C0CD5BE0-3492-42F4-B80E-8A703D4BE2E1}"/>
                    </a:ext>
                  </a:extLst>
                </p:cNvPr>
                <p:cNvSpPr/>
                <p:nvPr/>
              </p:nvSpPr>
              <p:spPr>
                <a:xfrm>
                  <a:off x="3557318" y="2075446"/>
                  <a:ext cx="866660" cy="739127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3200" dirty="0"/>
                    <a:t>B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4301BFC5-A18E-4DB5-B619-04538DC47DDA}"/>
                    </a:ext>
                  </a:extLst>
                </p:cNvPr>
                <p:cNvSpPr/>
                <p:nvPr/>
              </p:nvSpPr>
              <p:spPr>
                <a:xfrm>
                  <a:off x="4413895" y="2073690"/>
                  <a:ext cx="390100" cy="73912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8D4E18F3-B88A-4E79-B7FE-C0FE42FEF3A8}"/>
                  </a:ext>
                </a:extLst>
              </p:cNvPr>
              <p:cNvGrpSpPr/>
              <p:nvPr/>
            </p:nvGrpSpPr>
            <p:grpSpPr>
              <a:xfrm>
                <a:off x="5371857" y="4352690"/>
                <a:ext cx="1389457" cy="728393"/>
                <a:chOff x="3167217" y="2073690"/>
                <a:chExt cx="1636778" cy="740883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B0ABB882-AB35-4A21-928B-6E6685CE8595}"/>
                    </a:ext>
                  </a:extLst>
                </p:cNvPr>
                <p:cNvSpPr/>
                <p:nvPr/>
              </p:nvSpPr>
              <p:spPr>
                <a:xfrm>
                  <a:off x="3167217" y="2075446"/>
                  <a:ext cx="390100" cy="739127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F87300E2-9F08-49A2-AFD3-9EDD0D57FA0D}"/>
                    </a:ext>
                  </a:extLst>
                </p:cNvPr>
                <p:cNvSpPr/>
                <p:nvPr/>
              </p:nvSpPr>
              <p:spPr>
                <a:xfrm>
                  <a:off x="3557318" y="2075446"/>
                  <a:ext cx="866660" cy="739127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800" dirty="0"/>
                    <a:t>C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AA24B4E3-4477-4288-8E9C-5D1057612CA9}"/>
                    </a:ext>
                  </a:extLst>
                </p:cNvPr>
                <p:cNvSpPr/>
                <p:nvPr/>
              </p:nvSpPr>
              <p:spPr>
                <a:xfrm>
                  <a:off x="4413895" y="2073690"/>
                  <a:ext cx="390100" cy="73912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E058D54C-806C-40C6-80C3-C57B7A94AF07}"/>
                  </a:ext>
                </a:extLst>
              </p:cNvPr>
              <p:cNvGrpSpPr/>
              <p:nvPr/>
            </p:nvGrpSpPr>
            <p:grpSpPr>
              <a:xfrm>
                <a:off x="7123732" y="4333799"/>
                <a:ext cx="1389457" cy="728393"/>
                <a:chOff x="3167217" y="2073690"/>
                <a:chExt cx="1636778" cy="740883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23876FE4-4BEB-4A61-8C9F-43796D2B3FB7}"/>
                    </a:ext>
                  </a:extLst>
                </p:cNvPr>
                <p:cNvSpPr/>
                <p:nvPr/>
              </p:nvSpPr>
              <p:spPr>
                <a:xfrm>
                  <a:off x="3167217" y="2075446"/>
                  <a:ext cx="390100" cy="739127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3A8C1688-F43E-4C8A-9EB3-3FEA103539A8}"/>
                    </a:ext>
                  </a:extLst>
                </p:cNvPr>
                <p:cNvSpPr/>
                <p:nvPr/>
              </p:nvSpPr>
              <p:spPr>
                <a:xfrm>
                  <a:off x="3557318" y="2075446"/>
                  <a:ext cx="866660" cy="739127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800" dirty="0"/>
                    <a:t>D</a:t>
                  </a: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AC8570B8-D6D8-4E36-97FE-292C23AC9089}"/>
                    </a:ext>
                  </a:extLst>
                </p:cNvPr>
                <p:cNvSpPr/>
                <p:nvPr/>
              </p:nvSpPr>
              <p:spPr>
                <a:xfrm>
                  <a:off x="4413895" y="2073690"/>
                  <a:ext cx="390100" cy="73912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cxnSp>
            <p:nvCxnSpPr>
              <p:cNvPr id="6" name="Connector: Elbow 5">
                <a:extLst>
                  <a:ext uri="{FF2B5EF4-FFF2-40B4-BE49-F238E27FC236}">
                    <a16:creationId xmlns:a16="http://schemas.microsoft.com/office/drawing/2014/main" id="{BCCCC8C2-64F0-41AF-AC85-661C0297104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295911" y="4443028"/>
                <a:ext cx="7241082" cy="180967"/>
              </a:xfrm>
              <a:prstGeom prst="bentConnector5">
                <a:avLst>
                  <a:gd name="adj1" fmla="val -14750"/>
                  <a:gd name="adj2" fmla="val -1139537"/>
                  <a:gd name="adj3" fmla="val 106599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77B45C7-8C32-4CEF-A629-D3299E8C026C}"/>
                </a:ext>
              </a:extLst>
            </p:cNvPr>
            <p:cNvCxnSpPr/>
            <p:nvPr/>
          </p:nvCxnSpPr>
          <p:spPr>
            <a:xfrm flipH="1">
              <a:off x="2856072" y="4641289"/>
              <a:ext cx="6294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E47AAD2-D26D-46C4-B1BA-B921FC387F3B}"/>
                </a:ext>
              </a:extLst>
            </p:cNvPr>
            <p:cNvCxnSpPr/>
            <p:nvPr/>
          </p:nvCxnSpPr>
          <p:spPr>
            <a:xfrm flipH="1">
              <a:off x="4808456" y="4641289"/>
              <a:ext cx="6294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01ECB29-E258-4747-892A-D0474BD68E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61314" y="4637895"/>
              <a:ext cx="531072" cy="33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828860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ACA0F7-4FEB-4A21-9057-07E48F7C59B9}"/>
              </a:ext>
            </a:extLst>
          </p:cNvPr>
          <p:cNvSpPr/>
          <p:nvPr/>
        </p:nvSpPr>
        <p:spPr>
          <a:xfrm>
            <a:off x="407963" y="173734"/>
            <a:ext cx="8328073" cy="6684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b="1" dirty="0">
                <a:solidFill>
                  <a:srgbClr val="333333"/>
                </a:solidFill>
                <a:latin typeface="georgia" panose="02040502050405020303" pitchFamily="18" charset="0"/>
              </a:rPr>
              <a:t>Advantages:</a:t>
            </a:r>
          </a:p>
          <a:p>
            <a:pPr algn="just">
              <a:lnSpc>
                <a:spcPct val="150000"/>
              </a:lnSpc>
            </a:pPr>
            <a:endParaRPr lang="en-IN" sz="14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solidFill>
                  <a:srgbClr val="333333"/>
                </a:solidFill>
                <a:latin typeface="georgia" panose="02040502050405020303" pitchFamily="18" charset="0"/>
              </a:rPr>
              <a:t>List can be traversed </a:t>
            </a:r>
            <a:r>
              <a:rPr lang="en-IN" sz="2000" dirty="0" err="1">
                <a:solidFill>
                  <a:srgbClr val="333333"/>
                </a:solidFill>
                <a:latin typeface="georgia" panose="02040502050405020303" pitchFamily="18" charset="0"/>
              </a:rPr>
              <a:t>bothways</a:t>
            </a:r>
            <a:r>
              <a:rPr lang="en-IN" sz="2000" dirty="0">
                <a:solidFill>
                  <a:srgbClr val="333333"/>
                </a:solidFill>
                <a:latin typeface="georgia" panose="02040502050405020303" pitchFamily="18" charset="0"/>
              </a:rPr>
              <a:t> from head to last as well as last to head.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solidFill>
                  <a:srgbClr val="333333"/>
                </a:solidFill>
                <a:latin typeface="georgia" panose="02040502050405020303" pitchFamily="18" charset="0"/>
              </a:rPr>
              <a:t>Being a circular linked list, the last node can be reached with one operation from head node.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endParaRPr lang="en-IN" sz="20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b="1" dirty="0">
                <a:solidFill>
                  <a:srgbClr val="333333"/>
                </a:solidFill>
                <a:latin typeface="georgia" panose="02040502050405020303" pitchFamily="18" charset="0"/>
              </a:rPr>
              <a:t>Disadvantages:</a:t>
            </a:r>
          </a:p>
          <a:p>
            <a:pPr algn="just">
              <a:lnSpc>
                <a:spcPct val="150000"/>
              </a:lnSpc>
            </a:pPr>
            <a:endParaRPr lang="en-IN" sz="14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solidFill>
                  <a:srgbClr val="333333"/>
                </a:solidFill>
                <a:latin typeface="georgia" panose="02040502050405020303" pitchFamily="18" charset="0"/>
              </a:rPr>
              <a:t>It takes slightly extra memory in each node to accommodate previous pointer.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endParaRPr lang="en-IN" sz="20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b="1" dirty="0">
                <a:solidFill>
                  <a:srgbClr val="333333"/>
                </a:solidFill>
                <a:latin typeface="georgia" panose="02040502050405020303" pitchFamily="18" charset="0"/>
              </a:rPr>
              <a:t>Practical Applications:</a:t>
            </a:r>
          </a:p>
          <a:p>
            <a:pPr algn="just">
              <a:lnSpc>
                <a:spcPct val="150000"/>
              </a:lnSpc>
            </a:pPr>
            <a:endParaRPr lang="en-IN" sz="14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solidFill>
                  <a:srgbClr val="333333"/>
                </a:solidFill>
                <a:latin typeface="georgia" panose="02040502050405020303" pitchFamily="18" charset="0"/>
              </a:rPr>
              <a:t>Managing songs playlist in media player applications.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solidFill>
                  <a:srgbClr val="333333"/>
                </a:solidFill>
                <a:latin typeface="georgia" panose="02040502050405020303" pitchFamily="18" charset="0"/>
              </a:rPr>
              <a:t>Managing shopping cart in online shopping.</a:t>
            </a:r>
            <a:endParaRPr lang="en-IN" sz="20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58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2C04-E2CA-4E90-9997-D5FE75FBA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71288" cy="60554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50F429-0F83-44AC-84F6-6B8B5DC14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" y="1871004"/>
            <a:ext cx="8079252" cy="5303520"/>
          </a:xfrm>
        </p:spPr>
        <p:txBody>
          <a:bodyPr>
            <a:normAutofit lnSpcReduction="10000"/>
          </a:bodyPr>
          <a:lstStyle/>
          <a:p>
            <a:pPr marL="0" indent="0" eaLnBrk="0" hangingPunct="0"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TRAVERSE(HEAD)</a:t>
            </a:r>
          </a:p>
          <a:p>
            <a:pPr marL="0" indent="0" eaLnBrk="0" hangingPunct="0"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1: If HEAD = = NULL then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PRINT “Empty list”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HEAD.Next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= HEAD then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PRINT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HEAD.Data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  Else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1. PRINT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HEAD.Data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2. Set PTR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HEAD.Next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3. Repeat While PTR != HEAD do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	PRINT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PTR.Data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	Set PTR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PTR.Next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   Done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2: Exit</a:t>
            </a:r>
            <a:endParaRPr lang="en-IN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EAF780-26F0-4DB4-9DD0-F71E46CCB70E}"/>
              </a:ext>
            </a:extLst>
          </p:cNvPr>
          <p:cNvGrpSpPr/>
          <p:nvPr/>
        </p:nvGrpSpPr>
        <p:grpSpPr>
          <a:xfrm>
            <a:off x="3114979" y="28136"/>
            <a:ext cx="5647096" cy="1277058"/>
            <a:chOff x="577652" y="2441853"/>
            <a:chExt cx="7959341" cy="239938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6849BCF-5190-4A6E-85C9-9E88F9366B50}"/>
                </a:ext>
              </a:extLst>
            </p:cNvPr>
            <p:cNvGrpSpPr/>
            <p:nvPr/>
          </p:nvGrpSpPr>
          <p:grpSpPr>
            <a:xfrm>
              <a:off x="577652" y="2441853"/>
              <a:ext cx="7959341" cy="2399388"/>
              <a:chOff x="577652" y="2681695"/>
              <a:chExt cx="7959341" cy="2399388"/>
            </a:xfrm>
          </p:grpSpPr>
          <p:grpSp>
            <p:nvGrpSpPr>
              <p:cNvPr id="10" name="Group 4">
                <a:extLst>
                  <a:ext uri="{FF2B5EF4-FFF2-40B4-BE49-F238E27FC236}">
                    <a16:creationId xmlns:a16="http://schemas.microsoft.com/office/drawing/2014/main" id="{D8C0E0DF-E26E-4600-B4DE-BD47A66D0A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9528" y="3453222"/>
                <a:ext cx="6214198" cy="1137119"/>
                <a:chOff x="834" y="2320"/>
                <a:chExt cx="1410" cy="200"/>
              </a:xfrm>
              <a:solidFill>
                <a:schemeClr val="bg1"/>
              </a:solidFill>
            </p:grpSpPr>
            <p:sp>
              <p:nvSpPr>
                <p:cNvPr id="34" name="Line 7">
                  <a:extLst>
                    <a:ext uri="{FF2B5EF4-FFF2-40B4-BE49-F238E27FC236}">
                      <a16:creationId xmlns:a16="http://schemas.microsoft.com/office/drawing/2014/main" id="{9707A6B9-199C-40E6-9F06-DF105F9651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55" y="2520"/>
                  <a:ext cx="143" cy="0"/>
                </a:xfrm>
                <a:prstGeom prst="line">
                  <a:avLst/>
                </a:prstGeom>
                <a:ln>
                  <a:headEnd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" name="Line 10">
                  <a:extLst>
                    <a:ext uri="{FF2B5EF4-FFF2-40B4-BE49-F238E27FC236}">
                      <a16:creationId xmlns:a16="http://schemas.microsoft.com/office/drawing/2014/main" id="{C1C57E8A-9A07-4B19-9D9D-F1B49E33DD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663" y="2520"/>
                  <a:ext cx="174" cy="0"/>
                </a:xfrm>
                <a:prstGeom prst="line">
                  <a:avLst/>
                </a:prstGeom>
                <a:ln>
                  <a:headEnd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6" name="Line 13">
                  <a:extLst>
                    <a:ext uri="{FF2B5EF4-FFF2-40B4-BE49-F238E27FC236}">
                      <a16:creationId xmlns:a16="http://schemas.microsoft.com/office/drawing/2014/main" id="{17ADBC59-A261-4FE3-9668-344E9225F6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11" y="2520"/>
                  <a:ext cx="133" cy="0"/>
                </a:xfrm>
                <a:prstGeom prst="line">
                  <a:avLst/>
                </a:prstGeom>
                <a:ln>
                  <a:headEnd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" name="Line 26">
                  <a:extLst>
                    <a:ext uri="{FF2B5EF4-FFF2-40B4-BE49-F238E27FC236}">
                      <a16:creationId xmlns:a16="http://schemas.microsoft.com/office/drawing/2014/main" id="{7C338915-D9B9-4AD3-8FE0-9AA4EA277E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4" y="2320"/>
                  <a:ext cx="6" cy="182"/>
                </a:xfrm>
                <a:prstGeom prst="line">
                  <a:avLst/>
                </a:prstGeom>
                <a:ln>
                  <a:headEnd/>
                  <a:tailEnd/>
                </a:ln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9" name="Line 27">
                  <a:extLst>
                    <a:ext uri="{FF2B5EF4-FFF2-40B4-BE49-F238E27FC236}">
                      <a16:creationId xmlns:a16="http://schemas.microsoft.com/office/drawing/2014/main" id="{26074228-A99D-485A-83A4-24A918A643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42" y="2502"/>
                  <a:ext cx="72" cy="0"/>
                </a:xfrm>
                <a:prstGeom prst="line">
                  <a:avLst/>
                </a:prstGeom>
                <a:ln>
                  <a:headEnd/>
                  <a:tailEnd type="triangle" w="med" len="med"/>
                </a:ln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4C0D52-86BD-412C-8979-9686FC98E0D0}"/>
                  </a:ext>
                </a:extLst>
              </p:cNvPr>
              <p:cNvSpPr txBox="1"/>
              <p:nvPr/>
            </p:nvSpPr>
            <p:spPr>
              <a:xfrm>
                <a:off x="577652" y="2681695"/>
                <a:ext cx="1090098" cy="7517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IN" sz="2000" dirty="0"/>
                  <a:t>HEAD</a:t>
                </a:r>
                <a:endParaRPr lang="en-IN" sz="1600" dirty="0"/>
              </a:p>
            </p:txBody>
          </p: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B7F99E3E-C531-4C54-A4D9-E1FE5F9674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72107" y="4650299"/>
                <a:ext cx="7241082" cy="230832"/>
              </a:xfrm>
              <a:prstGeom prst="bentConnector5">
                <a:avLst>
                  <a:gd name="adj1" fmla="val -3157"/>
                  <a:gd name="adj2" fmla="val 717965"/>
                  <a:gd name="adj3" fmla="val 110684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F4B6421-8E2E-4459-85BF-61D829F195E5}"/>
                  </a:ext>
                </a:extLst>
              </p:cNvPr>
              <p:cNvGrpSpPr/>
              <p:nvPr/>
            </p:nvGrpSpPr>
            <p:grpSpPr>
              <a:xfrm>
                <a:off x="1295911" y="4304769"/>
                <a:ext cx="1560161" cy="726668"/>
                <a:chOff x="3167217" y="2073690"/>
                <a:chExt cx="1636778" cy="740883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661B99D-EB04-4FAD-B20D-7DF5336551AD}"/>
                    </a:ext>
                  </a:extLst>
                </p:cNvPr>
                <p:cNvSpPr/>
                <p:nvPr/>
              </p:nvSpPr>
              <p:spPr>
                <a:xfrm>
                  <a:off x="3167217" y="2075446"/>
                  <a:ext cx="390100" cy="739127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E6D226E-AEB5-4989-99CC-755EEE4E30F3}"/>
                    </a:ext>
                  </a:extLst>
                </p:cNvPr>
                <p:cNvSpPr/>
                <p:nvPr/>
              </p:nvSpPr>
              <p:spPr>
                <a:xfrm>
                  <a:off x="3557318" y="2075446"/>
                  <a:ext cx="866660" cy="739127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800" dirty="0"/>
                    <a:t>A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B30C0567-1E9F-4441-AB1E-A4D6B8CB49D5}"/>
                    </a:ext>
                  </a:extLst>
                </p:cNvPr>
                <p:cNvSpPr/>
                <p:nvPr/>
              </p:nvSpPr>
              <p:spPr>
                <a:xfrm>
                  <a:off x="4413895" y="2073690"/>
                  <a:ext cx="390100" cy="73912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A827D63-C964-4862-BDA1-823C4977FF83}"/>
                  </a:ext>
                </a:extLst>
              </p:cNvPr>
              <p:cNvGrpSpPr/>
              <p:nvPr/>
            </p:nvGrpSpPr>
            <p:grpSpPr>
              <a:xfrm>
                <a:off x="3404505" y="4335524"/>
                <a:ext cx="1389457" cy="728393"/>
                <a:chOff x="3167217" y="2073690"/>
                <a:chExt cx="1636778" cy="740883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28AD717-4AC7-410D-9A72-B0470BFC21F1}"/>
                    </a:ext>
                  </a:extLst>
                </p:cNvPr>
                <p:cNvSpPr/>
                <p:nvPr/>
              </p:nvSpPr>
              <p:spPr>
                <a:xfrm>
                  <a:off x="3167217" y="2075446"/>
                  <a:ext cx="390100" cy="739127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DA08A0A-7209-4C7C-8C26-411F95522E08}"/>
                    </a:ext>
                  </a:extLst>
                </p:cNvPr>
                <p:cNvSpPr/>
                <p:nvPr/>
              </p:nvSpPr>
              <p:spPr>
                <a:xfrm>
                  <a:off x="3557318" y="2075446"/>
                  <a:ext cx="866660" cy="739127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3200" dirty="0"/>
                    <a:t>B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A1C7F407-875A-49FA-ADB2-9F2567B0A9B0}"/>
                    </a:ext>
                  </a:extLst>
                </p:cNvPr>
                <p:cNvSpPr/>
                <p:nvPr/>
              </p:nvSpPr>
              <p:spPr>
                <a:xfrm>
                  <a:off x="4413895" y="2073690"/>
                  <a:ext cx="390100" cy="73912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BCB7D99-ED05-4A83-A950-CD24AD48E0B8}"/>
                  </a:ext>
                </a:extLst>
              </p:cNvPr>
              <p:cNvGrpSpPr/>
              <p:nvPr/>
            </p:nvGrpSpPr>
            <p:grpSpPr>
              <a:xfrm>
                <a:off x="5371857" y="4352690"/>
                <a:ext cx="1389457" cy="728393"/>
                <a:chOff x="3167217" y="2073690"/>
                <a:chExt cx="1636778" cy="740883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E66337B-6E14-4E1F-A7D4-EC213C4E46DB}"/>
                    </a:ext>
                  </a:extLst>
                </p:cNvPr>
                <p:cNvSpPr/>
                <p:nvPr/>
              </p:nvSpPr>
              <p:spPr>
                <a:xfrm>
                  <a:off x="3167217" y="2075446"/>
                  <a:ext cx="390100" cy="739127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5C42CC4-5C98-4FB5-AFC6-43FACDC53999}"/>
                    </a:ext>
                  </a:extLst>
                </p:cNvPr>
                <p:cNvSpPr/>
                <p:nvPr/>
              </p:nvSpPr>
              <p:spPr>
                <a:xfrm>
                  <a:off x="3557318" y="2075446"/>
                  <a:ext cx="866660" cy="739127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800" dirty="0"/>
                    <a:t>C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DCD37BF-C87A-44E9-A059-922D772F99E7}"/>
                    </a:ext>
                  </a:extLst>
                </p:cNvPr>
                <p:cNvSpPr/>
                <p:nvPr/>
              </p:nvSpPr>
              <p:spPr>
                <a:xfrm>
                  <a:off x="4413895" y="2073690"/>
                  <a:ext cx="390100" cy="73912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F57B9A5-715E-45DB-8667-D3477E0A6D71}"/>
                  </a:ext>
                </a:extLst>
              </p:cNvPr>
              <p:cNvGrpSpPr/>
              <p:nvPr/>
            </p:nvGrpSpPr>
            <p:grpSpPr>
              <a:xfrm>
                <a:off x="7123732" y="4333799"/>
                <a:ext cx="1389457" cy="728393"/>
                <a:chOff x="3167217" y="2073690"/>
                <a:chExt cx="1636778" cy="740883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8181D11-9F1A-43F4-9012-FF8E6256F193}"/>
                    </a:ext>
                  </a:extLst>
                </p:cNvPr>
                <p:cNvSpPr/>
                <p:nvPr/>
              </p:nvSpPr>
              <p:spPr>
                <a:xfrm>
                  <a:off x="3167217" y="2075446"/>
                  <a:ext cx="390100" cy="739127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7A7F16C-90E6-4B0A-A9F0-4C98092CA306}"/>
                    </a:ext>
                  </a:extLst>
                </p:cNvPr>
                <p:cNvSpPr/>
                <p:nvPr/>
              </p:nvSpPr>
              <p:spPr>
                <a:xfrm>
                  <a:off x="3557318" y="2075446"/>
                  <a:ext cx="866660" cy="739127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800" dirty="0"/>
                    <a:t>D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37FEDBB-3B43-437A-916C-0711596A3C3A}"/>
                    </a:ext>
                  </a:extLst>
                </p:cNvPr>
                <p:cNvSpPr/>
                <p:nvPr/>
              </p:nvSpPr>
              <p:spPr>
                <a:xfrm>
                  <a:off x="4413895" y="2073690"/>
                  <a:ext cx="390100" cy="73912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79BFE4B6-DC01-4F5D-918E-0FC2B9831D8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295911" y="4443028"/>
                <a:ext cx="7241082" cy="180967"/>
              </a:xfrm>
              <a:prstGeom prst="bentConnector5">
                <a:avLst>
                  <a:gd name="adj1" fmla="val -14750"/>
                  <a:gd name="adj2" fmla="val -1139537"/>
                  <a:gd name="adj3" fmla="val 106599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9A7FA13-4A95-4772-9D8E-637E5F68961B}"/>
                </a:ext>
              </a:extLst>
            </p:cNvPr>
            <p:cNvCxnSpPr/>
            <p:nvPr/>
          </p:nvCxnSpPr>
          <p:spPr>
            <a:xfrm flipH="1">
              <a:off x="2856072" y="4641289"/>
              <a:ext cx="6294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6E09909-B37D-4F10-84B1-C0FF486EC4E5}"/>
                </a:ext>
              </a:extLst>
            </p:cNvPr>
            <p:cNvCxnSpPr/>
            <p:nvPr/>
          </p:nvCxnSpPr>
          <p:spPr>
            <a:xfrm flipH="1">
              <a:off x="4808456" y="4641289"/>
              <a:ext cx="6294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2F10ECD-B431-4446-AC33-E1C454BCF5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61314" y="4637895"/>
              <a:ext cx="531072" cy="33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6CED1A2-B58E-4B00-B1D0-644E42F91E68}"/>
              </a:ext>
            </a:extLst>
          </p:cNvPr>
          <p:cNvGrpSpPr/>
          <p:nvPr/>
        </p:nvGrpSpPr>
        <p:grpSpPr>
          <a:xfrm>
            <a:off x="5992036" y="2982350"/>
            <a:ext cx="2814129" cy="1153551"/>
            <a:chOff x="5992036" y="2982350"/>
            <a:chExt cx="2814129" cy="1153551"/>
          </a:xfrm>
        </p:grpSpPr>
        <p:pic>
          <p:nvPicPr>
            <p:cNvPr id="1026" name="Picture 2" descr="Image result for circular doubly linked list with one node">
              <a:extLst>
                <a:ext uri="{FF2B5EF4-FFF2-40B4-BE49-F238E27FC236}">
                  <a16:creationId xmlns:a16="http://schemas.microsoft.com/office/drawing/2014/main" id="{9E4BC4BB-2ED8-4F1F-BD0D-2724AA3475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16" t="33532" r="11999" b="9610"/>
            <a:stretch/>
          </p:blipFill>
          <p:spPr bwMode="auto">
            <a:xfrm>
              <a:off x="6170265" y="2982350"/>
              <a:ext cx="2635900" cy="1153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09F899-BF4F-465B-BB1F-FD97E7A50FDC}"/>
                </a:ext>
              </a:extLst>
            </p:cNvPr>
            <p:cNvSpPr txBox="1"/>
            <p:nvPr/>
          </p:nvSpPr>
          <p:spPr>
            <a:xfrm>
              <a:off x="5992036" y="3158141"/>
              <a:ext cx="7143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N" dirty="0"/>
                <a:t>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413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DC0A-F8F8-4F91-8165-122CCBAE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12" y="-12938"/>
            <a:ext cx="9231825" cy="132556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Doubly Linked List  - Insert at beginning</a:t>
            </a: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1F5C568B-13C0-4AD5-A015-BBC1F406B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72" y="4897075"/>
            <a:ext cx="475660" cy="7227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kern="0" dirty="0">
                <a:solidFill>
                  <a:srgbClr val="4472C4">
                    <a:lumMod val="75000"/>
                  </a:srgbClr>
                </a:solidFill>
              </a:rPr>
              <a:t>E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kumimoji="0" lang="en-US" altLang="en-US" sz="4000" b="0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kumimoji="0" lang="en-US" altLang="en-US" sz="1000" b="0" i="0" u="none" strike="noStrike" kern="0" cap="none" spc="0" normalizeH="0" baseline="0" noProof="0" dirty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94D9BA40-DF52-407C-8B78-BB60682D5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111" y="4897075"/>
            <a:ext cx="350139" cy="7227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×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5F1FF8-89AD-4985-9747-1B23ED1C8C37}"/>
              </a:ext>
            </a:extLst>
          </p:cNvPr>
          <p:cNvSpPr txBox="1"/>
          <p:nvPr/>
        </p:nvSpPr>
        <p:spPr>
          <a:xfrm>
            <a:off x="224860" y="3687575"/>
            <a:ext cx="9728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</a:t>
            </a:r>
            <a:endParaRPr lang="en-IN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D6498F-D902-4B3E-B73E-53CA1ACEEF83}"/>
              </a:ext>
            </a:extLst>
          </p:cNvPr>
          <p:cNvCxnSpPr>
            <a:cxnSpLocks/>
          </p:cNvCxnSpPr>
          <p:nvPr/>
        </p:nvCxnSpPr>
        <p:spPr>
          <a:xfrm>
            <a:off x="642393" y="4149240"/>
            <a:ext cx="746" cy="686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15">
            <a:extLst>
              <a:ext uri="{FF2B5EF4-FFF2-40B4-BE49-F238E27FC236}">
                <a16:creationId xmlns:a16="http://schemas.microsoft.com/office/drawing/2014/main" id="{A0345DA1-7C63-411B-8B4E-C0C116BED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3" y="4899575"/>
            <a:ext cx="350139" cy="7227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×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8B2154F-6D50-4D5F-A4FF-414493DB49B3}"/>
              </a:ext>
            </a:extLst>
          </p:cNvPr>
          <p:cNvGrpSpPr/>
          <p:nvPr/>
        </p:nvGrpSpPr>
        <p:grpSpPr>
          <a:xfrm>
            <a:off x="1721676" y="3057993"/>
            <a:ext cx="6875277" cy="3047068"/>
            <a:chOff x="628650" y="2075446"/>
            <a:chExt cx="7908343" cy="3744802"/>
          </a:xfrm>
        </p:grpSpPr>
        <p:grpSp>
          <p:nvGrpSpPr>
            <p:cNvPr id="43" name="Group 4">
              <a:extLst>
                <a:ext uri="{FF2B5EF4-FFF2-40B4-BE49-F238E27FC236}">
                  <a16:creationId xmlns:a16="http://schemas.microsoft.com/office/drawing/2014/main" id="{98253F20-FDA0-4911-975F-24F66AD222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650" y="2714092"/>
              <a:ext cx="6505075" cy="1876246"/>
              <a:chOff x="768" y="2190"/>
              <a:chExt cx="1476" cy="330"/>
            </a:xfrm>
            <a:solidFill>
              <a:schemeClr val="bg1"/>
            </a:solidFill>
          </p:grpSpPr>
          <p:sp>
            <p:nvSpPr>
              <p:cNvPr id="79" name="Line 7">
                <a:extLst>
                  <a:ext uri="{FF2B5EF4-FFF2-40B4-BE49-F238E27FC236}">
                    <a16:creationId xmlns:a16="http://schemas.microsoft.com/office/drawing/2014/main" id="{3B70A1F4-6520-4FCC-91FA-0EE4FBA7A5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55" y="2520"/>
                <a:ext cx="143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0" name="Line 10">
                <a:extLst>
                  <a:ext uri="{FF2B5EF4-FFF2-40B4-BE49-F238E27FC236}">
                    <a16:creationId xmlns:a16="http://schemas.microsoft.com/office/drawing/2014/main" id="{3DBFCCD1-F202-4DC5-B5F9-B5D372C5D3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63" y="2520"/>
                <a:ext cx="174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1" name="Line 13">
                <a:extLst>
                  <a:ext uri="{FF2B5EF4-FFF2-40B4-BE49-F238E27FC236}">
                    <a16:creationId xmlns:a16="http://schemas.microsoft.com/office/drawing/2014/main" id="{4A3B994A-122B-40D5-BD4B-CF606D26B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1" y="2520"/>
                <a:ext cx="133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2" name="Rectangle 25">
                <a:extLst>
                  <a:ext uri="{FF2B5EF4-FFF2-40B4-BE49-F238E27FC236}">
                    <a16:creationId xmlns:a16="http://schemas.microsoft.com/office/drawing/2014/main" id="{68C5E044-C3C4-44FA-9105-48BB8DCC6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190"/>
                <a:ext cx="360" cy="13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2400" kern="0" dirty="0">
                    <a:solidFill>
                      <a:srgbClr val="993300"/>
                    </a:solidFill>
                  </a:rPr>
                  <a:t>1023</a:t>
                </a: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3" name="Line 26">
                <a:extLst>
                  <a:ext uri="{FF2B5EF4-FFF2-40B4-BE49-F238E27FC236}">
                    <a16:creationId xmlns:a16="http://schemas.microsoft.com/office/drawing/2014/main" id="{456ABD07-EAAD-45F8-9514-08F0C19F27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4" y="2320"/>
                <a:ext cx="6" cy="18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4" name="Line 27">
                <a:extLst>
                  <a:ext uri="{FF2B5EF4-FFF2-40B4-BE49-F238E27FC236}">
                    <a16:creationId xmlns:a16="http://schemas.microsoft.com/office/drawing/2014/main" id="{41825556-D7B3-48EC-84A4-64530CA168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2" y="2502"/>
                <a:ext cx="7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E787D0-772F-4AD1-A17E-AB8A9CE897F3}"/>
                </a:ext>
              </a:extLst>
            </p:cNvPr>
            <p:cNvSpPr txBox="1"/>
            <p:nvPr/>
          </p:nvSpPr>
          <p:spPr>
            <a:xfrm>
              <a:off x="1519084" y="5353665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1023</a:t>
              </a:r>
              <a:endParaRPr lang="en-IN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0036FE1-11EB-496B-AD20-0BFA5EB53222}"/>
                </a:ext>
              </a:extLst>
            </p:cNvPr>
            <p:cNvSpPr txBox="1"/>
            <p:nvPr/>
          </p:nvSpPr>
          <p:spPr>
            <a:xfrm>
              <a:off x="3485536" y="5358583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2201</a:t>
              </a:r>
              <a:endParaRPr lang="en-IN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C58642-0DE5-4E07-B2A8-9719537D6023}"/>
                </a:ext>
              </a:extLst>
            </p:cNvPr>
            <p:cNvSpPr txBox="1"/>
            <p:nvPr/>
          </p:nvSpPr>
          <p:spPr>
            <a:xfrm>
              <a:off x="7292386" y="5353664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3213</a:t>
              </a:r>
              <a:endParaRPr lang="en-IN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C0EF880-4CD4-481B-9ACD-3BBF79AE0131}"/>
                </a:ext>
              </a:extLst>
            </p:cNvPr>
            <p:cNvSpPr txBox="1"/>
            <p:nvPr/>
          </p:nvSpPr>
          <p:spPr>
            <a:xfrm>
              <a:off x="5451988" y="5353664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1423</a:t>
              </a:r>
              <a:endParaRPr lang="en-IN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9F84A67-021C-4A0A-93D4-2B40661C768A}"/>
                </a:ext>
              </a:extLst>
            </p:cNvPr>
            <p:cNvSpPr txBox="1"/>
            <p:nvPr/>
          </p:nvSpPr>
          <p:spPr>
            <a:xfrm>
              <a:off x="855618" y="2075446"/>
              <a:ext cx="112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dirty="0"/>
                <a:t>HEAD</a:t>
              </a:r>
              <a:endParaRPr lang="en-IN" sz="2400" dirty="0"/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4E18DCBF-29F0-4CBD-A73E-932884C864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2107" y="4650299"/>
              <a:ext cx="7241082" cy="230832"/>
            </a:xfrm>
            <a:prstGeom prst="bentConnector5">
              <a:avLst>
                <a:gd name="adj1" fmla="val -3157"/>
                <a:gd name="adj2" fmla="val 717965"/>
                <a:gd name="adj3" fmla="val 11068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55AF04E-5834-492F-B541-935ED8C1ED13}"/>
                </a:ext>
              </a:extLst>
            </p:cNvPr>
            <p:cNvGrpSpPr/>
            <p:nvPr/>
          </p:nvGrpSpPr>
          <p:grpSpPr>
            <a:xfrm>
              <a:off x="1295911" y="4304769"/>
              <a:ext cx="1560161" cy="726668"/>
              <a:chOff x="3167217" y="2073690"/>
              <a:chExt cx="1636778" cy="740883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5759F1F-2290-4029-A4D9-0F48EE720260}"/>
                  </a:ext>
                </a:extLst>
              </p:cNvPr>
              <p:cNvSpPr/>
              <p:nvPr/>
            </p:nvSpPr>
            <p:spPr>
              <a:xfrm>
                <a:off x="3167217" y="2075446"/>
                <a:ext cx="39010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5698CD0-C213-4AAA-A4BD-528ED2F4266F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/>
                  <a:t>A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4F82788-81EE-43A1-8562-385E51E94118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7EED917-BEA2-4214-AD99-4B6953732ED2}"/>
                </a:ext>
              </a:extLst>
            </p:cNvPr>
            <p:cNvGrpSpPr/>
            <p:nvPr/>
          </p:nvGrpSpPr>
          <p:grpSpPr>
            <a:xfrm>
              <a:off x="3404505" y="4335524"/>
              <a:ext cx="1389457" cy="728393"/>
              <a:chOff x="3167217" y="2073690"/>
              <a:chExt cx="1636778" cy="740883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E5E0B28-3774-4ED0-AA5C-107C3FB7FB03}"/>
                  </a:ext>
                </a:extLst>
              </p:cNvPr>
              <p:cNvSpPr/>
              <p:nvPr/>
            </p:nvSpPr>
            <p:spPr>
              <a:xfrm>
                <a:off x="3167217" y="2075446"/>
                <a:ext cx="39010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80A7AE2-8BDE-4590-9501-067B5B03182E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3200" dirty="0"/>
                  <a:t>B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B7DA0BE-C811-48B9-AB8B-45415AC93AFA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2A5F535-6331-4F63-BAAC-AA938D3BC334}"/>
                </a:ext>
              </a:extLst>
            </p:cNvPr>
            <p:cNvGrpSpPr/>
            <p:nvPr/>
          </p:nvGrpSpPr>
          <p:grpSpPr>
            <a:xfrm>
              <a:off x="5371857" y="4352690"/>
              <a:ext cx="1389457" cy="728393"/>
              <a:chOff x="3167217" y="2073690"/>
              <a:chExt cx="1636778" cy="740883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333A624-3782-49E7-9545-53D075C2C50A}"/>
                  </a:ext>
                </a:extLst>
              </p:cNvPr>
              <p:cNvSpPr/>
              <p:nvPr/>
            </p:nvSpPr>
            <p:spPr>
              <a:xfrm>
                <a:off x="3167217" y="2075446"/>
                <a:ext cx="39010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A771EA7-295E-47EA-838A-6AEFF189F86C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/>
                  <a:t>C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2DBCBB0-A68A-4C8C-835C-1E67EBC2C51E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21C263B-E396-4A86-AC21-6C926B3A1512}"/>
                </a:ext>
              </a:extLst>
            </p:cNvPr>
            <p:cNvGrpSpPr/>
            <p:nvPr/>
          </p:nvGrpSpPr>
          <p:grpSpPr>
            <a:xfrm>
              <a:off x="7123732" y="4333799"/>
              <a:ext cx="1389457" cy="728393"/>
              <a:chOff x="3167217" y="2073690"/>
              <a:chExt cx="1636778" cy="740883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0149795-7B8E-4DCE-87CE-E24F8D7EF243}"/>
                  </a:ext>
                </a:extLst>
              </p:cNvPr>
              <p:cNvSpPr/>
              <p:nvPr/>
            </p:nvSpPr>
            <p:spPr>
              <a:xfrm>
                <a:off x="3167217" y="2075446"/>
                <a:ext cx="39010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8B0742A-3A42-488C-B5A2-BEABDB988A2A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/>
                  <a:t>D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4E430D0-929D-4EC4-997F-AF878497357B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D441A0DD-39C6-47F2-AB46-C82CF3C98B4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295911" y="4443028"/>
              <a:ext cx="7241082" cy="180967"/>
            </a:xfrm>
            <a:prstGeom prst="bentConnector5">
              <a:avLst>
                <a:gd name="adj1" fmla="val -14750"/>
                <a:gd name="adj2" fmla="val -1139537"/>
                <a:gd name="adj3" fmla="val 10659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EC0494EE-7760-4E56-82F6-0E01175DB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3483" y="1418024"/>
            <a:ext cx="5954140" cy="3472918"/>
          </a:xfrm>
        </p:spPr>
        <p:txBody>
          <a:bodyPr>
            <a:normAutofit/>
          </a:bodyPr>
          <a:lstStyle/>
          <a:p>
            <a:pPr marL="0" indent="0" eaLnBrk="0" hangingPunct="0"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1: SET </a:t>
            </a: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New.DATA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VAL</a:t>
            </a:r>
          </a:p>
          <a:p>
            <a:pPr marL="0" indent="0" eaLnBrk="0" hangingPunct="0"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  SET </a:t>
            </a: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New.NEXT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NEW.PREV = NULL</a:t>
            </a:r>
          </a:p>
          <a:p>
            <a:pPr marL="0" indent="0" eaLnBrk="0" hangingPunct="0"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2: SET HEAD.PREV.NEXT = New</a:t>
            </a:r>
          </a:p>
          <a:p>
            <a:pPr marL="0" indent="0" eaLnBrk="0" hangingPunct="0"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3: SET </a:t>
            </a: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New.PREV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HEAD.PREV</a:t>
            </a:r>
          </a:p>
          <a:p>
            <a:pPr marL="0" indent="0" eaLnBrk="0" hangingPunct="0"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4: SET HEAD.PREV= New</a:t>
            </a:r>
          </a:p>
          <a:p>
            <a:pPr marL="0" indent="0" eaLnBrk="0" hangingPunct="0"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5: SET </a:t>
            </a: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New.Next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HEAD</a:t>
            </a:r>
          </a:p>
          <a:p>
            <a:pPr marL="0" indent="0" eaLnBrk="0" hangingPunct="0"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6: SET HEAD = New</a:t>
            </a:r>
          </a:p>
          <a:p>
            <a:pPr marL="0" indent="0" eaLnBrk="0" hangingPunct="0"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7: EXIT</a:t>
            </a:r>
          </a:p>
          <a:p>
            <a:endParaRPr lang="en-IN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B2D431-E2C8-47F8-8496-EB700FB974D9}"/>
              </a:ext>
            </a:extLst>
          </p:cNvPr>
          <p:cNvCxnSpPr>
            <a:cxnSpLocks/>
          </p:cNvCxnSpPr>
          <p:nvPr/>
        </p:nvCxnSpPr>
        <p:spPr>
          <a:xfrm flipH="1">
            <a:off x="3647774" y="5325804"/>
            <a:ext cx="4871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5AA1EAC-76E2-4694-8FCA-86AF556BA582}"/>
              </a:ext>
            </a:extLst>
          </p:cNvPr>
          <p:cNvCxnSpPr>
            <a:cxnSpLocks/>
          </p:cNvCxnSpPr>
          <p:nvPr/>
        </p:nvCxnSpPr>
        <p:spPr>
          <a:xfrm flipH="1">
            <a:off x="5342873" y="5325804"/>
            <a:ext cx="4871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B131D8F-D272-484C-8704-F873F59444C2}"/>
              </a:ext>
            </a:extLst>
          </p:cNvPr>
          <p:cNvCxnSpPr>
            <a:cxnSpLocks/>
          </p:cNvCxnSpPr>
          <p:nvPr/>
        </p:nvCxnSpPr>
        <p:spPr>
          <a:xfrm flipH="1">
            <a:off x="7027782" y="5345743"/>
            <a:ext cx="4871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14451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48" grpId="0" animBg="1"/>
      <p:bldP spid="41" grpId="0" animBg="1"/>
      <p:bldP spid="8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9B28-BF87-4041-BA05-A161B9285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854"/>
            <a:ext cx="9144000" cy="912386"/>
          </a:xfrm>
        </p:spPr>
        <p:txBody>
          <a:bodyPr>
            <a:no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at the end of the circular doubly linked list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0FE37-7519-47E4-8C75-770C7DC3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4070" y="837947"/>
            <a:ext cx="6118023" cy="2591053"/>
          </a:xfrm>
        </p:spPr>
        <p:txBody>
          <a:bodyPr>
            <a:noAutofit/>
          </a:bodyPr>
          <a:lstStyle/>
          <a:p>
            <a:pPr marL="0" indent="0" eaLnBrk="0" hangingPunc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Step 1: SET </a:t>
            </a:r>
            <a:r>
              <a:rPr lang="en-US" altLang="en-US" sz="2000" dirty="0" err="1">
                <a:latin typeface="Courier New" panose="02070309020205020404" pitchFamily="49" charset="0"/>
              </a:rPr>
              <a:t>New.DATA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 eaLnBrk="0" hangingPunc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SET </a:t>
            </a:r>
            <a:r>
              <a:rPr lang="en-US" altLang="en-US" sz="2000" dirty="0" err="1">
                <a:latin typeface="Courier New" panose="02070309020205020404" pitchFamily="49" charset="0"/>
              </a:rPr>
              <a:t>New.Next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</a:rPr>
              <a:t>New.Prev</a:t>
            </a:r>
            <a:r>
              <a:rPr lang="en-US" altLang="en-US" sz="2000" dirty="0">
                <a:latin typeface="Courier New" panose="02070309020205020404" pitchFamily="49" charset="0"/>
              </a:rPr>
              <a:t> = NULL</a:t>
            </a:r>
          </a:p>
          <a:p>
            <a:pPr marL="0" indent="0" eaLnBrk="0" hangingPunc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Step 2: SET </a:t>
            </a:r>
            <a:r>
              <a:rPr lang="en-US" altLang="en-US" sz="2000" dirty="0" err="1">
                <a:latin typeface="Courier New" panose="02070309020205020404" pitchFamily="49" charset="0"/>
              </a:rPr>
              <a:t>New.Next</a:t>
            </a:r>
            <a:r>
              <a:rPr lang="en-US" altLang="en-US" sz="2000" dirty="0">
                <a:latin typeface="Courier New" panose="02070309020205020404" pitchFamily="49" charset="0"/>
              </a:rPr>
              <a:t> = HEAD</a:t>
            </a:r>
          </a:p>
          <a:p>
            <a:pPr marL="0" indent="0" eaLnBrk="0" hangingPunc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Step 3: SET </a:t>
            </a:r>
            <a:r>
              <a:rPr lang="en-US" altLang="en-US" sz="2000" dirty="0" err="1">
                <a:latin typeface="Courier New" panose="02070309020205020404" pitchFamily="49" charset="0"/>
              </a:rPr>
              <a:t>New.PREV</a:t>
            </a:r>
            <a:r>
              <a:rPr lang="en-US" altLang="en-US" sz="2000" dirty="0">
                <a:latin typeface="Courier New" panose="02070309020205020404" pitchFamily="49" charset="0"/>
              </a:rPr>
              <a:t> = HEAD.PREV</a:t>
            </a:r>
          </a:p>
          <a:p>
            <a:pPr marL="0" indent="0" eaLnBrk="0" hangingPunc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Step 4: SET HEAD.PREV.NEXT = New</a:t>
            </a:r>
          </a:p>
          <a:p>
            <a:pPr marL="0" indent="0" eaLnBrk="0" hangingPunc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Step 5: SET HEAD.PREV = New</a:t>
            </a:r>
          </a:p>
          <a:p>
            <a:pPr marL="0" indent="0" eaLnBrk="0" hangingPunc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Step 6: EXIT</a:t>
            </a:r>
            <a:endParaRPr lang="en-US" altLang="en-US" sz="2000" dirty="0">
              <a:latin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4000" dirty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D8819CFF-4E2E-4464-94FB-2CCF82B7F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5336" y="4716617"/>
            <a:ext cx="475660" cy="7227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kern="0" dirty="0">
                <a:solidFill>
                  <a:srgbClr val="4472C4">
                    <a:lumMod val="75000"/>
                  </a:srgbClr>
                </a:solidFill>
              </a:rPr>
              <a:t>E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kumimoji="0" lang="en-US" altLang="en-US" sz="4000" b="0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kumimoji="0" lang="en-US" altLang="en-US" sz="1000" b="0" i="0" u="none" strike="noStrike" kern="0" cap="none" spc="0" normalizeH="0" baseline="0" noProof="0" dirty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0532E703-ECDF-40AA-A0BB-2B3C5E6A5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5475" y="4716617"/>
            <a:ext cx="350139" cy="7227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×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180E5C-06FD-4A0D-8977-8F8780F36CEC}"/>
              </a:ext>
            </a:extLst>
          </p:cNvPr>
          <p:cNvSpPr txBox="1"/>
          <p:nvPr/>
        </p:nvSpPr>
        <p:spPr>
          <a:xfrm>
            <a:off x="8069224" y="3507117"/>
            <a:ext cx="9728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</a:t>
            </a:r>
            <a:endParaRPr lang="en-IN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7AB205-2A9B-439B-A9FE-C3435FB8B9A8}"/>
              </a:ext>
            </a:extLst>
          </p:cNvPr>
          <p:cNvCxnSpPr>
            <a:cxnSpLocks/>
          </p:cNvCxnSpPr>
          <p:nvPr/>
        </p:nvCxnSpPr>
        <p:spPr>
          <a:xfrm>
            <a:off x="8486757" y="3968782"/>
            <a:ext cx="746" cy="686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15">
            <a:extLst>
              <a:ext uri="{FF2B5EF4-FFF2-40B4-BE49-F238E27FC236}">
                <a16:creationId xmlns:a16="http://schemas.microsoft.com/office/drawing/2014/main" id="{5270523D-C22D-4ACB-A98A-F44B21174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507" y="4719117"/>
            <a:ext cx="350139" cy="7227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×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CB20A24-96A4-470C-8F29-94454FDDF1F7}"/>
              </a:ext>
            </a:extLst>
          </p:cNvPr>
          <p:cNvGrpSpPr/>
          <p:nvPr/>
        </p:nvGrpSpPr>
        <p:grpSpPr>
          <a:xfrm>
            <a:off x="510825" y="2917610"/>
            <a:ext cx="6875277" cy="3047068"/>
            <a:chOff x="628650" y="2075446"/>
            <a:chExt cx="7908343" cy="3744802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E2B03B16-CE06-4C9E-AE4E-BA50D784AA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650" y="2714092"/>
              <a:ext cx="6505075" cy="1876246"/>
              <a:chOff x="768" y="2190"/>
              <a:chExt cx="1476" cy="330"/>
            </a:xfrm>
            <a:solidFill>
              <a:schemeClr val="bg1"/>
            </a:solidFill>
          </p:grpSpPr>
          <p:sp>
            <p:nvSpPr>
              <p:cNvPr id="34" name="Line 7">
                <a:extLst>
                  <a:ext uri="{FF2B5EF4-FFF2-40B4-BE49-F238E27FC236}">
                    <a16:creationId xmlns:a16="http://schemas.microsoft.com/office/drawing/2014/main" id="{D5CA740B-ACF5-4D82-991A-9A913289F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55" y="2520"/>
                <a:ext cx="143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5" name="Line 10">
                <a:extLst>
                  <a:ext uri="{FF2B5EF4-FFF2-40B4-BE49-F238E27FC236}">
                    <a16:creationId xmlns:a16="http://schemas.microsoft.com/office/drawing/2014/main" id="{CE78C6BF-D9BB-4ADB-9C86-6B0318A00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63" y="2520"/>
                <a:ext cx="174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Line 13">
                <a:extLst>
                  <a:ext uri="{FF2B5EF4-FFF2-40B4-BE49-F238E27FC236}">
                    <a16:creationId xmlns:a16="http://schemas.microsoft.com/office/drawing/2014/main" id="{AA31986B-6C44-4C07-ABD0-F1705E3873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1" y="2520"/>
                <a:ext cx="133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25">
                <a:extLst>
                  <a:ext uri="{FF2B5EF4-FFF2-40B4-BE49-F238E27FC236}">
                    <a16:creationId xmlns:a16="http://schemas.microsoft.com/office/drawing/2014/main" id="{4A0F674D-2FEE-43FD-9E6C-3447C63CC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190"/>
                <a:ext cx="360" cy="13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2400" kern="0" dirty="0">
                    <a:solidFill>
                      <a:srgbClr val="993300"/>
                    </a:solidFill>
                  </a:rPr>
                  <a:t>1023</a:t>
                </a: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Line 26">
                <a:extLst>
                  <a:ext uri="{FF2B5EF4-FFF2-40B4-BE49-F238E27FC236}">
                    <a16:creationId xmlns:a16="http://schemas.microsoft.com/office/drawing/2014/main" id="{E3AF791A-E3C2-401E-AF86-0469775347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4" y="2320"/>
                <a:ext cx="6" cy="18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9" name="Line 27">
                <a:extLst>
                  <a:ext uri="{FF2B5EF4-FFF2-40B4-BE49-F238E27FC236}">
                    <a16:creationId xmlns:a16="http://schemas.microsoft.com/office/drawing/2014/main" id="{822B3816-1B1E-4D1B-8EF2-98251FB09C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2" y="2502"/>
                <a:ext cx="7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AEDC97-77C0-45AC-A4EE-D2FC4DE9EC93}"/>
                </a:ext>
              </a:extLst>
            </p:cNvPr>
            <p:cNvSpPr txBox="1"/>
            <p:nvPr/>
          </p:nvSpPr>
          <p:spPr>
            <a:xfrm>
              <a:off x="1519084" y="5353665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1023</a:t>
              </a:r>
              <a:endParaRPr lang="en-IN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7DA707-08C7-4588-B723-27771839E403}"/>
                </a:ext>
              </a:extLst>
            </p:cNvPr>
            <p:cNvSpPr txBox="1"/>
            <p:nvPr/>
          </p:nvSpPr>
          <p:spPr>
            <a:xfrm>
              <a:off x="3485536" y="5358583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2201</a:t>
              </a:r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C731F9-F32F-4D08-9B29-466CC4BCD9E1}"/>
                </a:ext>
              </a:extLst>
            </p:cNvPr>
            <p:cNvSpPr txBox="1"/>
            <p:nvPr/>
          </p:nvSpPr>
          <p:spPr>
            <a:xfrm>
              <a:off x="7292386" y="5353664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3213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A202F2-D461-4467-8462-0F5D626BA4A5}"/>
                </a:ext>
              </a:extLst>
            </p:cNvPr>
            <p:cNvSpPr txBox="1"/>
            <p:nvPr/>
          </p:nvSpPr>
          <p:spPr>
            <a:xfrm>
              <a:off x="5451988" y="5353664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1423</a:t>
              </a:r>
              <a:endParaRPr lang="en-IN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8F909A-89FE-4625-AD7A-931681DC0961}"/>
                </a:ext>
              </a:extLst>
            </p:cNvPr>
            <p:cNvSpPr txBox="1"/>
            <p:nvPr/>
          </p:nvSpPr>
          <p:spPr>
            <a:xfrm>
              <a:off x="855618" y="2075446"/>
              <a:ext cx="112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dirty="0"/>
                <a:t>HEAD</a:t>
              </a:r>
              <a:endParaRPr lang="en-IN" sz="2400" dirty="0"/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7AE141B0-6697-49E6-B7E8-4D62EBEC41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2107" y="4650299"/>
              <a:ext cx="7241082" cy="230832"/>
            </a:xfrm>
            <a:prstGeom prst="bentConnector5">
              <a:avLst>
                <a:gd name="adj1" fmla="val -3157"/>
                <a:gd name="adj2" fmla="val 717965"/>
                <a:gd name="adj3" fmla="val 11068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CBF061D-CA0A-47B1-AACA-1CD0E7C88B6F}"/>
                </a:ext>
              </a:extLst>
            </p:cNvPr>
            <p:cNvGrpSpPr/>
            <p:nvPr/>
          </p:nvGrpSpPr>
          <p:grpSpPr>
            <a:xfrm>
              <a:off x="1295911" y="4304769"/>
              <a:ext cx="1560161" cy="726668"/>
              <a:chOff x="3167217" y="2073690"/>
              <a:chExt cx="1636778" cy="740883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298144F-1965-47F1-BC0B-2D440DA3F4C6}"/>
                  </a:ext>
                </a:extLst>
              </p:cNvPr>
              <p:cNvSpPr/>
              <p:nvPr/>
            </p:nvSpPr>
            <p:spPr>
              <a:xfrm>
                <a:off x="3167217" y="2075446"/>
                <a:ext cx="39010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8ABBDC4-204E-4402-96E3-B764FB37851E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/>
                  <a:t>A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703D011-2D41-4361-99AC-CD6A77F63390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6637EA6-4B50-46D0-AF29-64137BAF2CFE}"/>
                </a:ext>
              </a:extLst>
            </p:cNvPr>
            <p:cNvGrpSpPr/>
            <p:nvPr/>
          </p:nvGrpSpPr>
          <p:grpSpPr>
            <a:xfrm>
              <a:off x="3404505" y="4335524"/>
              <a:ext cx="1389457" cy="728393"/>
              <a:chOff x="3167217" y="2073690"/>
              <a:chExt cx="1636778" cy="74088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9CC6661-920F-4162-80FB-4645628CD19C}"/>
                  </a:ext>
                </a:extLst>
              </p:cNvPr>
              <p:cNvSpPr/>
              <p:nvPr/>
            </p:nvSpPr>
            <p:spPr>
              <a:xfrm>
                <a:off x="3167217" y="2075446"/>
                <a:ext cx="39010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2045364-5220-4D5A-90BC-FDB6D8F4373A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3200" dirty="0"/>
                  <a:t>B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9663B22-E6A7-4151-9214-B52FA28E005E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CF9C8A8-64DA-42CF-8177-027654D83E36}"/>
                </a:ext>
              </a:extLst>
            </p:cNvPr>
            <p:cNvGrpSpPr/>
            <p:nvPr/>
          </p:nvGrpSpPr>
          <p:grpSpPr>
            <a:xfrm>
              <a:off x="5371857" y="4352690"/>
              <a:ext cx="1389457" cy="728393"/>
              <a:chOff x="3167217" y="2073690"/>
              <a:chExt cx="1636778" cy="740883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0398965-134D-49C5-98FF-4F0ABD3000C5}"/>
                  </a:ext>
                </a:extLst>
              </p:cNvPr>
              <p:cNvSpPr/>
              <p:nvPr/>
            </p:nvSpPr>
            <p:spPr>
              <a:xfrm>
                <a:off x="3167217" y="2075446"/>
                <a:ext cx="39010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0F0E89A-68EB-4305-B6AA-BBF17A685BF3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/>
                  <a:t>C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4FE6281-5515-4890-8C42-EE41555F32CD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E3C696E-667F-4136-9BC1-C216B6274F71}"/>
                </a:ext>
              </a:extLst>
            </p:cNvPr>
            <p:cNvGrpSpPr/>
            <p:nvPr/>
          </p:nvGrpSpPr>
          <p:grpSpPr>
            <a:xfrm>
              <a:off x="7123732" y="4333799"/>
              <a:ext cx="1389457" cy="728393"/>
              <a:chOff x="3167217" y="2073690"/>
              <a:chExt cx="1636778" cy="740883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639F7CE-A0B5-4DF5-9D36-5056527677BB}"/>
                  </a:ext>
                </a:extLst>
              </p:cNvPr>
              <p:cNvSpPr/>
              <p:nvPr/>
            </p:nvSpPr>
            <p:spPr>
              <a:xfrm>
                <a:off x="3167217" y="2075446"/>
                <a:ext cx="39010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BAD43CB-DED4-4FD0-9353-79822CB6B75B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/>
                  <a:t>D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B88AD11-1F11-4235-A0FF-F11FA4257DBC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92DB971E-92B4-4F86-B68A-9F3394AE119A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295911" y="4443028"/>
              <a:ext cx="7241082" cy="180967"/>
            </a:xfrm>
            <a:prstGeom prst="bentConnector5">
              <a:avLst>
                <a:gd name="adj1" fmla="val -14750"/>
                <a:gd name="adj2" fmla="val -1139537"/>
                <a:gd name="adj3" fmla="val 10659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D2F7A1B-2865-4F50-AA70-9EFE71E76D2D}"/>
              </a:ext>
            </a:extLst>
          </p:cNvPr>
          <p:cNvCxnSpPr>
            <a:cxnSpLocks/>
          </p:cNvCxnSpPr>
          <p:nvPr/>
        </p:nvCxnSpPr>
        <p:spPr>
          <a:xfrm flipH="1">
            <a:off x="2447279" y="5152484"/>
            <a:ext cx="4871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EADE554-B4B6-4EBE-8A6E-39EE72D7342C}"/>
              </a:ext>
            </a:extLst>
          </p:cNvPr>
          <p:cNvCxnSpPr>
            <a:cxnSpLocks/>
          </p:cNvCxnSpPr>
          <p:nvPr/>
        </p:nvCxnSpPr>
        <p:spPr>
          <a:xfrm flipH="1">
            <a:off x="4142378" y="5152484"/>
            <a:ext cx="4871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EF7A679-06A8-489D-BECA-9A9E017F259C}"/>
              </a:ext>
            </a:extLst>
          </p:cNvPr>
          <p:cNvCxnSpPr>
            <a:cxnSpLocks/>
          </p:cNvCxnSpPr>
          <p:nvPr/>
        </p:nvCxnSpPr>
        <p:spPr>
          <a:xfrm flipH="1">
            <a:off x="5827287" y="5172423"/>
            <a:ext cx="4871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5645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18BF-639A-4AF7-B80B-79E8B6F6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200" y="4348"/>
            <a:ext cx="7713492" cy="72270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after Node B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B78F9A2E-65DF-4FC9-94B2-FC0F8EBF0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676" y="3858755"/>
            <a:ext cx="475660" cy="7227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kern="0" dirty="0">
                <a:solidFill>
                  <a:srgbClr val="4472C4">
                    <a:lumMod val="75000"/>
                  </a:srgbClr>
                </a:solidFill>
              </a:rPr>
              <a:t>E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kumimoji="0" lang="en-US" altLang="en-US" sz="4000" b="0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kumimoji="0" lang="en-US" altLang="en-US" sz="1000" b="0" i="0" u="none" strike="noStrike" kern="0" cap="none" spc="0" normalizeH="0" baseline="0" noProof="0" dirty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516A4052-02B7-438C-8886-59B514E21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5815" y="3858755"/>
            <a:ext cx="350139" cy="7227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×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18A4CF-9490-4A7E-8E95-0C4CFEBC8263}"/>
              </a:ext>
            </a:extLst>
          </p:cNvPr>
          <p:cNvSpPr txBox="1"/>
          <p:nvPr/>
        </p:nvSpPr>
        <p:spPr>
          <a:xfrm>
            <a:off x="3518927" y="3386389"/>
            <a:ext cx="9728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</a:t>
            </a:r>
            <a:endParaRPr lang="en-IN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6F60D3-C75E-4CD1-99D6-4B96E5E4DC05}"/>
              </a:ext>
            </a:extLst>
          </p:cNvPr>
          <p:cNvCxnSpPr>
            <a:cxnSpLocks/>
          </p:cNvCxnSpPr>
          <p:nvPr/>
        </p:nvCxnSpPr>
        <p:spPr>
          <a:xfrm rot="1140000">
            <a:off x="4192298" y="3736531"/>
            <a:ext cx="598996" cy="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15">
            <a:extLst>
              <a:ext uri="{FF2B5EF4-FFF2-40B4-BE49-F238E27FC236}">
                <a16:creationId xmlns:a16="http://schemas.microsoft.com/office/drawing/2014/main" id="{FAD3D3E5-F082-4F7F-ABC5-50C1540A7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847" y="3861255"/>
            <a:ext cx="350139" cy="7227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×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E74AFB0-7AD4-4E6B-B703-A4F203110986}"/>
              </a:ext>
            </a:extLst>
          </p:cNvPr>
          <p:cNvGrpSpPr/>
          <p:nvPr/>
        </p:nvGrpSpPr>
        <p:grpSpPr>
          <a:xfrm>
            <a:off x="679640" y="2819134"/>
            <a:ext cx="6875277" cy="3047068"/>
            <a:chOff x="628650" y="2075446"/>
            <a:chExt cx="7908343" cy="3744802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AC1F5763-8D80-4342-9893-D2EAB96F22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650" y="2714092"/>
              <a:ext cx="6505075" cy="1876246"/>
              <a:chOff x="768" y="2190"/>
              <a:chExt cx="1476" cy="330"/>
            </a:xfrm>
            <a:solidFill>
              <a:schemeClr val="bg1"/>
            </a:solidFill>
          </p:grpSpPr>
          <p:sp>
            <p:nvSpPr>
              <p:cNvPr id="34" name="Line 7">
                <a:extLst>
                  <a:ext uri="{FF2B5EF4-FFF2-40B4-BE49-F238E27FC236}">
                    <a16:creationId xmlns:a16="http://schemas.microsoft.com/office/drawing/2014/main" id="{42683B8E-9979-4752-A22C-C430B9491C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55" y="2520"/>
                <a:ext cx="143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5" name="Line 10">
                <a:extLst>
                  <a:ext uri="{FF2B5EF4-FFF2-40B4-BE49-F238E27FC236}">
                    <a16:creationId xmlns:a16="http://schemas.microsoft.com/office/drawing/2014/main" id="{94A33791-0D53-4D37-BAC5-FCC6D0AD82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63" y="2520"/>
                <a:ext cx="174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Line 13">
                <a:extLst>
                  <a:ext uri="{FF2B5EF4-FFF2-40B4-BE49-F238E27FC236}">
                    <a16:creationId xmlns:a16="http://schemas.microsoft.com/office/drawing/2014/main" id="{0A58CE93-3895-4B48-B0B6-9D2C165CC3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1" y="2520"/>
                <a:ext cx="133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25">
                <a:extLst>
                  <a:ext uri="{FF2B5EF4-FFF2-40B4-BE49-F238E27FC236}">
                    <a16:creationId xmlns:a16="http://schemas.microsoft.com/office/drawing/2014/main" id="{73909E2D-AC00-4E18-B282-D46D88756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190"/>
                <a:ext cx="360" cy="13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2400" kern="0" dirty="0">
                    <a:solidFill>
                      <a:srgbClr val="993300"/>
                    </a:solidFill>
                  </a:rPr>
                  <a:t>1023</a:t>
                </a: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Line 26">
                <a:extLst>
                  <a:ext uri="{FF2B5EF4-FFF2-40B4-BE49-F238E27FC236}">
                    <a16:creationId xmlns:a16="http://schemas.microsoft.com/office/drawing/2014/main" id="{238684FB-2310-488D-8A78-758D522C94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4" y="2320"/>
                <a:ext cx="6" cy="18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9" name="Line 27">
                <a:extLst>
                  <a:ext uri="{FF2B5EF4-FFF2-40B4-BE49-F238E27FC236}">
                    <a16:creationId xmlns:a16="http://schemas.microsoft.com/office/drawing/2014/main" id="{E9554C3C-43DD-48E4-BA64-4FFEC1235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2" y="2502"/>
                <a:ext cx="7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EA6811-7605-42A9-A3A1-76AD2DE5102A}"/>
                </a:ext>
              </a:extLst>
            </p:cNvPr>
            <p:cNvSpPr txBox="1"/>
            <p:nvPr/>
          </p:nvSpPr>
          <p:spPr>
            <a:xfrm>
              <a:off x="1519084" y="5353665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1023</a:t>
              </a:r>
              <a:endParaRPr lang="en-IN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39D2098-7FC8-4903-B970-4B6AC0CDE744}"/>
                </a:ext>
              </a:extLst>
            </p:cNvPr>
            <p:cNvSpPr txBox="1"/>
            <p:nvPr/>
          </p:nvSpPr>
          <p:spPr>
            <a:xfrm>
              <a:off x="3485536" y="5358583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2201</a:t>
              </a:r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508C15-9576-4DF0-B4FE-9D965C7A28D9}"/>
                </a:ext>
              </a:extLst>
            </p:cNvPr>
            <p:cNvSpPr txBox="1"/>
            <p:nvPr/>
          </p:nvSpPr>
          <p:spPr>
            <a:xfrm>
              <a:off x="7292386" y="5353664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3213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A3B9CF-9A1B-46E1-811D-A079D09924F5}"/>
                </a:ext>
              </a:extLst>
            </p:cNvPr>
            <p:cNvSpPr txBox="1"/>
            <p:nvPr/>
          </p:nvSpPr>
          <p:spPr>
            <a:xfrm>
              <a:off x="5451988" y="5353664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1423</a:t>
              </a:r>
              <a:endParaRPr lang="en-IN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002B2E-4A68-4522-9881-7A863E518A1D}"/>
                </a:ext>
              </a:extLst>
            </p:cNvPr>
            <p:cNvSpPr txBox="1"/>
            <p:nvPr/>
          </p:nvSpPr>
          <p:spPr>
            <a:xfrm>
              <a:off x="855618" y="2075446"/>
              <a:ext cx="112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dirty="0"/>
                <a:t>HEAD</a:t>
              </a:r>
              <a:endParaRPr lang="en-IN" sz="2400" dirty="0"/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B98CF73A-CD5E-48F9-A4D3-511B2068C2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2107" y="4650299"/>
              <a:ext cx="7241082" cy="230832"/>
            </a:xfrm>
            <a:prstGeom prst="bentConnector5">
              <a:avLst>
                <a:gd name="adj1" fmla="val -3157"/>
                <a:gd name="adj2" fmla="val 717965"/>
                <a:gd name="adj3" fmla="val 11068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A7FEA27-7E09-4ACA-B269-D8D23AE2C2D8}"/>
                </a:ext>
              </a:extLst>
            </p:cNvPr>
            <p:cNvGrpSpPr/>
            <p:nvPr/>
          </p:nvGrpSpPr>
          <p:grpSpPr>
            <a:xfrm>
              <a:off x="1295911" y="4304769"/>
              <a:ext cx="1560161" cy="726668"/>
              <a:chOff x="3167217" y="2073690"/>
              <a:chExt cx="1636778" cy="740883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FD50E2F-29E5-460A-ADCA-6FC41C279413}"/>
                  </a:ext>
                </a:extLst>
              </p:cNvPr>
              <p:cNvSpPr/>
              <p:nvPr/>
            </p:nvSpPr>
            <p:spPr>
              <a:xfrm>
                <a:off x="3167217" y="2075446"/>
                <a:ext cx="39010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059BF3E-A803-45A8-A14B-027D9DD72EA6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/>
                  <a:t>A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4928F5C-B1C0-487E-9AAE-C8E1D2249312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A84AAB9-EA1B-4B77-8980-CFF74C659C62}"/>
                </a:ext>
              </a:extLst>
            </p:cNvPr>
            <p:cNvGrpSpPr/>
            <p:nvPr/>
          </p:nvGrpSpPr>
          <p:grpSpPr>
            <a:xfrm>
              <a:off x="3404505" y="4335524"/>
              <a:ext cx="1389457" cy="728393"/>
              <a:chOff x="3167217" y="2073690"/>
              <a:chExt cx="1636778" cy="74088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50FB86-B672-4673-BC24-626B4F6AD4DD}"/>
                  </a:ext>
                </a:extLst>
              </p:cNvPr>
              <p:cNvSpPr/>
              <p:nvPr/>
            </p:nvSpPr>
            <p:spPr>
              <a:xfrm>
                <a:off x="3167217" y="2075446"/>
                <a:ext cx="39010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D9BAC4B-BF87-4844-8432-E6DBB089EFDC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3200" dirty="0"/>
                  <a:t>B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0AD2695-B4CE-451B-9780-B0AF68C24F2C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8813D5F-17DB-403D-861A-C609487C4200}"/>
                </a:ext>
              </a:extLst>
            </p:cNvPr>
            <p:cNvGrpSpPr/>
            <p:nvPr/>
          </p:nvGrpSpPr>
          <p:grpSpPr>
            <a:xfrm>
              <a:off x="5371857" y="4352690"/>
              <a:ext cx="1389457" cy="728393"/>
              <a:chOff x="3167217" y="2073690"/>
              <a:chExt cx="1636778" cy="740883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C8B2876-636D-4647-8F21-E73AEAFA203F}"/>
                  </a:ext>
                </a:extLst>
              </p:cNvPr>
              <p:cNvSpPr/>
              <p:nvPr/>
            </p:nvSpPr>
            <p:spPr>
              <a:xfrm>
                <a:off x="3167217" y="2075446"/>
                <a:ext cx="39010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87856F0-D268-4FFF-A459-5B9BDDA0A96D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/>
                  <a:t>C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F1D5AEC-97C7-4863-BEA4-6CB7E5E18C01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60BF710-440A-444A-A6D8-0C3DA62100CC}"/>
                </a:ext>
              </a:extLst>
            </p:cNvPr>
            <p:cNvGrpSpPr/>
            <p:nvPr/>
          </p:nvGrpSpPr>
          <p:grpSpPr>
            <a:xfrm>
              <a:off x="7123732" y="4333799"/>
              <a:ext cx="1389457" cy="728393"/>
              <a:chOff x="3167217" y="2073690"/>
              <a:chExt cx="1636778" cy="740883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BAD3B5A-83F1-4783-A45D-34F4E1DC4DE0}"/>
                  </a:ext>
                </a:extLst>
              </p:cNvPr>
              <p:cNvSpPr/>
              <p:nvPr/>
            </p:nvSpPr>
            <p:spPr>
              <a:xfrm>
                <a:off x="3167217" y="2075446"/>
                <a:ext cx="39010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1FA1EBE-4C18-440E-AADA-D239E1CA26C8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/>
                  <a:t>D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33A7453-DE27-4972-8FCB-6DB99C793F29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4437F184-6904-4893-8EB3-F64DFC1D008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295911" y="4443028"/>
              <a:ext cx="7241082" cy="180967"/>
            </a:xfrm>
            <a:prstGeom prst="bentConnector5">
              <a:avLst>
                <a:gd name="adj1" fmla="val -14750"/>
                <a:gd name="adj2" fmla="val -1139537"/>
                <a:gd name="adj3" fmla="val 10659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8BE4B2D7-00A5-485E-B13E-45F0BB1F2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8018" y="849373"/>
            <a:ext cx="6118023" cy="2591053"/>
          </a:xfrm>
        </p:spPr>
        <p:txBody>
          <a:bodyPr>
            <a:noAutofit/>
          </a:bodyPr>
          <a:lstStyle/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Step 1: SET </a:t>
            </a:r>
            <a:r>
              <a:rPr lang="en-US" altLang="en-US" sz="2000" dirty="0" err="1">
                <a:latin typeface="Courier New" panose="02070309020205020404" pitchFamily="49" charset="0"/>
              </a:rPr>
              <a:t>New.DATA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SET </a:t>
            </a:r>
            <a:r>
              <a:rPr lang="en-US" altLang="en-US" sz="2000" dirty="0" err="1">
                <a:latin typeface="Courier New" panose="02070309020205020404" pitchFamily="49" charset="0"/>
              </a:rPr>
              <a:t>New.Next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</a:rPr>
              <a:t>New.Prev</a:t>
            </a:r>
            <a:r>
              <a:rPr lang="en-US" altLang="en-US" sz="2000" dirty="0">
                <a:latin typeface="Courier New" panose="02070309020205020404" pitchFamily="49" charset="0"/>
              </a:rPr>
              <a:t> = NULL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Step 2: </a:t>
            </a:r>
            <a:r>
              <a:rPr lang="en-US" altLang="en-US" sz="2000" dirty="0" err="1">
                <a:latin typeface="Courier New" panose="02070309020205020404" pitchFamily="49" charset="0"/>
              </a:rPr>
              <a:t>New.Next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</a:rPr>
              <a:t>PTR.Next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</a:rPr>
              <a:t>Step 3: </a:t>
            </a:r>
            <a:r>
              <a:rPr lang="en-US" sz="2000" dirty="0" err="1">
                <a:latin typeface="Courier New" panose="02070309020205020404" pitchFamily="49" charset="0"/>
              </a:rPr>
              <a:t>New.Prev</a:t>
            </a:r>
            <a:r>
              <a:rPr lang="en-US" sz="2000" dirty="0">
                <a:latin typeface="Courier New" panose="02070309020205020404" pitchFamily="49" charset="0"/>
              </a:rPr>
              <a:t> = PTR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</a:rPr>
              <a:t>Step 4: </a:t>
            </a:r>
            <a:r>
              <a:rPr lang="en-US" sz="2000" dirty="0" err="1">
                <a:latin typeface="Courier New" panose="02070309020205020404" pitchFamily="49" charset="0"/>
              </a:rPr>
              <a:t>PTR.Next.Prev</a:t>
            </a:r>
            <a:r>
              <a:rPr lang="en-US" sz="2000" dirty="0">
                <a:latin typeface="Courier New" panose="02070309020205020404" pitchFamily="49" charset="0"/>
              </a:rPr>
              <a:t> = New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</a:rPr>
              <a:t>Step 5: </a:t>
            </a:r>
            <a:r>
              <a:rPr lang="en-US" sz="2000" dirty="0" err="1">
                <a:latin typeface="Courier New" panose="02070309020205020404" pitchFamily="49" charset="0"/>
              </a:rPr>
              <a:t>PTR.Next</a:t>
            </a:r>
            <a:r>
              <a:rPr lang="en-US" sz="2000" dirty="0">
                <a:latin typeface="Courier New" panose="02070309020205020404" pitchFamily="49" charset="0"/>
              </a:rPr>
              <a:t> = New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</a:rPr>
              <a:t>Step 6. Exit</a:t>
            </a:r>
            <a:endParaRPr lang="en-IN" sz="4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0A6803-BE72-4BB5-92A6-5A1D194C6392}"/>
              </a:ext>
            </a:extLst>
          </p:cNvPr>
          <p:cNvSpPr txBox="1"/>
          <p:nvPr/>
        </p:nvSpPr>
        <p:spPr>
          <a:xfrm>
            <a:off x="2839585" y="3951525"/>
            <a:ext cx="9728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PTR</a:t>
            </a:r>
            <a:endParaRPr lang="en-IN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E155933-CC7A-41F6-8448-EF6E4275FDF3}"/>
              </a:ext>
            </a:extLst>
          </p:cNvPr>
          <p:cNvCxnSpPr>
            <a:cxnSpLocks/>
          </p:cNvCxnSpPr>
          <p:nvPr/>
        </p:nvCxnSpPr>
        <p:spPr>
          <a:xfrm rot="1800000">
            <a:off x="3297198" y="4494575"/>
            <a:ext cx="598996" cy="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67788D4-C6E2-4104-B8EE-4BCF55FC76BE}"/>
              </a:ext>
            </a:extLst>
          </p:cNvPr>
          <p:cNvCxnSpPr>
            <a:cxnSpLocks/>
          </p:cNvCxnSpPr>
          <p:nvPr/>
        </p:nvCxnSpPr>
        <p:spPr>
          <a:xfrm flipH="1">
            <a:off x="2616094" y="5054008"/>
            <a:ext cx="4871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6BF85CC-9A46-495B-85B6-63C247534D08}"/>
              </a:ext>
            </a:extLst>
          </p:cNvPr>
          <p:cNvCxnSpPr>
            <a:cxnSpLocks/>
          </p:cNvCxnSpPr>
          <p:nvPr/>
        </p:nvCxnSpPr>
        <p:spPr>
          <a:xfrm flipH="1">
            <a:off x="4311193" y="5054008"/>
            <a:ext cx="4871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BD42616-1418-4234-B3A6-81AE049FC47A}"/>
              </a:ext>
            </a:extLst>
          </p:cNvPr>
          <p:cNvCxnSpPr>
            <a:cxnSpLocks/>
          </p:cNvCxnSpPr>
          <p:nvPr/>
        </p:nvCxnSpPr>
        <p:spPr>
          <a:xfrm flipH="1">
            <a:off x="5996102" y="5073947"/>
            <a:ext cx="4871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512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40" grpId="0" build="p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DC0A-F8F8-4F91-8165-122CCBAE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Singly Linked List</a:t>
            </a:r>
          </a:p>
        </p:txBody>
      </p:sp>
      <p:grpSp>
        <p:nvGrpSpPr>
          <p:cNvPr id="28" name="Group 4">
            <a:extLst>
              <a:ext uri="{FF2B5EF4-FFF2-40B4-BE49-F238E27FC236}">
                <a16:creationId xmlns:a16="http://schemas.microsoft.com/office/drawing/2014/main" id="{206E6A32-6D16-4E4E-A23C-2A874691567F}"/>
              </a:ext>
            </a:extLst>
          </p:cNvPr>
          <p:cNvGrpSpPr>
            <a:grpSpLocks/>
          </p:cNvGrpSpPr>
          <p:nvPr/>
        </p:nvGrpSpPr>
        <p:grpSpPr bwMode="auto">
          <a:xfrm>
            <a:off x="628650" y="2714093"/>
            <a:ext cx="7884539" cy="2285609"/>
            <a:chOff x="768" y="2190"/>
            <a:chExt cx="1789" cy="402"/>
          </a:xfrm>
          <a:solidFill>
            <a:schemeClr val="bg1"/>
          </a:solidFill>
        </p:grpSpPr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CBAB8C1B-B729-4104-8455-D28341D6B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448"/>
              <a:ext cx="144" cy="14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99D68338-F0BD-4BBB-B643-4D258A3CA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48"/>
              <a:ext cx="216" cy="14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" name="Line 7">
              <a:extLst>
                <a:ext uri="{FF2B5EF4-FFF2-40B4-BE49-F238E27FC236}">
                  <a16:creationId xmlns:a16="http://schemas.microsoft.com/office/drawing/2014/main" id="{35D98F85-4FEF-4BCA-B2DE-E817B937E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5" y="2520"/>
              <a:ext cx="8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D85D87F8-5C0A-43C7-9A98-15415886C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448"/>
              <a:ext cx="144" cy="14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3" name="Rectangle 9">
              <a:extLst>
                <a:ext uri="{FF2B5EF4-FFF2-40B4-BE49-F238E27FC236}">
                  <a16:creationId xmlns:a16="http://schemas.microsoft.com/office/drawing/2014/main" id="{BEDAB62C-E603-4554-9C2E-4B58C2F0F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448"/>
              <a:ext cx="216" cy="14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4" name="Line 10">
              <a:extLst>
                <a:ext uri="{FF2B5EF4-FFF2-40B4-BE49-F238E27FC236}">
                  <a16:creationId xmlns:a16="http://schemas.microsoft.com/office/drawing/2014/main" id="{04322904-9E6A-470E-8A50-D645ECF1D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3" y="2520"/>
              <a:ext cx="11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3BA67579-6D60-4021-BF15-DBDDB8FE4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448"/>
              <a:ext cx="144" cy="14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</a:rPr>
                <a:t>3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6" name="Rectangle 12">
              <a:extLst>
                <a:ext uri="{FF2B5EF4-FFF2-40B4-BE49-F238E27FC236}">
                  <a16:creationId xmlns:a16="http://schemas.microsoft.com/office/drawing/2014/main" id="{B4216AB3-6A5D-4226-8196-15C64D649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448"/>
              <a:ext cx="216" cy="14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7" name="Line 13">
              <a:extLst>
                <a:ext uri="{FF2B5EF4-FFF2-40B4-BE49-F238E27FC236}">
                  <a16:creationId xmlns:a16="http://schemas.microsoft.com/office/drawing/2014/main" id="{4A16BC70-9C31-4FBA-8FD9-8049413ED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1" y="2520"/>
              <a:ext cx="9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8" name="Rectangle 14">
              <a:extLst>
                <a:ext uri="{FF2B5EF4-FFF2-40B4-BE49-F238E27FC236}">
                  <a16:creationId xmlns:a16="http://schemas.microsoft.com/office/drawing/2014/main" id="{C96AFAD9-56F5-4558-927E-958840ACE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448"/>
              <a:ext cx="144" cy="14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</a:rPr>
                <a:t>4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9" name="Rectangle 15">
              <a:extLst>
                <a:ext uri="{FF2B5EF4-FFF2-40B4-BE49-F238E27FC236}">
                  <a16:creationId xmlns:a16="http://schemas.microsoft.com/office/drawing/2014/main" id="{87744CC0-9AF3-4E92-AA38-10A1EB34E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448"/>
              <a:ext cx="205" cy="14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altLang="en-US" sz="2400" kern="0" dirty="0">
                  <a:solidFill>
                    <a:srgbClr val="000000"/>
                  </a:solidFill>
                </a:rPr>
                <a:t>1023</a:t>
              </a:r>
              <a:endParaRPr kumimoji="0" lang="en-I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D1204F89-0D82-4E10-8F74-F3D6BE14A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190"/>
              <a:ext cx="360" cy="130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2400" kern="0" dirty="0">
                  <a:solidFill>
                    <a:srgbClr val="993300"/>
                  </a:solidFill>
                </a:rPr>
                <a:t>1023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0" name="Line 26">
              <a:extLst>
                <a:ext uri="{FF2B5EF4-FFF2-40B4-BE49-F238E27FC236}">
                  <a16:creationId xmlns:a16="http://schemas.microsoft.com/office/drawing/2014/main" id="{B97D6366-894D-44CF-B769-97133F0D7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2320"/>
              <a:ext cx="6" cy="18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1" name="Line 27">
              <a:extLst>
                <a:ext uri="{FF2B5EF4-FFF2-40B4-BE49-F238E27FC236}">
                  <a16:creationId xmlns:a16="http://schemas.microsoft.com/office/drawing/2014/main" id="{D9A93F71-7AAE-4776-888F-E71D38AAA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" y="2502"/>
              <a:ext cx="7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F1A7D96-8125-4F6F-8F87-3129A31F2460}"/>
              </a:ext>
            </a:extLst>
          </p:cNvPr>
          <p:cNvSpPr txBox="1"/>
          <p:nvPr/>
        </p:nvSpPr>
        <p:spPr>
          <a:xfrm>
            <a:off x="1519084" y="5353665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1023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FE981C-9EE9-48A2-A20D-D01B69857529}"/>
              </a:ext>
            </a:extLst>
          </p:cNvPr>
          <p:cNvSpPr txBox="1"/>
          <p:nvPr/>
        </p:nvSpPr>
        <p:spPr>
          <a:xfrm>
            <a:off x="3485536" y="5358583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2201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31D4F2-9A7D-4874-BE3D-3037DDAF9E45}"/>
              </a:ext>
            </a:extLst>
          </p:cNvPr>
          <p:cNvSpPr txBox="1"/>
          <p:nvPr/>
        </p:nvSpPr>
        <p:spPr>
          <a:xfrm>
            <a:off x="1970598" y="4359506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2201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E32E7E-CD85-4AB2-81ED-761F79908CC9}"/>
              </a:ext>
            </a:extLst>
          </p:cNvPr>
          <p:cNvSpPr txBox="1"/>
          <p:nvPr/>
        </p:nvSpPr>
        <p:spPr>
          <a:xfrm>
            <a:off x="3761611" y="4363971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1423</a:t>
            </a:r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29C62C-C479-472F-9270-B1CCA3B73F4F}"/>
              </a:ext>
            </a:extLst>
          </p:cNvPr>
          <p:cNvSpPr txBox="1"/>
          <p:nvPr/>
        </p:nvSpPr>
        <p:spPr>
          <a:xfrm>
            <a:off x="7292386" y="535366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3213</a:t>
            </a:r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1BE039-193C-4A98-9600-DD3528BE1F95}"/>
              </a:ext>
            </a:extLst>
          </p:cNvPr>
          <p:cNvSpPr txBox="1"/>
          <p:nvPr/>
        </p:nvSpPr>
        <p:spPr>
          <a:xfrm>
            <a:off x="5746030" y="4359506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3213</a:t>
            </a:r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797C4C-8C41-4B70-BC45-A4B8484701C6}"/>
              </a:ext>
            </a:extLst>
          </p:cNvPr>
          <p:cNvSpPr txBox="1"/>
          <p:nvPr/>
        </p:nvSpPr>
        <p:spPr>
          <a:xfrm>
            <a:off x="5451988" y="535366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1423</a:t>
            </a:r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F6D11BF-28E8-4D3F-B227-317C483A071D}"/>
              </a:ext>
            </a:extLst>
          </p:cNvPr>
          <p:cNvSpPr txBox="1"/>
          <p:nvPr/>
        </p:nvSpPr>
        <p:spPr>
          <a:xfrm>
            <a:off x="855618" y="2075446"/>
            <a:ext cx="112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HEAD</a:t>
            </a:r>
            <a:endParaRPr lang="en-IN" sz="2400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4D6E3CA-1DFC-41D6-8919-0244B14D4D74}"/>
              </a:ext>
            </a:extLst>
          </p:cNvPr>
          <p:cNvCxnSpPr>
            <a:cxnSpLocks/>
            <a:stCxn id="39" idx="3"/>
          </p:cNvCxnSpPr>
          <p:nvPr/>
        </p:nvCxnSpPr>
        <p:spPr>
          <a:xfrm flipH="1">
            <a:off x="1272107" y="4590339"/>
            <a:ext cx="7241082" cy="230832"/>
          </a:xfrm>
          <a:prstGeom prst="bentConnector5">
            <a:avLst>
              <a:gd name="adj1" fmla="val -3157"/>
              <a:gd name="adj2" fmla="val 717965"/>
              <a:gd name="adj3" fmla="val 1106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409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DC0A-F8F8-4F91-8165-122CCBAE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68" y="-269712"/>
            <a:ext cx="9231825" cy="1325563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Doubly Linked List  - Delete the first node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8B2154F-6D50-4D5F-A4FF-414493DB49B3}"/>
              </a:ext>
            </a:extLst>
          </p:cNvPr>
          <p:cNvGrpSpPr/>
          <p:nvPr/>
        </p:nvGrpSpPr>
        <p:grpSpPr>
          <a:xfrm>
            <a:off x="872198" y="2250825"/>
            <a:ext cx="7724756" cy="3178981"/>
            <a:chOff x="628650" y="2075446"/>
            <a:chExt cx="7908343" cy="3744802"/>
          </a:xfrm>
        </p:grpSpPr>
        <p:grpSp>
          <p:nvGrpSpPr>
            <p:cNvPr id="43" name="Group 4">
              <a:extLst>
                <a:ext uri="{FF2B5EF4-FFF2-40B4-BE49-F238E27FC236}">
                  <a16:creationId xmlns:a16="http://schemas.microsoft.com/office/drawing/2014/main" id="{98253F20-FDA0-4911-975F-24F66AD222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650" y="2714092"/>
              <a:ext cx="6505075" cy="1876246"/>
              <a:chOff x="768" y="2190"/>
              <a:chExt cx="1476" cy="330"/>
            </a:xfrm>
            <a:solidFill>
              <a:schemeClr val="bg1"/>
            </a:solidFill>
          </p:grpSpPr>
          <p:sp>
            <p:nvSpPr>
              <p:cNvPr id="79" name="Line 7">
                <a:extLst>
                  <a:ext uri="{FF2B5EF4-FFF2-40B4-BE49-F238E27FC236}">
                    <a16:creationId xmlns:a16="http://schemas.microsoft.com/office/drawing/2014/main" id="{3B70A1F4-6520-4FCC-91FA-0EE4FBA7A5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55" y="2520"/>
                <a:ext cx="143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0" name="Line 10">
                <a:extLst>
                  <a:ext uri="{FF2B5EF4-FFF2-40B4-BE49-F238E27FC236}">
                    <a16:creationId xmlns:a16="http://schemas.microsoft.com/office/drawing/2014/main" id="{3DBFCCD1-F202-4DC5-B5F9-B5D372C5D3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63" y="2520"/>
                <a:ext cx="174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1" name="Line 13">
                <a:extLst>
                  <a:ext uri="{FF2B5EF4-FFF2-40B4-BE49-F238E27FC236}">
                    <a16:creationId xmlns:a16="http://schemas.microsoft.com/office/drawing/2014/main" id="{4A3B994A-122B-40D5-BD4B-CF606D26B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1" y="2520"/>
                <a:ext cx="133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2" name="Rectangle 25">
                <a:extLst>
                  <a:ext uri="{FF2B5EF4-FFF2-40B4-BE49-F238E27FC236}">
                    <a16:creationId xmlns:a16="http://schemas.microsoft.com/office/drawing/2014/main" id="{68C5E044-C3C4-44FA-9105-48BB8DCC6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190"/>
                <a:ext cx="360" cy="13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2400" kern="0" dirty="0">
                    <a:solidFill>
                      <a:srgbClr val="993300"/>
                    </a:solidFill>
                  </a:rPr>
                  <a:t>1023</a:t>
                </a: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3" name="Line 26">
                <a:extLst>
                  <a:ext uri="{FF2B5EF4-FFF2-40B4-BE49-F238E27FC236}">
                    <a16:creationId xmlns:a16="http://schemas.microsoft.com/office/drawing/2014/main" id="{456ABD07-EAAD-45F8-9514-08F0C19F27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4" y="2320"/>
                <a:ext cx="6" cy="18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4" name="Line 27">
                <a:extLst>
                  <a:ext uri="{FF2B5EF4-FFF2-40B4-BE49-F238E27FC236}">
                    <a16:creationId xmlns:a16="http://schemas.microsoft.com/office/drawing/2014/main" id="{41825556-D7B3-48EC-84A4-64530CA168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2" y="2502"/>
                <a:ext cx="7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E787D0-772F-4AD1-A17E-AB8A9CE897F3}"/>
                </a:ext>
              </a:extLst>
            </p:cNvPr>
            <p:cNvSpPr txBox="1"/>
            <p:nvPr/>
          </p:nvSpPr>
          <p:spPr>
            <a:xfrm>
              <a:off x="1519084" y="5353665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1023</a:t>
              </a:r>
              <a:endParaRPr lang="en-IN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0036FE1-11EB-496B-AD20-0BFA5EB53222}"/>
                </a:ext>
              </a:extLst>
            </p:cNvPr>
            <p:cNvSpPr txBox="1"/>
            <p:nvPr/>
          </p:nvSpPr>
          <p:spPr>
            <a:xfrm>
              <a:off x="3485536" y="5358583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2201</a:t>
              </a:r>
              <a:endParaRPr lang="en-IN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C58642-0DE5-4E07-B2A8-9719537D6023}"/>
                </a:ext>
              </a:extLst>
            </p:cNvPr>
            <p:cNvSpPr txBox="1"/>
            <p:nvPr/>
          </p:nvSpPr>
          <p:spPr>
            <a:xfrm>
              <a:off x="7292386" y="5353664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3213</a:t>
              </a:r>
              <a:endParaRPr lang="en-IN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C0EF880-4CD4-481B-9ACD-3BBF79AE0131}"/>
                </a:ext>
              </a:extLst>
            </p:cNvPr>
            <p:cNvSpPr txBox="1"/>
            <p:nvPr/>
          </p:nvSpPr>
          <p:spPr>
            <a:xfrm>
              <a:off x="5451988" y="5353664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1423</a:t>
              </a:r>
              <a:endParaRPr lang="en-IN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9F84A67-021C-4A0A-93D4-2B40661C768A}"/>
                </a:ext>
              </a:extLst>
            </p:cNvPr>
            <p:cNvSpPr txBox="1"/>
            <p:nvPr/>
          </p:nvSpPr>
          <p:spPr>
            <a:xfrm>
              <a:off x="855618" y="2075446"/>
              <a:ext cx="112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dirty="0"/>
                <a:t>HEAD</a:t>
              </a:r>
              <a:endParaRPr lang="en-IN" sz="2400" dirty="0"/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4E18DCBF-29F0-4CBD-A73E-932884C864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2107" y="4650299"/>
              <a:ext cx="7241082" cy="230832"/>
            </a:xfrm>
            <a:prstGeom prst="bentConnector5">
              <a:avLst>
                <a:gd name="adj1" fmla="val -3157"/>
                <a:gd name="adj2" fmla="val 717965"/>
                <a:gd name="adj3" fmla="val 11068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55AF04E-5834-492F-B541-935ED8C1ED13}"/>
                </a:ext>
              </a:extLst>
            </p:cNvPr>
            <p:cNvGrpSpPr/>
            <p:nvPr/>
          </p:nvGrpSpPr>
          <p:grpSpPr>
            <a:xfrm>
              <a:off x="1295911" y="4304769"/>
              <a:ext cx="1560161" cy="726668"/>
              <a:chOff x="3167217" y="2073690"/>
              <a:chExt cx="1636778" cy="740883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5759F1F-2290-4029-A4D9-0F48EE720260}"/>
                  </a:ext>
                </a:extLst>
              </p:cNvPr>
              <p:cNvSpPr/>
              <p:nvPr/>
            </p:nvSpPr>
            <p:spPr>
              <a:xfrm>
                <a:off x="3167217" y="2075446"/>
                <a:ext cx="39010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5698CD0-C213-4AAA-A4BD-528ED2F4266F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/>
                  <a:t>A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4F82788-81EE-43A1-8562-385E51E94118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7EED917-BEA2-4214-AD99-4B6953732ED2}"/>
                </a:ext>
              </a:extLst>
            </p:cNvPr>
            <p:cNvGrpSpPr/>
            <p:nvPr/>
          </p:nvGrpSpPr>
          <p:grpSpPr>
            <a:xfrm>
              <a:off x="3404505" y="4335524"/>
              <a:ext cx="1389457" cy="728393"/>
              <a:chOff x="3167217" y="2073690"/>
              <a:chExt cx="1636778" cy="740883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E5E0B28-3774-4ED0-AA5C-107C3FB7FB03}"/>
                  </a:ext>
                </a:extLst>
              </p:cNvPr>
              <p:cNvSpPr/>
              <p:nvPr/>
            </p:nvSpPr>
            <p:spPr>
              <a:xfrm>
                <a:off x="3167217" y="2075446"/>
                <a:ext cx="39010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80A7AE2-8BDE-4590-9501-067B5B03182E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3200" dirty="0"/>
                  <a:t>B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B7DA0BE-C811-48B9-AB8B-45415AC93AFA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2A5F535-6331-4F63-BAAC-AA938D3BC334}"/>
                </a:ext>
              </a:extLst>
            </p:cNvPr>
            <p:cNvGrpSpPr/>
            <p:nvPr/>
          </p:nvGrpSpPr>
          <p:grpSpPr>
            <a:xfrm>
              <a:off x="5371857" y="4352690"/>
              <a:ext cx="1389457" cy="728393"/>
              <a:chOff x="3167217" y="2073690"/>
              <a:chExt cx="1636778" cy="740883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333A624-3782-49E7-9545-53D075C2C50A}"/>
                  </a:ext>
                </a:extLst>
              </p:cNvPr>
              <p:cNvSpPr/>
              <p:nvPr/>
            </p:nvSpPr>
            <p:spPr>
              <a:xfrm>
                <a:off x="3167217" y="2075446"/>
                <a:ext cx="39010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A771EA7-295E-47EA-838A-6AEFF189F86C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/>
                  <a:t>C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2DBCBB0-A68A-4C8C-835C-1E67EBC2C51E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21C263B-E396-4A86-AC21-6C926B3A1512}"/>
                </a:ext>
              </a:extLst>
            </p:cNvPr>
            <p:cNvGrpSpPr/>
            <p:nvPr/>
          </p:nvGrpSpPr>
          <p:grpSpPr>
            <a:xfrm>
              <a:off x="7123732" y="4333799"/>
              <a:ext cx="1389457" cy="728393"/>
              <a:chOff x="3167217" y="2073690"/>
              <a:chExt cx="1636778" cy="740883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0149795-7B8E-4DCE-87CE-E24F8D7EF243}"/>
                  </a:ext>
                </a:extLst>
              </p:cNvPr>
              <p:cNvSpPr/>
              <p:nvPr/>
            </p:nvSpPr>
            <p:spPr>
              <a:xfrm>
                <a:off x="3167217" y="2075446"/>
                <a:ext cx="39010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8B0742A-3A42-488C-B5A2-BEABDB988A2A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/>
                  <a:t>D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4E430D0-929D-4EC4-997F-AF878497357B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D441A0DD-39C6-47F2-AB46-C82CF3C98B4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295911" y="4443028"/>
              <a:ext cx="7241082" cy="180967"/>
            </a:xfrm>
            <a:prstGeom prst="bentConnector5">
              <a:avLst>
                <a:gd name="adj1" fmla="val -14750"/>
                <a:gd name="adj2" fmla="val -1139537"/>
                <a:gd name="adj3" fmla="val 10659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EC0494EE-7760-4E56-82F6-0E01175DB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448" y="1036891"/>
            <a:ext cx="5954140" cy="1919923"/>
          </a:xfrm>
        </p:spPr>
        <p:txBody>
          <a:bodyPr>
            <a:normAutofit/>
          </a:bodyPr>
          <a:lstStyle/>
          <a:p>
            <a:pPr marL="0" indent="0" eaLnBrk="0" hangingPunct="0"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1: HEAD.PREV.NEXT = HEAD.NEXT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2: HEAD.NEXT.PREV = HEAD.PREV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3: HEAD = HEAD.NEXT</a:t>
            </a:r>
            <a:endParaRPr lang="en-IN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B2D431-E2C8-47F8-8496-EB700FB974D9}"/>
              </a:ext>
            </a:extLst>
          </p:cNvPr>
          <p:cNvCxnSpPr>
            <a:cxnSpLocks/>
          </p:cNvCxnSpPr>
          <p:nvPr/>
        </p:nvCxnSpPr>
        <p:spPr>
          <a:xfrm flipH="1">
            <a:off x="3047913" y="4632584"/>
            <a:ext cx="535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5AA1EAC-76E2-4694-8FCA-86AF556BA582}"/>
              </a:ext>
            </a:extLst>
          </p:cNvPr>
          <p:cNvCxnSpPr>
            <a:cxnSpLocks/>
          </p:cNvCxnSpPr>
          <p:nvPr/>
        </p:nvCxnSpPr>
        <p:spPr>
          <a:xfrm flipH="1">
            <a:off x="4940816" y="4632584"/>
            <a:ext cx="6427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B131D8F-D272-484C-8704-F873F59444C2}"/>
              </a:ext>
            </a:extLst>
          </p:cNvPr>
          <p:cNvCxnSpPr>
            <a:cxnSpLocks/>
          </p:cNvCxnSpPr>
          <p:nvPr/>
        </p:nvCxnSpPr>
        <p:spPr>
          <a:xfrm flipH="1">
            <a:off x="6862497" y="4645140"/>
            <a:ext cx="4871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3894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DC0A-F8F8-4F91-8165-122CCBAE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98" y="-278060"/>
            <a:ext cx="9231825" cy="1325563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Doubly Linked List  - Delete the last node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8B2154F-6D50-4D5F-A4FF-414493DB49B3}"/>
              </a:ext>
            </a:extLst>
          </p:cNvPr>
          <p:cNvGrpSpPr/>
          <p:nvPr/>
        </p:nvGrpSpPr>
        <p:grpSpPr>
          <a:xfrm>
            <a:off x="872198" y="2644724"/>
            <a:ext cx="7724756" cy="3178981"/>
            <a:chOff x="628650" y="2075446"/>
            <a:chExt cx="7908343" cy="3744802"/>
          </a:xfrm>
        </p:grpSpPr>
        <p:grpSp>
          <p:nvGrpSpPr>
            <p:cNvPr id="43" name="Group 4">
              <a:extLst>
                <a:ext uri="{FF2B5EF4-FFF2-40B4-BE49-F238E27FC236}">
                  <a16:creationId xmlns:a16="http://schemas.microsoft.com/office/drawing/2014/main" id="{98253F20-FDA0-4911-975F-24F66AD222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650" y="2714092"/>
              <a:ext cx="6505075" cy="1876246"/>
              <a:chOff x="768" y="2190"/>
              <a:chExt cx="1476" cy="330"/>
            </a:xfrm>
            <a:solidFill>
              <a:schemeClr val="bg1"/>
            </a:solidFill>
          </p:grpSpPr>
          <p:sp>
            <p:nvSpPr>
              <p:cNvPr id="79" name="Line 7">
                <a:extLst>
                  <a:ext uri="{FF2B5EF4-FFF2-40B4-BE49-F238E27FC236}">
                    <a16:creationId xmlns:a16="http://schemas.microsoft.com/office/drawing/2014/main" id="{3B70A1F4-6520-4FCC-91FA-0EE4FBA7A5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55" y="2520"/>
                <a:ext cx="143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0" name="Line 10">
                <a:extLst>
                  <a:ext uri="{FF2B5EF4-FFF2-40B4-BE49-F238E27FC236}">
                    <a16:creationId xmlns:a16="http://schemas.microsoft.com/office/drawing/2014/main" id="{3DBFCCD1-F202-4DC5-B5F9-B5D372C5D3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63" y="2520"/>
                <a:ext cx="174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1" name="Line 13">
                <a:extLst>
                  <a:ext uri="{FF2B5EF4-FFF2-40B4-BE49-F238E27FC236}">
                    <a16:creationId xmlns:a16="http://schemas.microsoft.com/office/drawing/2014/main" id="{4A3B994A-122B-40D5-BD4B-CF606D26B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1" y="2520"/>
                <a:ext cx="133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2" name="Rectangle 25">
                <a:extLst>
                  <a:ext uri="{FF2B5EF4-FFF2-40B4-BE49-F238E27FC236}">
                    <a16:creationId xmlns:a16="http://schemas.microsoft.com/office/drawing/2014/main" id="{68C5E044-C3C4-44FA-9105-48BB8DCC6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190"/>
                <a:ext cx="360" cy="13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2400" kern="0" dirty="0">
                    <a:solidFill>
                      <a:srgbClr val="993300"/>
                    </a:solidFill>
                  </a:rPr>
                  <a:t>1023</a:t>
                </a: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3" name="Line 26">
                <a:extLst>
                  <a:ext uri="{FF2B5EF4-FFF2-40B4-BE49-F238E27FC236}">
                    <a16:creationId xmlns:a16="http://schemas.microsoft.com/office/drawing/2014/main" id="{456ABD07-EAAD-45F8-9514-08F0C19F27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4" y="2320"/>
                <a:ext cx="6" cy="18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4" name="Line 27">
                <a:extLst>
                  <a:ext uri="{FF2B5EF4-FFF2-40B4-BE49-F238E27FC236}">
                    <a16:creationId xmlns:a16="http://schemas.microsoft.com/office/drawing/2014/main" id="{41825556-D7B3-48EC-84A4-64530CA168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2" y="2502"/>
                <a:ext cx="7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E787D0-772F-4AD1-A17E-AB8A9CE897F3}"/>
                </a:ext>
              </a:extLst>
            </p:cNvPr>
            <p:cNvSpPr txBox="1"/>
            <p:nvPr/>
          </p:nvSpPr>
          <p:spPr>
            <a:xfrm>
              <a:off x="1519084" y="5353665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1023</a:t>
              </a:r>
              <a:endParaRPr lang="en-IN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0036FE1-11EB-496B-AD20-0BFA5EB53222}"/>
                </a:ext>
              </a:extLst>
            </p:cNvPr>
            <p:cNvSpPr txBox="1"/>
            <p:nvPr/>
          </p:nvSpPr>
          <p:spPr>
            <a:xfrm>
              <a:off x="3485536" y="5358583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2201</a:t>
              </a:r>
              <a:endParaRPr lang="en-IN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C58642-0DE5-4E07-B2A8-9719537D6023}"/>
                </a:ext>
              </a:extLst>
            </p:cNvPr>
            <p:cNvSpPr txBox="1"/>
            <p:nvPr/>
          </p:nvSpPr>
          <p:spPr>
            <a:xfrm>
              <a:off x="7292386" y="5353664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3213</a:t>
              </a:r>
              <a:endParaRPr lang="en-IN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C0EF880-4CD4-481B-9ACD-3BBF79AE0131}"/>
                </a:ext>
              </a:extLst>
            </p:cNvPr>
            <p:cNvSpPr txBox="1"/>
            <p:nvPr/>
          </p:nvSpPr>
          <p:spPr>
            <a:xfrm>
              <a:off x="5451988" y="5353664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1423</a:t>
              </a:r>
              <a:endParaRPr lang="en-IN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9F84A67-021C-4A0A-93D4-2B40661C768A}"/>
                </a:ext>
              </a:extLst>
            </p:cNvPr>
            <p:cNvSpPr txBox="1"/>
            <p:nvPr/>
          </p:nvSpPr>
          <p:spPr>
            <a:xfrm>
              <a:off x="855618" y="2075446"/>
              <a:ext cx="112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dirty="0"/>
                <a:t>HEAD</a:t>
              </a:r>
              <a:endParaRPr lang="en-IN" sz="2400" dirty="0"/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4E18DCBF-29F0-4CBD-A73E-932884C864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2107" y="4650299"/>
              <a:ext cx="7241082" cy="230832"/>
            </a:xfrm>
            <a:prstGeom prst="bentConnector5">
              <a:avLst>
                <a:gd name="adj1" fmla="val -3157"/>
                <a:gd name="adj2" fmla="val 717965"/>
                <a:gd name="adj3" fmla="val 11068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55AF04E-5834-492F-B541-935ED8C1ED13}"/>
                </a:ext>
              </a:extLst>
            </p:cNvPr>
            <p:cNvGrpSpPr/>
            <p:nvPr/>
          </p:nvGrpSpPr>
          <p:grpSpPr>
            <a:xfrm>
              <a:off x="1295911" y="4304769"/>
              <a:ext cx="1560161" cy="726668"/>
              <a:chOff x="3167217" y="2073690"/>
              <a:chExt cx="1636778" cy="740883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5759F1F-2290-4029-A4D9-0F48EE720260}"/>
                  </a:ext>
                </a:extLst>
              </p:cNvPr>
              <p:cNvSpPr/>
              <p:nvPr/>
            </p:nvSpPr>
            <p:spPr>
              <a:xfrm>
                <a:off x="3167217" y="2075446"/>
                <a:ext cx="39010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5698CD0-C213-4AAA-A4BD-528ED2F4266F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/>
                  <a:t>A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4F82788-81EE-43A1-8562-385E51E94118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7EED917-BEA2-4214-AD99-4B6953732ED2}"/>
                </a:ext>
              </a:extLst>
            </p:cNvPr>
            <p:cNvGrpSpPr/>
            <p:nvPr/>
          </p:nvGrpSpPr>
          <p:grpSpPr>
            <a:xfrm>
              <a:off x="3404505" y="4335524"/>
              <a:ext cx="1389457" cy="728393"/>
              <a:chOff x="3167217" y="2073690"/>
              <a:chExt cx="1636778" cy="740883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E5E0B28-3774-4ED0-AA5C-107C3FB7FB03}"/>
                  </a:ext>
                </a:extLst>
              </p:cNvPr>
              <p:cNvSpPr/>
              <p:nvPr/>
            </p:nvSpPr>
            <p:spPr>
              <a:xfrm>
                <a:off x="3167217" y="2075446"/>
                <a:ext cx="39010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80A7AE2-8BDE-4590-9501-067B5B03182E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3200" dirty="0"/>
                  <a:t>B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B7DA0BE-C811-48B9-AB8B-45415AC93AFA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2A5F535-6331-4F63-BAAC-AA938D3BC334}"/>
                </a:ext>
              </a:extLst>
            </p:cNvPr>
            <p:cNvGrpSpPr/>
            <p:nvPr/>
          </p:nvGrpSpPr>
          <p:grpSpPr>
            <a:xfrm>
              <a:off x="5371857" y="4352690"/>
              <a:ext cx="1389457" cy="728393"/>
              <a:chOff x="3167217" y="2073690"/>
              <a:chExt cx="1636778" cy="740883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333A624-3782-49E7-9545-53D075C2C50A}"/>
                  </a:ext>
                </a:extLst>
              </p:cNvPr>
              <p:cNvSpPr/>
              <p:nvPr/>
            </p:nvSpPr>
            <p:spPr>
              <a:xfrm>
                <a:off x="3167217" y="2075446"/>
                <a:ext cx="39010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A771EA7-295E-47EA-838A-6AEFF189F86C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/>
                  <a:t>C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2DBCBB0-A68A-4C8C-835C-1E67EBC2C51E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21C263B-E396-4A86-AC21-6C926B3A1512}"/>
                </a:ext>
              </a:extLst>
            </p:cNvPr>
            <p:cNvGrpSpPr/>
            <p:nvPr/>
          </p:nvGrpSpPr>
          <p:grpSpPr>
            <a:xfrm>
              <a:off x="7123732" y="4333799"/>
              <a:ext cx="1389457" cy="728393"/>
              <a:chOff x="3167217" y="2073690"/>
              <a:chExt cx="1636778" cy="740883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0149795-7B8E-4DCE-87CE-E24F8D7EF243}"/>
                  </a:ext>
                </a:extLst>
              </p:cNvPr>
              <p:cNvSpPr/>
              <p:nvPr/>
            </p:nvSpPr>
            <p:spPr>
              <a:xfrm>
                <a:off x="3167217" y="2075446"/>
                <a:ext cx="39010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8B0742A-3A42-488C-B5A2-BEABDB988A2A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/>
                  <a:t>D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4E430D0-929D-4EC4-997F-AF878497357B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D441A0DD-39C6-47F2-AB46-C82CF3C98B4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295911" y="4443028"/>
              <a:ext cx="7241082" cy="180967"/>
            </a:xfrm>
            <a:prstGeom prst="bentConnector5">
              <a:avLst>
                <a:gd name="adj1" fmla="val -14750"/>
                <a:gd name="adj2" fmla="val -1139537"/>
                <a:gd name="adj3" fmla="val 10659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EC0494EE-7760-4E56-82F6-0E01175DB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3789" y="1424026"/>
            <a:ext cx="5954140" cy="2886434"/>
          </a:xfrm>
        </p:spPr>
        <p:txBody>
          <a:bodyPr>
            <a:normAutofit/>
          </a:bodyPr>
          <a:lstStyle/>
          <a:p>
            <a:pPr marL="0" indent="0" eaLnBrk="0" hangingPunct="0"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1: PTR = </a:t>
            </a: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HEAD.Prev</a:t>
            </a:r>
            <a:endParaRPr lang="en-US" alt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2: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PTR.Prev.Next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HEAD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3: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HEAD.Prev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PTR.Prev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4: Exit</a:t>
            </a:r>
            <a:endParaRPr lang="en-IN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B2D431-E2C8-47F8-8496-EB700FB974D9}"/>
              </a:ext>
            </a:extLst>
          </p:cNvPr>
          <p:cNvCxnSpPr>
            <a:cxnSpLocks/>
          </p:cNvCxnSpPr>
          <p:nvPr/>
        </p:nvCxnSpPr>
        <p:spPr>
          <a:xfrm flipH="1">
            <a:off x="3047913" y="5006564"/>
            <a:ext cx="535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5AA1EAC-76E2-4694-8FCA-86AF556BA582}"/>
              </a:ext>
            </a:extLst>
          </p:cNvPr>
          <p:cNvCxnSpPr>
            <a:cxnSpLocks/>
          </p:cNvCxnSpPr>
          <p:nvPr/>
        </p:nvCxnSpPr>
        <p:spPr>
          <a:xfrm flipH="1">
            <a:off x="4940816" y="4986645"/>
            <a:ext cx="6427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B131D8F-D272-484C-8704-F873F59444C2}"/>
              </a:ext>
            </a:extLst>
          </p:cNvPr>
          <p:cNvCxnSpPr>
            <a:cxnSpLocks/>
          </p:cNvCxnSpPr>
          <p:nvPr/>
        </p:nvCxnSpPr>
        <p:spPr>
          <a:xfrm flipH="1">
            <a:off x="6862497" y="4978449"/>
            <a:ext cx="4871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09263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DC0A-F8F8-4F91-8165-122CCBAE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98" y="-327666"/>
            <a:ext cx="9231825" cy="1325563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Doubly Linked List  - Delete node B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8B2154F-6D50-4D5F-A4FF-414493DB49B3}"/>
              </a:ext>
            </a:extLst>
          </p:cNvPr>
          <p:cNvGrpSpPr/>
          <p:nvPr/>
        </p:nvGrpSpPr>
        <p:grpSpPr>
          <a:xfrm>
            <a:off x="872198" y="2489979"/>
            <a:ext cx="7724756" cy="3178981"/>
            <a:chOff x="628650" y="2075446"/>
            <a:chExt cx="7908343" cy="3744802"/>
          </a:xfrm>
        </p:grpSpPr>
        <p:grpSp>
          <p:nvGrpSpPr>
            <p:cNvPr id="43" name="Group 4">
              <a:extLst>
                <a:ext uri="{FF2B5EF4-FFF2-40B4-BE49-F238E27FC236}">
                  <a16:creationId xmlns:a16="http://schemas.microsoft.com/office/drawing/2014/main" id="{98253F20-FDA0-4911-975F-24F66AD222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650" y="2714092"/>
              <a:ext cx="6505075" cy="1876246"/>
              <a:chOff x="768" y="2190"/>
              <a:chExt cx="1476" cy="330"/>
            </a:xfrm>
            <a:solidFill>
              <a:schemeClr val="bg1"/>
            </a:solidFill>
          </p:grpSpPr>
          <p:sp>
            <p:nvSpPr>
              <p:cNvPr id="79" name="Line 7">
                <a:extLst>
                  <a:ext uri="{FF2B5EF4-FFF2-40B4-BE49-F238E27FC236}">
                    <a16:creationId xmlns:a16="http://schemas.microsoft.com/office/drawing/2014/main" id="{3B70A1F4-6520-4FCC-91FA-0EE4FBA7A5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55" y="2520"/>
                <a:ext cx="143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0" name="Line 10">
                <a:extLst>
                  <a:ext uri="{FF2B5EF4-FFF2-40B4-BE49-F238E27FC236}">
                    <a16:creationId xmlns:a16="http://schemas.microsoft.com/office/drawing/2014/main" id="{3DBFCCD1-F202-4DC5-B5F9-B5D372C5D3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63" y="2520"/>
                <a:ext cx="174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1" name="Line 13">
                <a:extLst>
                  <a:ext uri="{FF2B5EF4-FFF2-40B4-BE49-F238E27FC236}">
                    <a16:creationId xmlns:a16="http://schemas.microsoft.com/office/drawing/2014/main" id="{4A3B994A-122B-40D5-BD4B-CF606D26B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1" y="2520"/>
                <a:ext cx="133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2" name="Rectangle 25">
                <a:extLst>
                  <a:ext uri="{FF2B5EF4-FFF2-40B4-BE49-F238E27FC236}">
                    <a16:creationId xmlns:a16="http://schemas.microsoft.com/office/drawing/2014/main" id="{68C5E044-C3C4-44FA-9105-48BB8DCC6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190"/>
                <a:ext cx="360" cy="13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2400" kern="0" dirty="0">
                    <a:solidFill>
                      <a:srgbClr val="993300"/>
                    </a:solidFill>
                  </a:rPr>
                  <a:t>1023</a:t>
                </a: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3" name="Line 26">
                <a:extLst>
                  <a:ext uri="{FF2B5EF4-FFF2-40B4-BE49-F238E27FC236}">
                    <a16:creationId xmlns:a16="http://schemas.microsoft.com/office/drawing/2014/main" id="{456ABD07-EAAD-45F8-9514-08F0C19F27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4" y="2320"/>
                <a:ext cx="6" cy="18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4" name="Line 27">
                <a:extLst>
                  <a:ext uri="{FF2B5EF4-FFF2-40B4-BE49-F238E27FC236}">
                    <a16:creationId xmlns:a16="http://schemas.microsoft.com/office/drawing/2014/main" id="{41825556-D7B3-48EC-84A4-64530CA168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2" y="2502"/>
                <a:ext cx="7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E787D0-772F-4AD1-A17E-AB8A9CE897F3}"/>
                </a:ext>
              </a:extLst>
            </p:cNvPr>
            <p:cNvSpPr txBox="1"/>
            <p:nvPr/>
          </p:nvSpPr>
          <p:spPr>
            <a:xfrm>
              <a:off x="1519084" y="5353665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1023</a:t>
              </a:r>
              <a:endParaRPr lang="en-IN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0036FE1-11EB-496B-AD20-0BFA5EB53222}"/>
                </a:ext>
              </a:extLst>
            </p:cNvPr>
            <p:cNvSpPr txBox="1"/>
            <p:nvPr/>
          </p:nvSpPr>
          <p:spPr>
            <a:xfrm>
              <a:off x="3485536" y="5358583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2201</a:t>
              </a:r>
              <a:endParaRPr lang="en-IN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C58642-0DE5-4E07-B2A8-9719537D6023}"/>
                </a:ext>
              </a:extLst>
            </p:cNvPr>
            <p:cNvSpPr txBox="1"/>
            <p:nvPr/>
          </p:nvSpPr>
          <p:spPr>
            <a:xfrm>
              <a:off x="7292386" y="5353664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3213</a:t>
              </a:r>
              <a:endParaRPr lang="en-IN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C0EF880-4CD4-481B-9ACD-3BBF79AE0131}"/>
                </a:ext>
              </a:extLst>
            </p:cNvPr>
            <p:cNvSpPr txBox="1"/>
            <p:nvPr/>
          </p:nvSpPr>
          <p:spPr>
            <a:xfrm>
              <a:off x="5451988" y="5353664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1423</a:t>
              </a:r>
              <a:endParaRPr lang="en-IN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9F84A67-021C-4A0A-93D4-2B40661C768A}"/>
                </a:ext>
              </a:extLst>
            </p:cNvPr>
            <p:cNvSpPr txBox="1"/>
            <p:nvPr/>
          </p:nvSpPr>
          <p:spPr>
            <a:xfrm>
              <a:off x="855618" y="2075446"/>
              <a:ext cx="112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dirty="0"/>
                <a:t>HEAD</a:t>
              </a:r>
              <a:endParaRPr lang="en-IN" sz="2400" dirty="0"/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4E18DCBF-29F0-4CBD-A73E-932884C864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2107" y="4650299"/>
              <a:ext cx="7241082" cy="230832"/>
            </a:xfrm>
            <a:prstGeom prst="bentConnector5">
              <a:avLst>
                <a:gd name="adj1" fmla="val -3157"/>
                <a:gd name="adj2" fmla="val 717965"/>
                <a:gd name="adj3" fmla="val 11068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55AF04E-5834-492F-B541-935ED8C1ED13}"/>
                </a:ext>
              </a:extLst>
            </p:cNvPr>
            <p:cNvGrpSpPr/>
            <p:nvPr/>
          </p:nvGrpSpPr>
          <p:grpSpPr>
            <a:xfrm>
              <a:off x="1295911" y="4304769"/>
              <a:ext cx="1560161" cy="726668"/>
              <a:chOff x="3167217" y="2073690"/>
              <a:chExt cx="1636778" cy="740883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5759F1F-2290-4029-A4D9-0F48EE720260}"/>
                  </a:ext>
                </a:extLst>
              </p:cNvPr>
              <p:cNvSpPr/>
              <p:nvPr/>
            </p:nvSpPr>
            <p:spPr>
              <a:xfrm>
                <a:off x="3167217" y="2075446"/>
                <a:ext cx="39010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5698CD0-C213-4AAA-A4BD-528ED2F4266F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/>
                  <a:t>A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4F82788-81EE-43A1-8562-385E51E94118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7EED917-BEA2-4214-AD99-4B6953732ED2}"/>
                </a:ext>
              </a:extLst>
            </p:cNvPr>
            <p:cNvGrpSpPr/>
            <p:nvPr/>
          </p:nvGrpSpPr>
          <p:grpSpPr>
            <a:xfrm>
              <a:off x="3404505" y="4335524"/>
              <a:ext cx="1389457" cy="728393"/>
              <a:chOff x="3167217" y="2073690"/>
              <a:chExt cx="1636778" cy="740883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E5E0B28-3774-4ED0-AA5C-107C3FB7FB03}"/>
                  </a:ext>
                </a:extLst>
              </p:cNvPr>
              <p:cNvSpPr/>
              <p:nvPr/>
            </p:nvSpPr>
            <p:spPr>
              <a:xfrm>
                <a:off x="3167217" y="2075446"/>
                <a:ext cx="39010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80A7AE2-8BDE-4590-9501-067B5B03182E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3200" dirty="0"/>
                  <a:t>B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B7DA0BE-C811-48B9-AB8B-45415AC93AFA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2A5F535-6331-4F63-BAAC-AA938D3BC334}"/>
                </a:ext>
              </a:extLst>
            </p:cNvPr>
            <p:cNvGrpSpPr/>
            <p:nvPr/>
          </p:nvGrpSpPr>
          <p:grpSpPr>
            <a:xfrm>
              <a:off x="5371857" y="4352690"/>
              <a:ext cx="1389457" cy="728393"/>
              <a:chOff x="3167217" y="2073690"/>
              <a:chExt cx="1636778" cy="740883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333A624-3782-49E7-9545-53D075C2C50A}"/>
                  </a:ext>
                </a:extLst>
              </p:cNvPr>
              <p:cNvSpPr/>
              <p:nvPr/>
            </p:nvSpPr>
            <p:spPr>
              <a:xfrm>
                <a:off x="3167217" y="2075446"/>
                <a:ext cx="39010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A771EA7-295E-47EA-838A-6AEFF189F86C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/>
                  <a:t>C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2DBCBB0-A68A-4C8C-835C-1E67EBC2C51E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21C263B-E396-4A86-AC21-6C926B3A1512}"/>
                </a:ext>
              </a:extLst>
            </p:cNvPr>
            <p:cNvGrpSpPr/>
            <p:nvPr/>
          </p:nvGrpSpPr>
          <p:grpSpPr>
            <a:xfrm>
              <a:off x="7123732" y="4333799"/>
              <a:ext cx="1389457" cy="728393"/>
              <a:chOff x="3167217" y="2073690"/>
              <a:chExt cx="1636778" cy="740883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0149795-7B8E-4DCE-87CE-E24F8D7EF243}"/>
                  </a:ext>
                </a:extLst>
              </p:cNvPr>
              <p:cNvSpPr/>
              <p:nvPr/>
            </p:nvSpPr>
            <p:spPr>
              <a:xfrm>
                <a:off x="3167217" y="2075446"/>
                <a:ext cx="39010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8B0742A-3A42-488C-B5A2-BEABDB988A2A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/>
                  <a:t>D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4E430D0-929D-4EC4-997F-AF878497357B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D441A0DD-39C6-47F2-AB46-C82CF3C98B4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295911" y="4443028"/>
              <a:ext cx="7241082" cy="180967"/>
            </a:xfrm>
            <a:prstGeom prst="bentConnector5">
              <a:avLst>
                <a:gd name="adj1" fmla="val -14750"/>
                <a:gd name="adj2" fmla="val -1139537"/>
                <a:gd name="adj3" fmla="val 10659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EC0494EE-7760-4E56-82F6-0E01175DB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6104" y="1113803"/>
            <a:ext cx="5954140" cy="1812277"/>
          </a:xfrm>
        </p:spPr>
        <p:txBody>
          <a:bodyPr>
            <a:normAutofit/>
          </a:bodyPr>
          <a:lstStyle/>
          <a:p>
            <a:pPr marL="0" indent="0" eaLnBrk="0" hangingPunct="0"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1: </a:t>
            </a: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PTR.Prev.Next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PTR.Next</a:t>
            </a:r>
            <a:endParaRPr lang="en-US" alt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2: </a:t>
            </a: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PTR.Next.Prev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PTR.Prev</a:t>
            </a:r>
            <a:endParaRPr lang="en-US" alt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3: Exit </a:t>
            </a:r>
            <a:endParaRPr lang="en-IN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B2D431-E2C8-47F8-8496-EB700FB974D9}"/>
              </a:ext>
            </a:extLst>
          </p:cNvPr>
          <p:cNvCxnSpPr>
            <a:cxnSpLocks/>
          </p:cNvCxnSpPr>
          <p:nvPr/>
        </p:nvCxnSpPr>
        <p:spPr>
          <a:xfrm flipH="1">
            <a:off x="3047913" y="4851819"/>
            <a:ext cx="535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5AA1EAC-76E2-4694-8FCA-86AF556BA582}"/>
              </a:ext>
            </a:extLst>
          </p:cNvPr>
          <p:cNvCxnSpPr>
            <a:cxnSpLocks/>
          </p:cNvCxnSpPr>
          <p:nvPr/>
        </p:nvCxnSpPr>
        <p:spPr>
          <a:xfrm flipH="1">
            <a:off x="4940816" y="4831900"/>
            <a:ext cx="6427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B131D8F-D272-484C-8704-F873F59444C2}"/>
              </a:ext>
            </a:extLst>
          </p:cNvPr>
          <p:cNvCxnSpPr>
            <a:cxnSpLocks/>
          </p:cNvCxnSpPr>
          <p:nvPr/>
        </p:nvCxnSpPr>
        <p:spPr>
          <a:xfrm flipH="1">
            <a:off x="6862497" y="4823704"/>
            <a:ext cx="4871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B17B8DB-1234-4556-8EAD-D0C423974298}"/>
              </a:ext>
            </a:extLst>
          </p:cNvPr>
          <p:cNvSpPr txBox="1"/>
          <p:nvPr/>
        </p:nvSpPr>
        <p:spPr>
          <a:xfrm>
            <a:off x="2952123" y="3684240"/>
            <a:ext cx="9728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PTR</a:t>
            </a:r>
            <a:endParaRPr lang="en-IN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9BD1DA8-876C-4FD6-81BA-5A00FDE400E1}"/>
              </a:ext>
            </a:extLst>
          </p:cNvPr>
          <p:cNvCxnSpPr>
            <a:cxnSpLocks/>
          </p:cNvCxnSpPr>
          <p:nvPr/>
        </p:nvCxnSpPr>
        <p:spPr>
          <a:xfrm rot="1800000">
            <a:off x="3409736" y="4227290"/>
            <a:ext cx="598996" cy="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62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9C47F-2A81-49B5-AE3F-28503FAE9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14" y="953427"/>
            <a:ext cx="8810771" cy="60382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What would be the asymptotic time complexity to add a node at the end of singly linked list, if the pointer is initially pointing to the head of the list?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O(1)					c) O(n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O(n)  					d) θ(1)</a:t>
            </a: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What would be the asymptotic time complexity to print the last element at  in a circular doubly linked list?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O(1)					c) O(n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O(n)					d) None</a:t>
            </a: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 variant of the linked list in which none of the node contains NULL pointer is?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Singly linked list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Doubly linked list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Circular linked list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None of the above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6EEA21-1C56-413C-B5E3-10368117D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19" y="-239785"/>
            <a:ext cx="7886700" cy="1325563"/>
          </a:xfrm>
        </p:spPr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Practise Questions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46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28928-19DC-4B55-B416-B7222B681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80" y="404446"/>
            <a:ext cx="8824840" cy="64535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the following function do for a given Linked List with first node as head?</a:t>
            </a:r>
          </a:p>
          <a:p>
            <a:pPr marL="900113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 (HEAD)</a:t>
            </a:r>
          </a:p>
          <a:p>
            <a:pPr marL="900113" indent="0"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(HEAD = = NULL) then</a:t>
            </a:r>
          </a:p>
          <a:p>
            <a:pPr marL="900113" lvl="2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</a:t>
            </a:r>
          </a:p>
          <a:p>
            <a:pPr marL="900113" lvl="2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113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FUN (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HEAD.Next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00113" indent="0">
              <a:buAutoNum type="arabicPeriod" startAt="3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 (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HEAD.Data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00113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Exit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Prints all nodes of linked lists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Prints all nodes of linked list in reverse order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Prints alternate nodes of Linked List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Prints alternate nodes in reverse order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Ques. Find the summation of the first and last node values in a circular doubly linked list.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Ques. Find the length of a circular doubly linked list.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9234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A4F6-39C6-45A0-8918-E6A230AEC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99" y="351059"/>
            <a:ext cx="7886700" cy="802492"/>
          </a:xfrm>
        </p:spPr>
        <p:txBody>
          <a:bodyPr>
            <a:no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summation of the first and last node values in a circular doubly linked list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CBAEA6-1C51-42BB-A6DC-9E80A620B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374" y="1600903"/>
            <a:ext cx="8079252" cy="4771762"/>
          </a:xfrm>
        </p:spPr>
        <p:txBody>
          <a:bodyPr>
            <a:normAutofit/>
          </a:bodyPr>
          <a:lstStyle/>
          <a:p>
            <a:pPr marL="0" indent="0" eaLnBrk="0" hangingPunct="0"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FIRST_LAST_SUM (HEAD)</a:t>
            </a:r>
          </a:p>
          <a:p>
            <a:pPr marL="0" indent="0" eaLnBrk="0" hangingPunct="0"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1: If HEAD = = NULL then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PRINT “Empty list”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HEAD.Next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= HEAD then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PRINT “List has only one node”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  Else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1. Set SUM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HEAD.Data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+ HEAD.PREV.DATA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2. PRINT SUM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2: Exit</a:t>
            </a:r>
            <a:endParaRPr lang="en-IN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66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8406-C353-4D4B-A767-0939D0F8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46" y="252585"/>
            <a:ext cx="9035854" cy="915034"/>
          </a:xfrm>
        </p:spPr>
        <p:txBody>
          <a:bodyPr>
            <a:no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length of a circular doubly linked list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9F6AD4-D582-433A-BC86-7A96B315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393" y="844062"/>
            <a:ext cx="8487214" cy="6140547"/>
          </a:xfrm>
        </p:spPr>
        <p:txBody>
          <a:bodyPr>
            <a:normAutofit fontScale="92500" lnSpcReduction="10000"/>
          </a:bodyPr>
          <a:lstStyle/>
          <a:p>
            <a:pPr marL="0" indent="0" eaLnBrk="0" hangingPunct="0"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LENGTH(HEAD)</a:t>
            </a:r>
          </a:p>
          <a:p>
            <a:pPr marL="0" indent="0" eaLnBrk="0" hangingPunct="0"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1: Set LEN = 0</a:t>
            </a:r>
          </a:p>
          <a:p>
            <a:pPr marL="0" indent="0" eaLnBrk="0" hangingPunct="0"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2: If HEAD = = NULL then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PRINT “Empty list”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Go to Step 4.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HEAD.Next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= HEAD then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Set LEN = 1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  Else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1. Set LEN = 1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2. Set PTR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HEAD.Next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3. Repeat While PTR != HEAD do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	Set LEN = LEN + 1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	Set PTR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PTR.Next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   Done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3: PRINT LEN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4. Exit</a:t>
            </a:r>
            <a:endParaRPr lang="en-IN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99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2C04-E2CA-4E90-9997-D5FE75FBA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71288" cy="60554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50F429-0F83-44AC-84F6-6B8B5DC14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" y="1871004"/>
            <a:ext cx="8079252" cy="5303520"/>
          </a:xfrm>
        </p:spPr>
        <p:txBody>
          <a:bodyPr>
            <a:normAutofit lnSpcReduction="10000"/>
          </a:bodyPr>
          <a:lstStyle/>
          <a:p>
            <a:pPr marL="0" indent="0" eaLnBrk="0" hangingPunct="0"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TRAVERSE(HEAD)</a:t>
            </a:r>
          </a:p>
          <a:p>
            <a:pPr marL="0" indent="0" eaLnBrk="0" hangingPunct="0"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1: If HEAD = = NULL then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PRINT “Empty list”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HEAD.Next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= HEAD then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PRINT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HEAD.Data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  Else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1. PRINT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HEAD.Data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2. Set PTR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HEAD.Next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3. Repeat While PTR != HEAD do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	PRINT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PTR.Data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	Set PTR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PTR.Next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   Done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2: Exit</a:t>
            </a:r>
            <a:endParaRPr lang="en-IN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849BCF-5190-4A6E-85C9-9E88F9366B50}"/>
              </a:ext>
            </a:extLst>
          </p:cNvPr>
          <p:cNvGrpSpPr/>
          <p:nvPr/>
        </p:nvGrpSpPr>
        <p:grpSpPr>
          <a:xfrm>
            <a:off x="3114979" y="28136"/>
            <a:ext cx="5630207" cy="1277058"/>
            <a:chOff x="577652" y="2681695"/>
            <a:chExt cx="7935537" cy="2399388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D8C0E0DF-E26E-4600-B4DE-BD47A66D0A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9528" y="3453222"/>
              <a:ext cx="6535926" cy="1222403"/>
              <a:chOff x="834" y="2320"/>
              <a:chExt cx="1483" cy="215"/>
            </a:xfrm>
            <a:solidFill>
              <a:schemeClr val="bg1"/>
            </a:solidFill>
          </p:grpSpPr>
          <p:sp>
            <p:nvSpPr>
              <p:cNvPr id="34" name="Line 7">
                <a:extLst>
                  <a:ext uri="{FF2B5EF4-FFF2-40B4-BE49-F238E27FC236}">
                    <a16:creationId xmlns:a16="http://schemas.microsoft.com/office/drawing/2014/main" id="{9707A6B9-199C-40E6-9F06-DF105F965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55" y="2535"/>
                <a:ext cx="225" cy="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5" name="Line 10">
                <a:extLst>
                  <a:ext uri="{FF2B5EF4-FFF2-40B4-BE49-F238E27FC236}">
                    <a16:creationId xmlns:a16="http://schemas.microsoft.com/office/drawing/2014/main" id="{C1C57E8A-9A07-4B19-9D9D-F1B49E33DD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63" y="2535"/>
                <a:ext cx="264" cy="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Line 13">
                <a:extLst>
                  <a:ext uri="{FF2B5EF4-FFF2-40B4-BE49-F238E27FC236}">
                    <a16:creationId xmlns:a16="http://schemas.microsoft.com/office/drawing/2014/main" id="{17ADBC59-A261-4FE3-9668-344E9225F6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1" y="2520"/>
                <a:ext cx="206" cy="3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Line 26">
                <a:extLst>
                  <a:ext uri="{FF2B5EF4-FFF2-40B4-BE49-F238E27FC236}">
                    <a16:creationId xmlns:a16="http://schemas.microsoft.com/office/drawing/2014/main" id="{7C338915-D9B9-4AD3-8FE0-9AA4EA277E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4" y="2320"/>
                <a:ext cx="6" cy="182"/>
              </a:xfrm>
              <a:prstGeom prst="lin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9" name="Line 27">
                <a:extLst>
                  <a:ext uri="{FF2B5EF4-FFF2-40B4-BE49-F238E27FC236}">
                    <a16:creationId xmlns:a16="http://schemas.microsoft.com/office/drawing/2014/main" id="{26074228-A99D-485A-83A4-24A918A643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2" y="2502"/>
                <a:ext cx="162" cy="0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E4C0D52-86BD-412C-8979-9686FC98E0D0}"/>
                </a:ext>
              </a:extLst>
            </p:cNvPr>
            <p:cNvSpPr txBox="1"/>
            <p:nvPr/>
          </p:nvSpPr>
          <p:spPr>
            <a:xfrm>
              <a:off x="577652" y="2681695"/>
              <a:ext cx="1090098" cy="751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IN" sz="2000" dirty="0"/>
                <a:t>HEAD</a:t>
              </a:r>
              <a:endParaRPr lang="en-IN" sz="1600" dirty="0"/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B7F99E3E-C531-4C54-A4D9-E1FE5F9674C6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 rot="10800000" flipV="1">
              <a:off x="1667750" y="4650297"/>
              <a:ext cx="6845439" cy="18668"/>
            </a:xfrm>
            <a:prstGeom prst="bentConnector5">
              <a:avLst>
                <a:gd name="adj1" fmla="val -3826"/>
                <a:gd name="adj2" fmla="val 4342381"/>
                <a:gd name="adj3" fmla="val 104707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F4B6421-8E2E-4459-85BF-61D829F195E5}"/>
                </a:ext>
              </a:extLst>
            </p:cNvPr>
            <p:cNvGrpSpPr/>
            <p:nvPr/>
          </p:nvGrpSpPr>
          <p:grpSpPr>
            <a:xfrm>
              <a:off x="1667750" y="4304769"/>
              <a:ext cx="1188320" cy="726668"/>
              <a:chOff x="3557318" y="2073690"/>
              <a:chExt cx="1246677" cy="74088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E6D226E-AEB5-4989-99CC-755EEE4E30F3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/>
                  <a:t>A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30C0567-1E9F-4441-AB1E-A4D6B8CB49D5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A827D63-C964-4862-BDA1-823C4977FF83}"/>
                </a:ext>
              </a:extLst>
            </p:cNvPr>
            <p:cNvGrpSpPr/>
            <p:nvPr/>
          </p:nvGrpSpPr>
          <p:grpSpPr>
            <a:xfrm>
              <a:off x="3735660" y="4335524"/>
              <a:ext cx="1058301" cy="728393"/>
              <a:chOff x="3557318" y="2073690"/>
              <a:chExt cx="1246677" cy="740883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DA08A0A-7209-4C7C-8C26-411F95522E08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3200" dirty="0"/>
                  <a:t>B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1C7F407-875A-49FA-ADB2-9F2567B0A9B0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BCB7D99-ED05-4A83-A950-CD24AD48E0B8}"/>
                </a:ext>
              </a:extLst>
            </p:cNvPr>
            <p:cNvGrpSpPr/>
            <p:nvPr/>
          </p:nvGrpSpPr>
          <p:grpSpPr>
            <a:xfrm>
              <a:off x="5703012" y="4352690"/>
              <a:ext cx="1058301" cy="728393"/>
              <a:chOff x="3557318" y="2073690"/>
              <a:chExt cx="1246677" cy="740883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5C42CC4-5C98-4FB5-AFC6-43FACDC53999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/>
                  <a:t>C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DCD37BF-C87A-44E9-A059-922D772F99E7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F57B9A5-715E-45DB-8667-D3477E0A6D71}"/>
                </a:ext>
              </a:extLst>
            </p:cNvPr>
            <p:cNvGrpSpPr/>
            <p:nvPr/>
          </p:nvGrpSpPr>
          <p:grpSpPr>
            <a:xfrm>
              <a:off x="7454887" y="4333799"/>
              <a:ext cx="1058301" cy="728393"/>
              <a:chOff x="3557318" y="2073690"/>
              <a:chExt cx="1246677" cy="740883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7A7F16C-90E6-4B0A-A9F0-4C98092CA306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/>
                  <a:t>D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37FEDBB-3B43-437A-916C-0711596A3C3A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197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DC0A-F8F8-4F91-8165-122CCBAE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12" y="-12938"/>
            <a:ext cx="9231825" cy="132556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Singly Linked List  - Insert at beginning</a:t>
            </a: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1F5C568B-13C0-4AD5-A015-BBC1F406B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29" y="4897075"/>
            <a:ext cx="637603" cy="7227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kern="0" dirty="0">
                <a:solidFill>
                  <a:srgbClr val="4472C4">
                    <a:lumMod val="75000"/>
                  </a:srgbClr>
                </a:solidFill>
              </a:rPr>
              <a:t>E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kumimoji="0" lang="en-US" altLang="en-US" sz="4000" b="0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kumimoji="0" lang="en-US" altLang="en-US" sz="1000" b="0" i="0" u="none" strike="noStrike" kern="0" cap="none" spc="0" normalizeH="0" baseline="0" noProof="0" dirty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94D9BA40-DF52-407C-8B78-BB60682D5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111" y="4897075"/>
            <a:ext cx="350139" cy="7227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×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5F1FF8-89AD-4985-9747-1B23ED1C8C37}"/>
              </a:ext>
            </a:extLst>
          </p:cNvPr>
          <p:cNvSpPr txBox="1"/>
          <p:nvPr/>
        </p:nvSpPr>
        <p:spPr>
          <a:xfrm>
            <a:off x="364676" y="3795567"/>
            <a:ext cx="9728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</a:t>
            </a:r>
            <a:endParaRPr lang="en-IN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D6498F-D902-4B3E-B73E-53CA1ACEEF83}"/>
              </a:ext>
            </a:extLst>
          </p:cNvPr>
          <p:cNvCxnSpPr>
            <a:cxnSpLocks/>
          </p:cNvCxnSpPr>
          <p:nvPr/>
        </p:nvCxnSpPr>
        <p:spPr>
          <a:xfrm>
            <a:off x="696068" y="4185775"/>
            <a:ext cx="746" cy="686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8B2154F-6D50-4D5F-A4FF-414493DB49B3}"/>
              </a:ext>
            </a:extLst>
          </p:cNvPr>
          <p:cNvGrpSpPr/>
          <p:nvPr/>
        </p:nvGrpSpPr>
        <p:grpSpPr>
          <a:xfrm>
            <a:off x="1488714" y="3474242"/>
            <a:ext cx="7161103" cy="2445625"/>
            <a:chOff x="276072" y="2075446"/>
            <a:chExt cx="8237116" cy="3005637"/>
          </a:xfrm>
        </p:grpSpPr>
        <p:grpSp>
          <p:nvGrpSpPr>
            <p:cNvPr id="43" name="Group 4">
              <a:extLst>
                <a:ext uri="{FF2B5EF4-FFF2-40B4-BE49-F238E27FC236}">
                  <a16:creationId xmlns:a16="http://schemas.microsoft.com/office/drawing/2014/main" id="{98253F20-FDA0-4911-975F-24F66AD222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072" y="3265604"/>
              <a:ext cx="7179382" cy="1461199"/>
              <a:chOff x="688" y="2287"/>
              <a:chExt cx="1629" cy="257"/>
            </a:xfrm>
            <a:solidFill>
              <a:schemeClr val="bg1"/>
            </a:solidFill>
          </p:grpSpPr>
          <p:sp>
            <p:nvSpPr>
              <p:cNvPr id="79" name="Line 7">
                <a:extLst>
                  <a:ext uri="{FF2B5EF4-FFF2-40B4-BE49-F238E27FC236}">
                    <a16:creationId xmlns:a16="http://schemas.microsoft.com/office/drawing/2014/main" id="{3B70A1F4-6520-4FCC-91FA-0EE4FBA7A5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3" y="2538"/>
                <a:ext cx="200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0" name="Line 10">
                <a:extLst>
                  <a:ext uri="{FF2B5EF4-FFF2-40B4-BE49-F238E27FC236}">
                    <a16:creationId xmlns:a16="http://schemas.microsoft.com/office/drawing/2014/main" id="{3DBFCCD1-F202-4DC5-B5F9-B5D372C5D3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63" y="2544"/>
                <a:ext cx="25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1" name="Line 13">
                <a:extLst>
                  <a:ext uri="{FF2B5EF4-FFF2-40B4-BE49-F238E27FC236}">
                    <a16:creationId xmlns:a16="http://schemas.microsoft.com/office/drawing/2014/main" id="{4A3B994A-122B-40D5-BD4B-CF606D26B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1" y="2541"/>
                <a:ext cx="20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2" name="Rectangle 25">
                <a:extLst>
                  <a:ext uri="{FF2B5EF4-FFF2-40B4-BE49-F238E27FC236}">
                    <a16:creationId xmlns:a16="http://schemas.microsoft.com/office/drawing/2014/main" id="{68C5E044-C3C4-44FA-9105-48BB8DCC6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" y="2287"/>
                <a:ext cx="360" cy="13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400" kern="0" dirty="0">
                    <a:solidFill>
                      <a:srgbClr val="993300"/>
                    </a:solidFill>
                  </a:rPr>
                  <a:t>HEAD</a:t>
                </a:r>
              </a:p>
            </p:txBody>
          </p:sp>
          <p:sp>
            <p:nvSpPr>
              <p:cNvPr id="83" name="Line 26">
                <a:extLst>
                  <a:ext uri="{FF2B5EF4-FFF2-40B4-BE49-F238E27FC236}">
                    <a16:creationId xmlns:a16="http://schemas.microsoft.com/office/drawing/2014/main" id="{456ABD07-EAAD-45F8-9514-08F0C19F27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0" y="2417"/>
                <a:ext cx="0" cy="85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4" name="Line 27">
                <a:extLst>
                  <a:ext uri="{FF2B5EF4-FFF2-40B4-BE49-F238E27FC236}">
                    <a16:creationId xmlns:a16="http://schemas.microsoft.com/office/drawing/2014/main" id="{41825556-D7B3-48EC-84A4-64530CA168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2" y="2502"/>
                <a:ext cx="161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9F84A67-021C-4A0A-93D4-2B40661C768A}"/>
                </a:ext>
              </a:extLst>
            </p:cNvPr>
            <p:cNvSpPr txBox="1"/>
            <p:nvPr/>
          </p:nvSpPr>
          <p:spPr>
            <a:xfrm>
              <a:off x="855618" y="2075446"/>
              <a:ext cx="212488" cy="567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N" sz="2400" dirty="0"/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4E18DCBF-29F0-4CBD-A73E-932884C864CF}"/>
                </a:ext>
              </a:extLst>
            </p:cNvPr>
            <p:cNvCxnSpPr>
              <a:cxnSpLocks/>
              <a:stCxn id="69" idx="3"/>
              <a:endCxn id="77" idx="1"/>
            </p:cNvCxnSpPr>
            <p:nvPr/>
          </p:nvCxnSpPr>
          <p:spPr>
            <a:xfrm flipH="1" flipV="1">
              <a:off x="1667751" y="4668964"/>
              <a:ext cx="6845437" cy="28168"/>
            </a:xfrm>
            <a:prstGeom prst="bentConnector5">
              <a:avLst>
                <a:gd name="adj1" fmla="val -3841"/>
                <a:gd name="adj2" fmla="val -3139769"/>
                <a:gd name="adj3" fmla="val 10384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55AF04E-5834-492F-B541-935ED8C1ED13}"/>
                </a:ext>
              </a:extLst>
            </p:cNvPr>
            <p:cNvGrpSpPr/>
            <p:nvPr/>
          </p:nvGrpSpPr>
          <p:grpSpPr>
            <a:xfrm>
              <a:off x="1667750" y="4304769"/>
              <a:ext cx="1188320" cy="726668"/>
              <a:chOff x="3557318" y="2073690"/>
              <a:chExt cx="1246677" cy="740883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5698CD0-C213-4AAA-A4BD-528ED2F4266F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/>
                  <a:t>A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4F82788-81EE-43A1-8562-385E51E94118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7EED917-BEA2-4214-AD99-4B6953732ED2}"/>
                </a:ext>
              </a:extLst>
            </p:cNvPr>
            <p:cNvGrpSpPr/>
            <p:nvPr/>
          </p:nvGrpSpPr>
          <p:grpSpPr>
            <a:xfrm>
              <a:off x="3735660" y="4335524"/>
              <a:ext cx="1058301" cy="728393"/>
              <a:chOff x="3557318" y="2073690"/>
              <a:chExt cx="1246677" cy="740883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80A7AE2-8BDE-4590-9501-067B5B03182E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3200" dirty="0"/>
                  <a:t>B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B7DA0BE-C811-48B9-AB8B-45415AC93AFA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2A5F535-6331-4F63-BAAC-AA938D3BC334}"/>
                </a:ext>
              </a:extLst>
            </p:cNvPr>
            <p:cNvGrpSpPr/>
            <p:nvPr/>
          </p:nvGrpSpPr>
          <p:grpSpPr>
            <a:xfrm>
              <a:off x="5703012" y="4352690"/>
              <a:ext cx="1058301" cy="728393"/>
              <a:chOff x="3557318" y="2073690"/>
              <a:chExt cx="1246677" cy="740883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A771EA7-295E-47EA-838A-6AEFF189F86C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/>
                  <a:t>C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2DBCBB0-A68A-4C8C-835C-1E67EBC2C51E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21C263B-E396-4A86-AC21-6C926B3A1512}"/>
                </a:ext>
              </a:extLst>
            </p:cNvPr>
            <p:cNvGrpSpPr/>
            <p:nvPr/>
          </p:nvGrpSpPr>
          <p:grpSpPr>
            <a:xfrm>
              <a:off x="7454887" y="4333799"/>
              <a:ext cx="1058301" cy="728393"/>
              <a:chOff x="3557318" y="2073690"/>
              <a:chExt cx="1246677" cy="740883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8B0742A-3A42-488C-B5A2-BEABDB988A2A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/>
                  <a:t>D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4E430D0-929D-4EC4-997F-AF878497357B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EC0494EE-7760-4E56-82F6-0E01175DB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615" y="1141178"/>
            <a:ext cx="5954140" cy="3472918"/>
          </a:xfrm>
        </p:spPr>
        <p:txBody>
          <a:bodyPr>
            <a:normAutofit fontScale="92500" lnSpcReduction="10000"/>
          </a:bodyPr>
          <a:lstStyle/>
          <a:p>
            <a:pPr marL="0" indent="0" eaLnBrk="0" hangingPunct="0"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1: SET </a:t>
            </a: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New.DATA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VAL</a:t>
            </a:r>
          </a:p>
          <a:p>
            <a:pPr marL="0" indent="0" eaLnBrk="0" hangingPunct="0"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 SET </a:t>
            </a: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New.NEXT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NULL</a:t>
            </a:r>
          </a:p>
          <a:p>
            <a:pPr marL="0" indent="0" eaLnBrk="0" hangingPunct="0"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2: Set PTR = HEAD.NEXT</a:t>
            </a:r>
          </a:p>
          <a:p>
            <a:pPr marL="0" indent="0" eaLnBrk="0" hangingPunct="0"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3: Repeat While </a:t>
            </a: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PTR.Next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!= HEAD do</a:t>
            </a:r>
          </a:p>
          <a:p>
            <a:pPr marL="0" indent="0" eaLnBrk="0" hangingPunct="0"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Set PTR = </a:t>
            </a: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PTR.Next</a:t>
            </a:r>
            <a:endParaRPr lang="en-US" alt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 Done</a:t>
            </a:r>
          </a:p>
          <a:p>
            <a:pPr marL="0" indent="0" eaLnBrk="0" hangingPunct="0"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4: Set </a:t>
            </a: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PTR.Next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NEW</a:t>
            </a:r>
          </a:p>
          <a:p>
            <a:pPr marL="0" indent="0" eaLnBrk="0" hangingPunct="0"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5: SET </a:t>
            </a: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New.Next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HEAD</a:t>
            </a:r>
          </a:p>
          <a:p>
            <a:pPr marL="0" indent="0" eaLnBrk="0" hangingPunct="0"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6: SET HEAD = New</a:t>
            </a:r>
          </a:p>
          <a:p>
            <a:pPr marL="0" indent="0" eaLnBrk="0" hangingPunct="0"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7: EXIT</a:t>
            </a:r>
          </a:p>
          <a:p>
            <a:endParaRPr lang="en-IN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DE3A3C-83D9-4573-B60D-C51776E69D15}"/>
              </a:ext>
            </a:extLst>
          </p:cNvPr>
          <p:cNvSpPr txBox="1"/>
          <p:nvPr/>
        </p:nvSpPr>
        <p:spPr>
          <a:xfrm>
            <a:off x="-16162" y="1065653"/>
            <a:ext cx="34034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If HEAD = = NULL then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	Set HEAD = NEW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	Set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HEAD.Next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= HEAD</a:t>
            </a:r>
          </a:p>
          <a:p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53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48" grpId="0" animBg="1"/>
      <p:bldP spid="85" grpId="0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9B28-BF87-4041-BA05-A161B9285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854"/>
            <a:ext cx="9144000" cy="912386"/>
          </a:xfrm>
        </p:spPr>
        <p:txBody>
          <a:bodyPr>
            <a:no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at the end of the circular singly linked list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0FE37-7519-47E4-8C75-770C7DC3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5977" y="1453852"/>
            <a:ext cx="6118023" cy="2591053"/>
          </a:xfrm>
        </p:spPr>
        <p:txBody>
          <a:bodyPr>
            <a:noAutofit/>
          </a:bodyPr>
          <a:lstStyle/>
          <a:p>
            <a:pPr marL="0" indent="0" eaLnBrk="0" hangingPunc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Step 1: SET </a:t>
            </a:r>
            <a:r>
              <a:rPr lang="en-US" altLang="en-US" sz="2000" dirty="0" err="1">
                <a:latin typeface="Courier New" panose="02070309020205020404" pitchFamily="49" charset="0"/>
              </a:rPr>
              <a:t>New.DATA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 eaLnBrk="0" hangingPunc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SET </a:t>
            </a:r>
            <a:r>
              <a:rPr lang="en-US" altLang="en-US" sz="2000" dirty="0" err="1">
                <a:latin typeface="Courier New" panose="02070309020205020404" pitchFamily="49" charset="0"/>
              </a:rPr>
              <a:t>New.Next</a:t>
            </a:r>
            <a:r>
              <a:rPr lang="en-US" altLang="en-US" sz="2000" dirty="0">
                <a:latin typeface="Courier New" panose="02070309020205020404" pitchFamily="49" charset="0"/>
              </a:rPr>
              <a:t> = NULL</a:t>
            </a:r>
          </a:p>
          <a:p>
            <a:pPr marL="0" indent="0" eaLnBrk="0" hangingPunc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Step 2: SET </a:t>
            </a:r>
            <a:r>
              <a:rPr lang="en-US" altLang="en-US" sz="2000" dirty="0" err="1">
                <a:latin typeface="Courier New" panose="02070309020205020404" pitchFamily="49" charset="0"/>
              </a:rPr>
              <a:t>New.Next</a:t>
            </a:r>
            <a:r>
              <a:rPr lang="en-US" altLang="en-US" sz="2000" dirty="0">
                <a:latin typeface="Courier New" panose="02070309020205020404" pitchFamily="49" charset="0"/>
              </a:rPr>
              <a:t> = HEAD</a:t>
            </a:r>
          </a:p>
          <a:p>
            <a:pPr marL="0" indent="0" eaLnBrk="0" hangingPunc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Step 3: SET PTR.NEXT = NEW</a:t>
            </a:r>
          </a:p>
          <a:p>
            <a:pPr marL="0" indent="0" eaLnBrk="0" hangingPunc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Step 4: EXIT</a:t>
            </a:r>
            <a:endParaRPr lang="en-US" altLang="en-US" sz="2000" dirty="0">
              <a:latin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4000" dirty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D8819CFF-4E2E-4464-94FB-2CCF82B7F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6733" y="5243595"/>
            <a:ext cx="646544" cy="7227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kern="0" dirty="0">
                <a:solidFill>
                  <a:srgbClr val="4472C4">
                    <a:lumMod val="75000"/>
                  </a:srgbClr>
                </a:solidFill>
              </a:rPr>
              <a:t>E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kumimoji="0" lang="en-US" altLang="en-US" sz="4000" b="0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kumimoji="0" lang="en-US" altLang="en-US" sz="1000" b="0" i="0" u="none" strike="noStrike" kern="0" cap="none" spc="0" normalizeH="0" baseline="0" noProof="0" dirty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0532E703-ECDF-40AA-A0BB-2B3C5E6A5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7756" y="5243595"/>
            <a:ext cx="350139" cy="7227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×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180E5C-06FD-4A0D-8977-8F8780F36CEC}"/>
              </a:ext>
            </a:extLst>
          </p:cNvPr>
          <p:cNvSpPr txBox="1"/>
          <p:nvPr/>
        </p:nvSpPr>
        <p:spPr>
          <a:xfrm>
            <a:off x="7995026" y="4118525"/>
            <a:ext cx="9728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</a:t>
            </a:r>
            <a:endParaRPr lang="en-IN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7AB205-2A9B-439B-A9FE-C3435FB8B9A8}"/>
              </a:ext>
            </a:extLst>
          </p:cNvPr>
          <p:cNvCxnSpPr>
            <a:cxnSpLocks/>
          </p:cNvCxnSpPr>
          <p:nvPr/>
        </p:nvCxnSpPr>
        <p:spPr>
          <a:xfrm>
            <a:off x="8409038" y="4495760"/>
            <a:ext cx="746" cy="686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29BE03-D597-4E8D-BF63-C4C0F4BEE8C3}"/>
              </a:ext>
            </a:extLst>
          </p:cNvPr>
          <p:cNvGrpSpPr/>
          <p:nvPr/>
        </p:nvGrpSpPr>
        <p:grpSpPr>
          <a:xfrm>
            <a:off x="172814" y="3432141"/>
            <a:ext cx="7161103" cy="2445625"/>
            <a:chOff x="276072" y="2075446"/>
            <a:chExt cx="8237116" cy="3005637"/>
          </a:xfrm>
        </p:grpSpPr>
        <p:grpSp>
          <p:nvGrpSpPr>
            <p:cNvPr id="44" name="Group 4">
              <a:extLst>
                <a:ext uri="{FF2B5EF4-FFF2-40B4-BE49-F238E27FC236}">
                  <a16:creationId xmlns:a16="http://schemas.microsoft.com/office/drawing/2014/main" id="{0BDAAFB5-66FC-4051-8DC3-9D23B5B0EC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072" y="3265604"/>
              <a:ext cx="7179382" cy="1461199"/>
              <a:chOff x="688" y="2287"/>
              <a:chExt cx="1629" cy="257"/>
            </a:xfrm>
            <a:solidFill>
              <a:schemeClr val="bg1"/>
            </a:solidFill>
          </p:grpSpPr>
          <p:sp>
            <p:nvSpPr>
              <p:cNvPr id="59" name="Line 7">
                <a:extLst>
                  <a:ext uri="{FF2B5EF4-FFF2-40B4-BE49-F238E27FC236}">
                    <a16:creationId xmlns:a16="http://schemas.microsoft.com/office/drawing/2014/main" id="{C9FF50FC-9911-4E70-9E4A-94C3943909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3" y="2538"/>
                <a:ext cx="200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0" name="Line 10">
                <a:extLst>
                  <a:ext uri="{FF2B5EF4-FFF2-40B4-BE49-F238E27FC236}">
                    <a16:creationId xmlns:a16="http://schemas.microsoft.com/office/drawing/2014/main" id="{2BBA9EE2-AF7D-4872-8D1D-484F5C36D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63" y="2544"/>
                <a:ext cx="25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1" name="Line 13">
                <a:extLst>
                  <a:ext uri="{FF2B5EF4-FFF2-40B4-BE49-F238E27FC236}">
                    <a16:creationId xmlns:a16="http://schemas.microsoft.com/office/drawing/2014/main" id="{8167B6B3-3581-4D99-93E9-115236B0E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1" y="2541"/>
                <a:ext cx="20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2" name="Rectangle 25">
                <a:extLst>
                  <a:ext uri="{FF2B5EF4-FFF2-40B4-BE49-F238E27FC236}">
                    <a16:creationId xmlns:a16="http://schemas.microsoft.com/office/drawing/2014/main" id="{8476D368-872B-4795-89BB-7983D76DF6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" y="2287"/>
                <a:ext cx="360" cy="13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400" kern="0" dirty="0">
                    <a:solidFill>
                      <a:srgbClr val="993300"/>
                    </a:solidFill>
                  </a:rPr>
                  <a:t>HEAD</a:t>
                </a:r>
              </a:p>
            </p:txBody>
          </p:sp>
          <p:sp>
            <p:nvSpPr>
              <p:cNvPr id="63" name="Line 26">
                <a:extLst>
                  <a:ext uri="{FF2B5EF4-FFF2-40B4-BE49-F238E27FC236}">
                    <a16:creationId xmlns:a16="http://schemas.microsoft.com/office/drawing/2014/main" id="{5E513766-E6F0-4481-8FC7-52D02C39CA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0" y="2417"/>
                <a:ext cx="0" cy="85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4" name="Line 27">
                <a:extLst>
                  <a:ext uri="{FF2B5EF4-FFF2-40B4-BE49-F238E27FC236}">
                    <a16:creationId xmlns:a16="http://schemas.microsoft.com/office/drawing/2014/main" id="{D6CAAA2B-ED1C-40AF-ACBE-A9B40E30D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2" y="2502"/>
                <a:ext cx="161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2136DC-D89E-476D-B0D4-209D58B6D06E}"/>
                </a:ext>
              </a:extLst>
            </p:cNvPr>
            <p:cNvSpPr txBox="1"/>
            <p:nvPr/>
          </p:nvSpPr>
          <p:spPr>
            <a:xfrm>
              <a:off x="855618" y="2075446"/>
              <a:ext cx="212488" cy="567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N" sz="2400" dirty="0"/>
            </a:p>
          </p:txBody>
        </p: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A2EC12E7-262F-499B-B773-EB6B499C2D4A}"/>
                </a:ext>
              </a:extLst>
            </p:cNvPr>
            <p:cNvCxnSpPr>
              <a:cxnSpLocks/>
              <a:stCxn id="52" idx="3"/>
              <a:endCxn id="57" idx="1"/>
            </p:cNvCxnSpPr>
            <p:nvPr/>
          </p:nvCxnSpPr>
          <p:spPr>
            <a:xfrm flipH="1" flipV="1">
              <a:off x="1667751" y="4668964"/>
              <a:ext cx="6845437" cy="28168"/>
            </a:xfrm>
            <a:prstGeom prst="bentConnector5">
              <a:avLst>
                <a:gd name="adj1" fmla="val -3841"/>
                <a:gd name="adj2" fmla="val -3139769"/>
                <a:gd name="adj3" fmla="val 10384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42C40C4-7CD0-4612-B922-910C180479A9}"/>
                </a:ext>
              </a:extLst>
            </p:cNvPr>
            <p:cNvGrpSpPr/>
            <p:nvPr/>
          </p:nvGrpSpPr>
          <p:grpSpPr>
            <a:xfrm>
              <a:off x="1667750" y="4304769"/>
              <a:ext cx="1188320" cy="726668"/>
              <a:chOff x="3557318" y="2073690"/>
              <a:chExt cx="1246677" cy="740883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C45F7F0-91EA-4731-8964-E633C3E89BE5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/>
                  <a:t>A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13F46C6-94B5-48E5-ACB3-B64FFBF363C9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3F82739-D141-4C71-9CFE-9F821FDC9F50}"/>
                </a:ext>
              </a:extLst>
            </p:cNvPr>
            <p:cNvGrpSpPr/>
            <p:nvPr/>
          </p:nvGrpSpPr>
          <p:grpSpPr>
            <a:xfrm>
              <a:off x="3735660" y="4335524"/>
              <a:ext cx="1058301" cy="728393"/>
              <a:chOff x="3557318" y="2073690"/>
              <a:chExt cx="1246677" cy="740883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67485A6-1D8D-49B2-8B6A-1C85BCB7B301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3200" dirty="0"/>
                  <a:t>B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1EC8851-6553-4734-BEE1-9907AFD241FB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7967B31-4994-4588-89ED-D69EDE1F7B88}"/>
                </a:ext>
              </a:extLst>
            </p:cNvPr>
            <p:cNvGrpSpPr/>
            <p:nvPr/>
          </p:nvGrpSpPr>
          <p:grpSpPr>
            <a:xfrm>
              <a:off x="5703012" y="4352690"/>
              <a:ext cx="1058301" cy="728393"/>
              <a:chOff x="3557318" y="2073690"/>
              <a:chExt cx="1246677" cy="740883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560FD2F-A3DD-48B5-8A6C-8B165F1F5BEA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/>
                  <a:t>C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E68EAE0-CE60-470C-88C7-4C352B6E11D3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05C7C3B-1CA8-49DD-B618-35CB0A672FE9}"/>
                </a:ext>
              </a:extLst>
            </p:cNvPr>
            <p:cNvGrpSpPr/>
            <p:nvPr/>
          </p:nvGrpSpPr>
          <p:grpSpPr>
            <a:xfrm>
              <a:off x="7454887" y="4333799"/>
              <a:ext cx="1058301" cy="728393"/>
              <a:chOff x="3557318" y="2073690"/>
              <a:chExt cx="1246677" cy="740883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D5AF338-6CEF-415A-88C3-388A8CCE6072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/>
                  <a:t>D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B2B2E50-33C1-492A-BEF3-030B08EBE59F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164EE6F1-928D-4C6D-AFC5-3572221E842E}"/>
              </a:ext>
            </a:extLst>
          </p:cNvPr>
          <p:cNvSpPr txBox="1"/>
          <p:nvPr/>
        </p:nvSpPr>
        <p:spPr>
          <a:xfrm>
            <a:off x="6464046" y="4207068"/>
            <a:ext cx="9728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PTR</a:t>
            </a:r>
            <a:endParaRPr lang="en-IN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979CADA-8185-4417-B892-F9A98D5BAA12}"/>
              </a:ext>
            </a:extLst>
          </p:cNvPr>
          <p:cNvCxnSpPr>
            <a:cxnSpLocks/>
          </p:cNvCxnSpPr>
          <p:nvPr/>
        </p:nvCxnSpPr>
        <p:spPr>
          <a:xfrm>
            <a:off x="6878058" y="4584303"/>
            <a:ext cx="746" cy="686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75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18BF-639A-4AF7-B80B-79E8B6F6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200" y="4348"/>
            <a:ext cx="7713492" cy="72270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after Node B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B78F9A2E-65DF-4FC9-94B2-FC0F8EBF0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4770" y="4505869"/>
            <a:ext cx="582665" cy="7227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kern="0" dirty="0">
                <a:solidFill>
                  <a:srgbClr val="4472C4">
                    <a:lumMod val="75000"/>
                  </a:srgbClr>
                </a:solidFill>
              </a:rPr>
              <a:t>E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kumimoji="0" lang="en-US" altLang="en-US" sz="4000" b="0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kumimoji="0" lang="en-US" altLang="en-US" sz="1000" b="0" i="0" u="none" strike="noStrike" kern="0" cap="none" spc="0" normalizeH="0" baseline="0" noProof="0" dirty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516A4052-02B7-438C-8886-59B514E21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914" y="4505869"/>
            <a:ext cx="350139" cy="7227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×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18A4CF-9490-4A7E-8E95-0C4CFEBC8263}"/>
              </a:ext>
            </a:extLst>
          </p:cNvPr>
          <p:cNvSpPr txBox="1"/>
          <p:nvPr/>
        </p:nvSpPr>
        <p:spPr>
          <a:xfrm>
            <a:off x="4179694" y="3851281"/>
            <a:ext cx="9728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</a:t>
            </a:r>
            <a:endParaRPr lang="en-IN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6F60D3-C75E-4CD1-99D6-4B96E5E4DC05}"/>
              </a:ext>
            </a:extLst>
          </p:cNvPr>
          <p:cNvCxnSpPr>
            <a:cxnSpLocks/>
          </p:cNvCxnSpPr>
          <p:nvPr/>
        </p:nvCxnSpPr>
        <p:spPr>
          <a:xfrm rot="1140000">
            <a:off x="4628397" y="4383645"/>
            <a:ext cx="598996" cy="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8BE4B2D7-00A5-485E-B13E-45F0BB1F2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846" y="1188880"/>
            <a:ext cx="4796449" cy="1115213"/>
          </a:xfrm>
        </p:spPr>
        <p:txBody>
          <a:bodyPr>
            <a:noAutofit/>
          </a:bodyPr>
          <a:lstStyle/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Step 1: </a:t>
            </a:r>
            <a:r>
              <a:rPr lang="en-US" altLang="en-US" sz="2000" dirty="0" err="1">
                <a:latin typeface="Courier New" panose="02070309020205020404" pitchFamily="49" charset="0"/>
              </a:rPr>
              <a:t>New.Next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</a:rPr>
              <a:t>PTR.Next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</a:rPr>
              <a:t>Step 2: </a:t>
            </a:r>
            <a:r>
              <a:rPr lang="en-US" sz="2000" dirty="0" err="1">
                <a:latin typeface="Courier New" panose="02070309020205020404" pitchFamily="49" charset="0"/>
              </a:rPr>
              <a:t>PTR.Next</a:t>
            </a:r>
            <a:r>
              <a:rPr lang="en-US" sz="2000" dirty="0">
                <a:latin typeface="Courier New" panose="02070309020205020404" pitchFamily="49" charset="0"/>
              </a:rPr>
              <a:t> = New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</a:rPr>
              <a:t>Step 3. Exit</a:t>
            </a:r>
            <a:endParaRPr lang="en-IN" sz="4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0A6803-BE72-4BB5-92A6-5A1D194C6392}"/>
              </a:ext>
            </a:extLst>
          </p:cNvPr>
          <p:cNvSpPr txBox="1"/>
          <p:nvPr/>
        </p:nvSpPr>
        <p:spPr>
          <a:xfrm>
            <a:off x="3125676" y="4807982"/>
            <a:ext cx="9728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PTR</a:t>
            </a:r>
            <a:endParaRPr lang="en-IN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E155933-CC7A-41F6-8448-EF6E4275FDF3}"/>
              </a:ext>
            </a:extLst>
          </p:cNvPr>
          <p:cNvCxnSpPr>
            <a:cxnSpLocks/>
          </p:cNvCxnSpPr>
          <p:nvPr/>
        </p:nvCxnSpPr>
        <p:spPr>
          <a:xfrm rot="1800000">
            <a:off x="3583289" y="5351032"/>
            <a:ext cx="598996" cy="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6FBBAE1-0E75-43BF-8905-1AC79E2C14C8}"/>
              </a:ext>
            </a:extLst>
          </p:cNvPr>
          <p:cNvGrpSpPr/>
          <p:nvPr/>
        </p:nvGrpSpPr>
        <p:grpSpPr>
          <a:xfrm>
            <a:off x="703364" y="3657551"/>
            <a:ext cx="7161103" cy="2445625"/>
            <a:chOff x="276072" y="2075446"/>
            <a:chExt cx="8237116" cy="3005637"/>
          </a:xfrm>
        </p:grpSpPr>
        <p:grpSp>
          <p:nvGrpSpPr>
            <p:cNvPr id="47" name="Group 4">
              <a:extLst>
                <a:ext uri="{FF2B5EF4-FFF2-40B4-BE49-F238E27FC236}">
                  <a16:creationId xmlns:a16="http://schemas.microsoft.com/office/drawing/2014/main" id="{A6397EE7-040A-484B-89C4-B9128C2B53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072" y="3265604"/>
              <a:ext cx="7179382" cy="1461199"/>
              <a:chOff x="688" y="2287"/>
              <a:chExt cx="1629" cy="257"/>
            </a:xfrm>
            <a:solidFill>
              <a:schemeClr val="bg1"/>
            </a:solidFill>
          </p:grpSpPr>
          <p:sp>
            <p:nvSpPr>
              <p:cNvPr id="62" name="Line 7">
                <a:extLst>
                  <a:ext uri="{FF2B5EF4-FFF2-40B4-BE49-F238E27FC236}">
                    <a16:creationId xmlns:a16="http://schemas.microsoft.com/office/drawing/2014/main" id="{6CDAFFE2-A64F-438A-9985-E409B3220C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3" y="2538"/>
                <a:ext cx="200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3" name="Line 10">
                <a:extLst>
                  <a:ext uri="{FF2B5EF4-FFF2-40B4-BE49-F238E27FC236}">
                    <a16:creationId xmlns:a16="http://schemas.microsoft.com/office/drawing/2014/main" id="{9CF27DE4-A2A9-48C9-A98C-199739335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63" y="2544"/>
                <a:ext cx="25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4" name="Line 13">
                <a:extLst>
                  <a:ext uri="{FF2B5EF4-FFF2-40B4-BE49-F238E27FC236}">
                    <a16:creationId xmlns:a16="http://schemas.microsoft.com/office/drawing/2014/main" id="{A260B863-7839-42BB-97F6-783FB89672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1" y="2541"/>
                <a:ext cx="20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5" name="Rectangle 25">
                <a:extLst>
                  <a:ext uri="{FF2B5EF4-FFF2-40B4-BE49-F238E27FC236}">
                    <a16:creationId xmlns:a16="http://schemas.microsoft.com/office/drawing/2014/main" id="{E6C18DAE-6FB2-4765-831F-BF1466C0E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" y="2287"/>
                <a:ext cx="360" cy="13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400" kern="0" dirty="0">
                    <a:solidFill>
                      <a:srgbClr val="993300"/>
                    </a:solidFill>
                  </a:rPr>
                  <a:t>HEAD</a:t>
                </a:r>
              </a:p>
            </p:txBody>
          </p:sp>
          <p:sp>
            <p:nvSpPr>
              <p:cNvPr id="66" name="Line 26">
                <a:extLst>
                  <a:ext uri="{FF2B5EF4-FFF2-40B4-BE49-F238E27FC236}">
                    <a16:creationId xmlns:a16="http://schemas.microsoft.com/office/drawing/2014/main" id="{629174D7-F75B-4563-B57B-17EBC567E0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0" y="2417"/>
                <a:ext cx="0" cy="85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Line 27">
                <a:extLst>
                  <a:ext uri="{FF2B5EF4-FFF2-40B4-BE49-F238E27FC236}">
                    <a16:creationId xmlns:a16="http://schemas.microsoft.com/office/drawing/2014/main" id="{EC8C06CA-673A-401C-BB58-D4A21002C8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2" y="2502"/>
                <a:ext cx="161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C3B1261-D0E0-434A-823A-A86B17704876}"/>
                </a:ext>
              </a:extLst>
            </p:cNvPr>
            <p:cNvSpPr txBox="1"/>
            <p:nvPr/>
          </p:nvSpPr>
          <p:spPr>
            <a:xfrm>
              <a:off x="855618" y="2075446"/>
              <a:ext cx="212488" cy="567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N" sz="2400" dirty="0"/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E2549BB9-6B0F-4209-94D7-920329C63F2F}"/>
                </a:ext>
              </a:extLst>
            </p:cNvPr>
            <p:cNvCxnSpPr>
              <a:cxnSpLocks/>
              <a:stCxn id="55" idx="3"/>
              <a:endCxn id="60" idx="1"/>
            </p:cNvCxnSpPr>
            <p:nvPr/>
          </p:nvCxnSpPr>
          <p:spPr>
            <a:xfrm flipH="1" flipV="1">
              <a:off x="1667751" y="4668964"/>
              <a:ext cx="6845437" cy="28168"/>
            </a:xfrm>
            <a:prstGeom prst="bentConnector5">
              <a:avLst>
                <a:gd name="adj1" fmla="val -3841"/>
                <a:gd name="adj2" fmla="val -3139769"/>
                <a:gd name="adj3" fmla="val 10384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151FA69-60CA-4DC5-87E4-41DC5E584454}"/>
                </a:ext>
              </a:extLst>
            </p:cNvPr>
            <p:cNvGrpSpPr/>
            <p:nvPr/>
          </p:nvGrpSpPr>
          <p:grpSpPr>
            <a:xfrm>
              <a:off x="1667750" y="4304769"/>
              <a:ext cx="1188320" cy="726668"/>
              <a:chOff x="3557318" y="2073690"/>
              <a:chExt cx="1246677" cy="740883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A82D29B-24BC-4CC8-9377-3DE170F1DDE7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/>
                  <a:t>A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0B994FE-FA75-42E6-A496-0F0B586B2F69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A4A3D90-9CFB-4FB4-95D4-6CD7336AF078}"/>
                </a:ext>
              </a:extLst>
            </p:cNvPr>
            <p:cNvGrpSpPr/>
            <p:nvPr/>
          </p:nvGrpSpPr>
          <p:grpSpPr>
            <a:xfrm>
              <a:off x="3735660" y="4335524"/>
              <a:ext cx="1058301" cy="728393"/>
              <a:chOff x="3557318" y="2073690"/>
              <a:chExt cx="1246677" cy="740883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52189B6-6F7C-4D04-BF50-512420884DAD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3200" dirty="0"/>
                  <a:t>B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9665CA8-E567-41B8-A4BE-6DBF1DEE4693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EAE4F9C-C076-4535-81E2-AF0D82D26D18}"/>
                </a:ext>
              </a:extLst>
            </p:cNvPr>
            <p:cNvGrpSpPr/>
            <p:nvPr/>
          </p:nvGrpSpPr>
          <p:grpSpPr>
            <a:xfrm>
              <a:off x="5703012" y="4352690"/>
              <a:ext cx="1058301" cy="728393"/>
              <a:chOff x="3557318" y="2073690"/>
              <a:chExt cx="1246677" cy="740883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BC783F6-AA0E-45EF-BA2A-0E0BC905A87E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/>
                  <a:t>C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E7079A1-5DEE-48DA-A07B-5363221AB09B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7D000AE-DA0E-4CDE-8A39-668988773CA8}"/>
                </a:ext>
              </a:extLst>
            </p:cNvPr>
            <p:cNvGrpSpPr/>
            <p:nvPr/>
          </p:nvGrpSpPr>
          <p:grpSpPr>
            <a:xfrm>
              <a:off x="7454887" y="4333799"/>
              <a:ext cx="1058301" cy="728393"/>
              <a:chOff x="3557318" y="2073690"/>
              <a:chExt cx="1246677" cy="740883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3FFE12F-69CC-4643-8B1A-BC1A91C3ACE1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/>
                  <a:t>D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4354A7C-D8A7-4FB8-8588-D1EF7642386E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A72A1F71-3762-479C-92B9-744DB9DFB202}"/>
              </a:ext>
            </a:extLst>
          </p:cNvPr>
          <p:cNvSpPr txBox="1"/>
          <p:nvPr/>
        </p:nvSpPr>
        <p:spPr>
          <a:xfrm>
            <a:off x="6348637" y="4807982"/>
            <a:ext cx="9728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PTR</a:t>
            </a:r>
            <a:endParaRPr lang="en-IN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46BC5F-2F21-486F-BF14-BE90AEEF0337}"/>
              </a:ext>
            </a:extLst>
          </p:cNvPr>
          <p:cNvCxnSpPr>
            <a:cxnSpLocks/>
          </p:cNvCxnSpPr>
          <p:nvPr/>
        </p:nvCxnSpPr>
        <p:spPr>
          <a:xfrm rot="1800000">
            <a:off x="6806250" y="5351032"/>
            <a:ext cx="598996" cy="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2F141C3C-D93B-49D0-B76A-7047DD9FE51C}"/>
              </a:ext>
            </a:extLst>
          </p:cNvPr>
          <p:cNvSpPr txBox="1">
            <a:spLocks/>
          </p:cNvSpPr>
          <p:nvPr/>
        </p:nvSpPr>
        <p:spPr>
          <a:xfrm>
            <a:off x="4572000" y="1130551"/>
            <a:ext cx="4796449" cy="1115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Step 1: </a:t>
            </a:r>
            <a:r>
              <a:rPr lang="en-US" altLang="en-US" sz="2000" dirty="0" err="1">
                <a:latin typeface="Courier New" panose="02070309020205020404" pitchFamily="49" charset="0"/>
              </a:rPr>
              <a:t>New.Next</a:t>
            </a:r>
            <a:r>
              <a:rPr lang="en-US" altLang="en-US" sz="2000" dirty="0">
                <a:latin typeface="Courier New" panose="02070309020205020404" pitchFamily="49" charset="0"/>
              </a:rPr>
              <a:t> = HEAD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</a:rPr>
              <a:t>Step 2: </a:t>
            </a:r>
            <a:r>
              <a:rPr lang="en-US" sz="2000" dirty="0" err="1">
                <a:latin typeface="Courier New" panose="02070309020205020404" pitchFamily="49" charset="0"/>
              </a:rPr>
              <a:t>PTR.Next</a:t>
            </a:r>
            <a:r>
              <a:rPr lang="en-US" sz="2000" dirty="0">
                <a:latin typeface="Courier New" panose="02070309020205020404" pitchFamily="49" charset="0"/>
              </a:rPr>
              <a:t> = New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</a:rPr>
              <a:t>Step 3. Exit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88918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40" grpId="0" build="p"/>
      <p:bldP spid="41" grpId="0" animBg="1"/>
      <p:bldP spid="41" grpId="1" animBg="1"/>
      <p:bldP spid="68" grpId="0" animBg="1"/>
      <p:bldP spid="7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DC0A-F8F8-4F91-8165-122CCBAE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68" y="-269712"/>
            <a:ext cx="9231825" cy="1325563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the first node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EC0494EE-7760-4E56-82F6-0E01175DB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922" y="1436892"/>
            <a:ext cx="4745629" cy="802341"/>
          </a:xfrm>
        </p:spPr>
        <p:txBody>
          <a:bodyPr>
            <a:normAutofit/>
          </a:bodyPr>
          <a:lstStyle/>
          <a:p>
            <a:pPr marL="0" indent="0" eaLnBrk="0" hangingPunct="0"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1: </a:t>
            </a: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PTR.Next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HEAD.Next</a:t>
            </a:r>
            <a:endParaRPr lang="en-US" alt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2: HEAD = HEAD.NEXT</a:t>
            </a:r>
            <a:endParaRPr lang="en-IN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27644EE-7098-426D-851E-E7F23C84555A}"/>
              </a:ext>
            </a:extLst>
          </p:cNvPr>
          <p:cNvGrpSpPr/>
          <p:nvPr/>
        </p:nvGrpSpPr>
        <p:grpSpPr>
          <a:xfrm>
            <a:off x="991448" y="2975483"/>
            <a:ext cx="7161103" cy="2445625"/>
            <a:chOff x="276072" y="2075446"/>
            <a:chExt cx="8237116" cy="3005637"/>
          </a:xfrm>
        </p:grpSpPr>
        <p:grpSp>
          <p:nvGrpSpPr>
            <p:cNvPr id="39" name="Group 4">
              <a:extLst>
                <a:ext uri="{FF2B5EF4-FFF2-40B4-BE49-F238E27FC236}">
                  <a16:creationId xmlns:a16="http://schemas.microsoft.com/office/drawing/2014/main" id="{1C78C2B7-EF38-4288-8326-6DA385BC77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072" y="3265604"/>
              <a:ext cx="7179382" cy="1461199"/>
              <a:chOff x="688" y="2287"/>
              <a:chExt cx="1629" cy="257"/>
            </a:xfrm>
            <a:solidFill>
              <a:schemeClr val="bg1"/>
            </a:solidFill>
          </p:grpSpPr>
          <p:sp>
            <p:nvSpPr>
              <p:cNvPr id="89" name="Line 7">
                <a:extLst>
                  <a:ext uri="{FF2B5EF4-FFF2-40B4-BE49-F238E27FC236}">
                    <a16:creationId xmlns:a16="http://schemas.microsoft.com/office/drawing/2014/main" id="{8DD77894-051E-4455-B0A3-4D06D2A532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3" y="2538"/>
                <a:ext cx="200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90" name="Line 10">
                <a:extLst>
                  <a:ext uri="{FF2B5EF4-FFF2-40B4-BE49-F238E27FC236}">
                    <a16:creationId xmlns:a16="http://schemas.microsoft.com/office/drawing/2014/main" id="{F23CAFA4-FAA2-4CE5-99AF-3BBC25A86D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63" y="2544"/>
                <a:ext cx="25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91" name="Line 13">
                <a:extLst>
                  <a:ext uri="{FF2B5EF4-FFF2-40B4-BE49-F238E27FC236}">
                    <a16:creationId xmlns:a16="http://schemas.microsoft.com/office/drawing/2014/main" id="{5E0BB462-28E7-423B-9045-A83362D7A0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1" y="2541"/>
                <a:ext cx="20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92" name="Rectangle 25">
                <a:extLst>
                  <a:ext uri="{FF2B5EF4-FFF2-40B4-BE49-F238E27FC236}">
                    <a16:creationId xmlns:a16="http://schemas.microsoft.com/office/drawing/2014/main" id="{5CBED9ED-776F-4BC4-9D95-774D29C5F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" y="2287"/>
                <a:ext cx="360" cy="13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400" kern="0" dirty="0">
                    <a:solidFill>
                      <a:srgbClr val="993300"/>
                    </a:solidFill>
                  </a:rPr>
                  <a:t>HEAD</a:t>
                </a:r>
              </a:p>
            </p:txBody>
          </p:sp>
          <p:sp>
            <p:nvSpPr>
              <p:cNvPr id="93" name="Line 26">
                <a:extLst>
                  <a:ext uri="{FF2B5EF4-FFF2-40B4-BE49-F238E27FC236}">
                    <a16:creationId xmlns:a16="http://schemas.microsoft.com/office/drawing/2014/main" id="{63CDC8E6-2CC9-4CE6-996B-E10EF45902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0" y="2417"/>
                <a:ext cx="0" cy="85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94" name="Line 27">
                <a:extLst>
                  <a:ext uri="{FF2B5EF4-FFF2-40B4-BE49-F238E27FC236}">
                    <a16:creationId xmlns:a16="http://schemas.microsoft.com/office/drawing/2014/main" id="{2300687A-403C-444A-B51A-79FA990E3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2" y="2502"/>
                <a:ext cx="161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C18CF4F-F743-4E0D-918D-6F5D16DAB485}"/>
                </a:ext>
              </a:extLst>
            </p:cNvPr>
            <p:cNvSpPr txBox="1"/>
            <p:nvPr/>
          </p:nvSpPr>
          <p:spPr>
            <a:xfrm>
              <a:off x="855618" y="2075446"/>
              <a:ext cx="212488" cy="567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N" sz="2400" dirty="0"/>
            </a:p>
          </p:txBody>
        </p: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054DED41-6FF5-4E8B-9ADD-27ACF41891CA}"/>
                </a:ext>
              </a:extLst>
            </p:cNvPr>
            <p:cNvCxnSpPr>
              <a:cxnSpLocks/>
              <a:stCxn id="56" idx="3"/>
              <a:endCxn id="87" idx="1"/>
            </p:cNvCxnSpPr>
            <p:nvPr/>
          </p:nvCxnSpPr>
          <p:spPr>
            <a:xfrm flipH="1" flipV="1">
              <a:off x="1667751" y="4668964"/>
              <a:ext cx="6845437" cy="28168"/>
            </a:xfrm>
            <a:prstGeom prst="bentConnector5">
              <a:avLst>
                <a:gd name="adj1" fmla="val -3841"/>
                <a:gd name="adj2" fmla="val -3139769"/>
                <a:gd name="adj3" fmla="val 10384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B5AF8CA-4C76-4BF9-86B3-C560A0913A00}"/>
                </a:ext>
              </a:extLst>
            </p:cNvPr>
            <p:cNvGrpSpPr/>
            <p:nvPr/>
          </p:nvGrpSpPr>
          <p:grpSpPr>
            <a:xfrm>
              <a:off x="1667750" y="4304769"/>
              <a:ext cx="1188320" cy="726668"/>
              <a:chOff x="3557318" y="2073690"/>
              <a:chExt cx="1246677" cy="740883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43FC9F1-E169-4BF3-BA3C-A7DCDEAB1C01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/>
                  <a:t>A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135D182-E007-4F3C-8223-8E62A73027F8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71226CA-5F3C-486D-B746-E3D97D3AE2AF}"/>
                </a:ext>
              </a:extLst>
            </p:cNvPr>
            <p:cNvGrpSpPr/>
            <p:nvPr/>
          </p:nvGrpSpPr>
          <p:grpSpPr>
            <a:xfrm>
              <a:off x="3735660" y="4335524"/>
              <a:ext cx="1058301" cy="728393"/>
              <a:chOff x="3557318" y="2073690"/>
              <a:chExt cx="1246677" cy="740883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C2DB2C8-100E-4772-9FAF-7FBB2D126CC3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3200" dirty="0"/>
                  <a:t>B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F5948D0-3BEE-4A48-81D5-16BFBD1755B0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4802EBD-AF75-48C4-A88A-FCBCEF2AF2F7}"/>
                </a:ext>
              </a:extLst>
            </p:cNvPr>
            <p:cNvGrpSpPr/>
            <p:nvPr/>
          </p:nvGrpSpPr>
          <p:grpSpPr>
            <a:xfrm>
              <a:off x="5703012" y="4352690"/>
              <a:ext cx="1058301" cy="728393"/>
              <a:chOff x="3557318" y="2073690"/>
              <a:chExt cx="1246677" cy="740883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CB68760-4FE2-457E-93A3-B3E329C6D587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/>
                  <a:t>C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3F65BCD-14C3-4225-914A-A87BB8718492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17AF57D-F3CD-4A22-A097-E46CE9E6FF89}"/>
                </a:ext>
              </a:extLst>
            </p:cNvPr>
            <p:cNvGrpSpPr/>
            <p:nvPr/>
          </p:nvGrpSpPr>
          <p:grpSpPr>
            <a:xfrm>
              <a:off x="7454887" y="4333799"/>
              <a:ext cx="1058301" cy="728393"/>
              <a:chOff x="3557318" y="2073690"/>
              <a:chExt cx="1246677" cy="740883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11A64B4-45BD-427B-8822-B28DC87B24B0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/>
                  <a:t>D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4CBC6E5-9E9B-470A-A69A-43BA9E2C7B80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A2CC70AC-28B8-4C74-8982-5EFDC1F42953}"/>
              </a:ext>
            </a:extLst>
          </p:cNvPr>
          <p:cNvSpPr txBox="1"/>
          <p:nvPr/>
        </p:nvSpPr>
        <p:spPr>
          <a:xfrm>
            <a:off x="6773208" y="4120436"/>
            <a:ext cx="9728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PTR</a:t>
            </a:r>
            <a:endParaRPr lang="en-IN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49DE936-D731-4A97-A311-DF9B35C7CEDD}"/>
              </a:ext>
            </a:extLst>
          </p:cNvPr>
          <p:cNvCxnSpPr>
            <a:cxnSpLocks/>
          </p:cNvCxnSpPr>
          <p:nvPr/>
        </p:nvCxnSpPr>
        <p:spPr>
          <a:xfrm rot="1800000">
            <a:off x="7230821" y="4663486"/>
            <a:ext cx="598996" cy="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5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/>
      <p:bldP spid="95" grpId="0" animBg="1"/>
      <p:bldP spid="9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DC0A-F8F8-4F91-8165-122CCBAE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98" y="-278060"/>
            <a:ext cx="9231825" cy="1325563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the last node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EC0494EE-7760-4E56-82F6-0E01175DB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8253" y="1424026"/>
            <a:ext cx="6609676" cy="2886434"/>
          </a:xfrm>
        </p:spPr>
        <p:txBody>
          <a:bodyPr>
            <a:normAutofit/>
          </a:bodyPr>
          <a:lstStyle/>
          <a:p>
            <a:pPr marL="0" indent="0" eaLnBrk="0" hangingPunct="0"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1: Set PTR1 = PTR2 = </a:t>
            </a: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HEAD.Next</a:t>
            </a:r>
            <a:endParaRPr lang="en-US" alt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2: Repeat While PTR1.Next != HEAD do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Set PTR2 = PTR1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Set PTR1 = PTR1.Next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  Done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3: PTR2.Next = HEAD</a:t>
            </a:r>
          </a:p>
          <a:p>
            <a:pPr marL="0" indent="0" eaLnBrk="0" hangingPunc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4: Exit</a:t>
            </a:r>
            <a:endParaRPr lang="en-IN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046AFBD-5163-40AF-AB57-A4E7399F084D}"/>
              </a:ext>
            </a:extLst>
          </p:cNvPr>
          <p:cNvGrpSpPr/>
          <p:nvPr/>
        </p:nvGrpSpPr>
        <p:grpSpPr>
          <a:xfrm>
            <a:off x="878907" y="3721071"/>
            <a:ext cx="7161103" cy="2445625"/>
            <a:chOff x="276072" y="2075446"/>
            <a:chExt cx="8237116" cy="3005637"/>
          </a:xfrm>
        </p:grpSpPr>
        <p:grpSp>
          <p:nvGrpSpPr>
            <p:cNvPr id="39" name="Group 4">
              <a:extLst>
                <a:ext uri="{FF2B5EF4-FFF2-40B4-BE49-F238E27FC236}">
                  <a16:creationId xmlns:a16="http://schemas.microsoft.com/office/drawing/2014/main" id="{D2FC6F27-26DB-4490-A8C7-8CB0DD1829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072" y="3265604"/>
              <a:ext cx="7179382" cy="1461199"/>
              <a:chOff x="688" y="2287"/>
              <a:chExt cx="1629" cy="257"/>
            </a:xfrm>
            <a:solidFill>
              <a:schemeClr val="bg1"/>
            </a:solidFill>
          </p:grpSpPr>
          <p:sp>
            <p:nvSpPr>
              <p:cNvPr id="89" name="Line 7">
                <a:extLst>
                  <a:ext uri="{FF2B5EF4-FFF2-40B4-BE49-F238E27FC236}">
                    <a16:creationId xmlns:a16="http://schemas.microsoft.com/office/drawing/2014/main" id="{9184C00F-E760-4E6D-BD76-58202A6425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3" y="2538"/>
                <a:ext cx="200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90" name="Line 10">
                <a:extLst>
                  <a:ext uri="{FF2B5EF4-FFF2-40B4-BE49-F238E27FC236}">
                    <a16:creationId xmlns:a16="http://schemas.microsoft.com/office/drawing/2014/main" id="{D9CFE5D4-5396-44A2-A17B-3B55DFDC8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63" y="2544"/>
                <a:ext cx="25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91" name="Line 13">
                <a:extLst>
                  <a:ext uri="{FF2B5EF4-FFF2-40B4-BE49-F238E27FC236}">
                    <a16:creationId xmlns:a16="http://schemas.microsoft.com/office/drawing/2014/main" id="{920D4A39-7429-44FB-9D7A-8040017097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1" y="2541"/>
                <a:ext cx="20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92" name="Rectangle 25">
                <a:extLst>
                  <a:ext uri="{FF2B5EF4-FFF2-40B4-BE49-F238E27FC236}">
                    <a16:creationId xmlns:a16="http://schemas.microsoft.com/office/drawing/2014/main" id="{45C13EDB-D10C-4D15-9F8F-55A6241BE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" y="2287"/>
                <a:ext cx="360" cy="13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400" kern="0" dirty="0">
                    <a:solidFill>
                      <a:srgbClr val="993300"/>
                    </a:solidFill>
                  </a:rPr>
                  <a:t>HEAD</a:t>
                </a:r>
              </a:p>
            </p:txBody>
          </p:sp>
          <p:sp>
            <p:nvSpPr>
              <p:cNvPr id="93" name="Line 26">
                <a:extLst>
                  <a:ext uri="{FF2B5EF4-FFF2-40B4-BE49-F238E27FC236}">
                    <a16:creationId xmlns:a16="http://schemas.microsoft.com/office/drawing/2014/main" id="{EF106EDB-9BF7-4258-A3A8-E3663AFE82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0" y="2417"/>
                <a:ext cx="0" cy="85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94" name="Line 27">
                <a:extLst>
                  <a:ext uri="{FF2B5EF4-FFF2-40B4-BE49-F238E27FC236}">
                    <a16:creationId xmlns:a16="http://schemas.microsoft.com/office/drawing/2014/main" id="{F7254D50-8AE9-4E8D-9042-6A4AE7B4F9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2" y="2502"/>
                <a:ext cx="161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CB94292-4757-434A-BFE8-406017960627}"/>
                </a:ext>
              </a:extLst>
            </p:cNvPr>
            <p:cNvSpPr txBox="1"/>
            <p:nvPr/>
          </p:nvSpPr>
          <p:spPr>
            <a:xfrm>
              <a:off x="855618" y="2075446"/>
              <a:ext cx="212488" cy="567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N" sz="2400" dirty="0"/>
            </a:p>
          </p:txBody>
        </p: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5B766BD6-4870-409A-96AC-00CDF2108D9C}"/>
                </a:ext>
              </a:extLst>
            </p:cNvPr>
            <p:cNvCxnSpPr>
              <a:cxnSpLocks/>
              <a:stCxn id="56" idx="3"/>
              <a:endCxn id="87" idx="1"/>
            </p:cNvCxnSpPr>
            <p:nvPr/>
          </p:nvCxnSpPr>
          <p:spPr>
            <a:xfrm flipH="1" flipV="1">
              <a:off x="1667751" y="4668964"/>
              <a:ext cx="6845437" cy="28168"/>
            </a:xfrm>
            <a:prstGeom prst="bentConnector5">
              <a:avLst>
                <a:gd name="adj1" fmla="val -3841"/>
                <a:gd name="adj2" fmla="val -3139769"/>
                <a:gd name="adj3" fmla="val 10384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5DC67E1-2C64-4594-BA91-7B537147F37C}"/>
                </a:ext>
              </a:extLst>
            </p:cNvPr>
            <p:cNvGrpSpPr/>
            <p:nvPr/>
          </p:nvGrpSpPr>
          <p:grpSpPr>
            <a:xfrm>
              <a:off x="1667750" y="4304769"/>
              <a:ext cx="1188320" cy="726668"/>
              <a:chOff x="3557318" y="2073690"/>
              <a:chExt cx="1246677" cy="740883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CA3BF7F-EC10-4880-BABE-2D9495B71A16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/>
                  <a:t>A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042E73D-C920-4287-A61B-8937391880D8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0E8F2BE-CCE3-4E8E-BD33-20873EC21BA0}"/>
                </a:ext>
              </a:extLst>
            </p:cNvPr>
            <p:cNvGrpSpPr/>
            <p:nvPr/>
          </p:nvGrpSpPr>
          <p:grpSpPr>
            <a:xfrm>
              <a:off x="3735660" y="4335524"/>
              <a:ext cx="1058301" cy="728393"/>
              <a:chOff x="3557318" y="2073690"/>
              <a:chExt cx="1246677" cy="740883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FC48FF7-80E8-4090-A7EF-025560C32B1C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3200" dirty="0"/>
                  <a:t>B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5A093F1-C81E-4E0E-A043-B351DB232F46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04D9AE7-F4A8-4CF8-9455-20BA21A5BD21}"/>
                </a:ext>
              </a:extLst>
            </p:cNvPr>
            <p:cNvGrpSpPr/>
            <p:nvPr/>
          </p:nvGrpSpPr>
          <p:grpSpPr>
            <a:xfrm>
              <a:off x="5703012" y="4352690"/>
              <a:ext cx="1058301" cy="728393"/>
              <a:chOff x="3557318" y="2073690"/>
              <a:chExt cx="1246677" cy="740883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7C27924-BFA2-4A34-A113-E7878A695B14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/>
                  <a:t>C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A1F2D10-AC14-4D66-BD0B-4724967C56A1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6E4986F-4FFC-44D0-9556-FAA7ED02B6D0}"/>
                </a:ext>
              </a:extLst>
            </p:cNvPr>
            <p:cNvGrpSpPr/>
            <p:nvPr/>
          </p:nvGrpSpPr>
          <p:grpSpPr>
            <a:xfrm>
              <a:off x="7454887" y="4333799"/>
              <a:ext cx="1058301" cy="728393"/>
              <a:chOff x="3557318" y="2073690"/>
              <a:chExt cx="1246677" cy="740883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E6C8938-5792-4B13-882A-3E111C9526F3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/>
                  <a:t>D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4D19E0C-BE7C-4B72-BE5B-6BF482838F77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94281DB6-C8DC-42B5-98F8-E056F0B0A302}"/>
              </a:ext>
            </a:extLst>
          </p:cNvPr>
          <p:cNvSpPr txBox="1"/>
          <p:nvPr/>
        </p:nvSpPr>
        <p:spPr>
          <a:xfrm>
            <a:off x="7067141" y="4649369"/>
            <a:ext cx="9728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PTR1</a:t>
            </a:r>
            <a:endParaRPr lang="en-IN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54C22FA-F064-4E2F-B73A-F73FA9917B3B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7553576" y="5111034"/>
            <a:ext cx="1702" cy="42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DF7E30E-216A-4F52-96CC-EC7EF480E5FA}"/>
              </a:ext>
            </a:extLst>
          </p:cNvPr>
          <p:cNvSpPr txBox="1"/>
          <p:nvPr/>
        </p:nvSpPr>
        <p:spPr>
          <a:xfrm>
            <a:off x="5573624" y="4675157"/>
            <a:ext cx="9728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PTR2</a:t>
            </a:r>
            <a:endParaRPr lang="en-IN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40917E5-AF60-4FAF-8894-B7282E79C90B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6060059" y="5136822"/>
            <a:ext cx="1702" cy="42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27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uiExpand="1" build="p"/>
      <p:bldP spid="95" grpId="0" animBg="1"/>
      <p:bldP spid="9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DC0A-F8F8-4F91-8165-122CCBAE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98" y="-327666"/>
            <a:ext cx="9231825" cy="1325563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node C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2C663C1-3D33-4F36-8693-B3FFCEC350B1}"/>
              </a:ext>
            </a:extLst>
          </p:cNvPr>
          <p:cNvGrpSpPr/>
          <p:nvPr/>
        </p:nvGrpSpPr>
        <p:grpSpPr>
          <a:xfrm>
            <a:off x="878907" y="3721071"/>
            <a:ext cx="7161103" cy="2445625"/>
            <a:chOff x="276072" y="2075446"/>
            <a:chExt cx="8237116" cy="3005637"/>
          </a:xfrm>
        </p:grpSpPr>
        <p:grpSp>
          <p:nvGrpSpPr>
            <p:cNvPr id="48" name="Group 4">
              <a:extLst>
                <a:ext uri="{FF2B5EF4-FFF2-40B4-BE49-F238E27FC236}">
                  <a16:creationId xmlns:a16="http://schemas.microsoft.com/office/drawing/2014/main" id="{0F7F791F-34DC-4198-B782-44280CAF15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072" y="3265604"/>
              <a:ext cx="7179382" cy="1461199"/>
              <a:chOff x="688" y="2287"/>
              <a:chExt cx="1629" cy="257"/>
            </a:xfrm>
            <a:solidFill>
              <a:schemeClr val="bg1"/>
            </a:solidFill>
          </p:grpSpPr>
          <p:sp>
            <p:nvSpPr>
              <p:cNvPr id="91" name="Line 7">
                <a:extLst>
                  <a:ext uri="{FF2B5EF4-FFF2-40B4-BE49-F238E27FC236}">
                    <a16:creationId xmlns:a16="http://schemas.microsoft.com/office/drawing/2014/main" id="{122E0173-71AC-4F25-BE8A-B45C9154A5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3" y="2538"/>
                <a:ext cx="200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92" name="Line 10">
                <a:extLst>
                  <a:ext uri="{FF2B5EF4-FFF2-40B4-BE49-F238E27FC236}">
                    <a16:creationId xmlns:a16="http://schemas.microsoft.com/office/drawing/2014/main" id="{28701978-6B9F-4BB2-8357-45A7E92C14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63" y="2544"/>
                <a:ext cx="25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93" name="Line 13">
                <a:extLst>
                  <a:ext uri="{FF2B5EF4-FFF2-40B4-BE49-F238E27FC236}">
                    <a16:creationId xmlns:a16="http://schemas.microsoft.com/office/drawing/2014/main" id="{B5E2115F-75F9-4A12-A771-69378C216D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1" y="2541"/>
                <a:ext cx="20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94" name="Rectangle 25">
                <a:extLst>
                  <a:ext uri="{FF2B5EF4-FFF2-40B4-BE49-F238E27FC236}">
                    <a16:creationId xmlns:a16="http://schemas.microsoft.com/office/drawing/2014/main" id="{2BAFB208-5DFB-4415-8D6F-AE16ED6F25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" y="2287"/>
                <a:ext cx="360" cy="13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400" kern="0" dirty="0">
                    <a:solidFill>
                      <a:srgbClr val="993300"/>
                    </a:solidFill>
                  </a:rPr>
                  <a:t>HEAD</a:t>
                </a:r>
              </a:p>
            </p:txBody>
          </p:sp>
          <p:sp>
            <p:nvSpPr>
              <p:cNvPr id="95" name="Line 26">
                <a:extLst>
                  <a:ext uri="{FF2B5EF4-FFF2-40B4-BE49-F238E27FC236}">
                    <a16:creationId xmlns:a16="http://schemas.microsoft.com/office/drawing/2014/main" id="{B1700214-4575-4F67-A095-14A4547D76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0" y="2417"/>
                <a:ext cx="0" cy="85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96" name="Line 27">
                <a:extLst>
                  <a:ext uri="{FF2B5EF4-FFF2-40B4-BE49-F238E27FC236}">
                    <a16:creationId xmlns:a16="http://schemas.microsoft.com/office/drawing/2014/main" id="{B89BF827-AF04-4E83-9702-6DE8426B77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2" y="2502"/>
                <a:ext cx="161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D193158-2BD0-441D-94F7-02856207511E}"/>
                </a:ext>
              </a:extLst>
            </p:cNvPr>
            <p:cNvSpPr txBox="1"/>
            <p:nvPr/>
          </p:nvSpPr>
          <p:spPr>
            <a:xfrm>
              <a:off x="855618" y="2075446"/>
              <a:ext cx="212488" cy="567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N" sz="2400" dirty="0"/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2E527ECF-C21B-45F9-A1D2-1E1904440029}"/>
                </a:ext>
              </a:extLst>
            </p:cNvPr>
            <p:cNvCxnSpPr>
              <a:cxnSpLocks/>
              <a:stCxn id="58" idx="3"/>
              <a:endCxn id="89" idx="1"/>
            </p:cNvCxnSpPr>
            <p:nvPr/>
          </p:nvCxnSpPr>
          <p:spPr>
            <a:xfrm flipH="1" flipV="1">
              <a:off x="1667751" y="4668964"/>
              <a:ext cx="6845437" cy="28168"/>
            </a:xfrm>
            <a:prstGeom prst="bentConnector5">
              <a:avLst>
                <a:gd name="adj1" fmla="val -3841"/>
                <a:gd name="adj2" fmla="val -3139769"/>
                <a:gd name="adj3" fmla="val 10384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9818BFC-EE3F-4479-A9D1-7940C2558E45}"/>
                </a:ext>
              </a:extLst>
            </p:cNvPr>
            <p:cNvGrpSpPr/>
            <p:nvPr/>
          </p:nvGrpSpPr>
          <p:grpSpPr>
            <a:xfrm>
              <a:off x="1667750" y="4304769"/>
              <a:ext cx="1188320" cy="726668"/>
              <a:chOff x="3557318" y="2073690"/>
              <a:chExt cx="1246677" cy="740883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F626514-B98B-4075-BED9-4D37EED43D6D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/>
                  <a:t>A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AB75705-2859-44CC-B07F-C516737C9BF5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81B67BE-A94B-4FBD-B00B-23A7D175A5F1}"/>
                </a:ext>
              </a:extLst>
            </p:cNvPr>
            <p:cNvGrpSpPr/>
            <p:nvPr/>
          </p:nvGrpSpPr>
          <p:grpSpPr>
            <a:xfrm>
              <a:off x="3735660" y="4335524"/>
              <a:ext cx="1058301" cy="728393"/>
              <a:chOff x="3557318" y="2073690"/>
              <a:chExt cx="1246677" cy="740883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88AB853-5AE1-4C94-9A2F-2B70BF5FD14E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3200" dirty="0"/>
                  <a:t>B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BF9F6AF-0171-4ED5-A571-E1FC569F1BDD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0241A05-DB98-4956-B3DD-69674F0171C4}"/>
                </a:ext>
              </a:extLst>
            </p:cNvPr>
            <p:cNvGrpSpPr/>
            <p:nvPr/>
          </p:nvGrpSpPr>
          <p:grpSpPr>
            <a:xfrm>
              <a:off x="5703012" y="4352690"/>
              <a:ext cx="1058301" cy="728393"/>
              <a:chOff x="3557318" y="2073690"/>
              <a:chExt cx="1246677" cy="740883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E1074F8-6525-4BC5-BC38-13F278EBE453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/>
                  <a:t>C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1A3C805-C354-44D4-95F6-A3293B14FAD3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E9EFE3B-378A-4E5C-839B-5A6D1FA37EC6}"/>
                </a:ext>
              </a:extLst>
            </p:cNvPr>
            <p:cNvGrpSpPr/>
            <p:nvPr/>
          </p:nvGrpSpPr>
          <p:grpSpPr>
            <a:xfrm>
              <a:off x="7454887" y="4333799"/>
              <a:ext cx="1058301" cy="728393"/>
              <a:chOff x="3557318" y="2073690"/>
              <a:chExt cx="1246677" cy="740883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7E37999-C216-45CC-A071-A18D97D8CE3D}"/>
                  </a:ext>
                </a:extLst>
              </p:cNvPr>
              <p:cNvSpPr/>
              <p:nvPr/>
            </p:nvSpPr>
            <p:spPr>
              <a:xfrm>
                <a:off x="3557318" y="2075446"/>
                <a:ext cx="866660" cy="7391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/>
                  <a:t>D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E77AE2A-1456-43FB-B672-C32A93B8334E}"/>
                  </a:ext>
                </a:extLst>
              </p:cNvPr>
              <p:cNvSpPr/>
              <p:nvPr/>
            </p:nvSpPr>
            <p:spPr>
              <a:xfrm>
                <a:off x="4413895" y="2073690"/>
                <a:ext cx="390100" cy="7391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65E41AE4-E43A-424A-97E9-ED82D5EDA34D}"/>
              </a:ext>
            </a:extLst>
          </p:cNvPr>
          <p:cNvSpPr txBox="1"/>
          <p:nvPr/>
        </p:nvSpPr>
        <p:spPr>
          <a:xfrm>
            <a:off x="5433183" y="4712603"/>
            <a:ext cx="11778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PTR1</a:t>
            </a:r>
            <a:endParaRPr lang="en-IN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AC55F27-CDD3-435C-A917-01DC30B1F4BA}"/>
              </a:ext>
            </a:extLst>
          </p:cNvPr>
          <p:cNvCxnSpPr>
            <a:cxnSpLocks/>
          </p:cNvCxnSpPr>
          <p:nvPr/>
        </p:nvCxnSpPr>
        <p:spPr>
          <a:xfrm>
            <a:off x="6022122" y="5198411"/>
            <a:ext cx="12493" cy="39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8B0EC0B-4ADD-46BD-B458-80B371E8F27E}"/>
              </a:ext>
            </a:extLst>
          </p:cNvPr>
          <p:cNvSpPr txBox="1"/>
          <p:nvPr/>
        </p:nvSpPr>
        <p:spPr>
          <a:xfrm>
            <a:off x="3672255" y="4687880"/>
            <a:ext cx="11778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PTR2</a:t>
            </a:r>
            <a:endParaRPr lang="en-IN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765ED85-91FD-4CD3-953F-BEC4F0DAE80F}"/>
              </a:ext>
            </a:extLst>
          </p:cNvPr>
          <p:cNvCxnSpPr>
            <a:cxnSpLocks/>
          </p:cNvCxnSpPr>
          <p:nvPr/>
        </p:nvCxnSpPr>
        <p:spPr>
          <a:xfrm>
            <a:off x="4261193" y="5153175"/>
            <a:ext cx="12493" cy="39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Content Placeholder 2">
            <a:extLst>
              <a:ext uri="{FF2B5EF4-FFF2-40B4-BE49-F238E27FC236}">
                <a16:creationId xmlns:a16="http://schemas.microsoft.com/office/drawing/2014/main" id="{456342F9-B804-49ED-B8C4-CA8F0428BACD}"/>
              </a:ext>
            </a:extLst>
          </p:cNvPr>
          <p:cNvSpPr txBox="1">
            <a:spLocks/>
          </p:cNvSpPr>
          <p:nvPr/>
        </p:nvSpPr>
        <p:spPr>
          <a:xfrm>
            <a:off x="0" y="732401"/>
            <a:ext cx="8867929" cy="38082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buFont typeface="Arial" panose="020B0604020202020204" pitchFamily="34" charset="0"/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1: Set PTR1 = PTR2 = </a:t>
            </a: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HEAD.Next</a:t>
            </a:r>
            <a:endParaRPr lang="en-US" alt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buFont typeface="Arial" panose="020B0604020202020204" pitchFamily="34" charset="0"/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2: Repeat While PTR1.DATA != SEARCH AND PTR1 != HEAD do</a:t>
            </a:r>
          </a:p>
          <a:p>
            <a:pPr marL="0" indent="0" eaLnBrk="0" hangingPunct="0">
              <a:buFont typeface="Arial" panose="020B0604020202020204" pitchFamily="34" charset="0"/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Set PTR2 = PTR1</a:t>
            </a:r>
          </a:p>
          <a:p>
            <a:pPr marL="0" indent="0" eaLnBrk="0" hangingPunct="0">
              <a:buFont typeface="Arial" panose="020B0604020202020204" pitchFamily="34" charset="0"/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Set PTR1 = PTR1.Next</a:t>
            </a:r>
          </a:p>
          <a:p>
            <a:pPr marL="0" indent="0" eaLnBrk="0" hangingPunct="0">
              <a:buFont typeface="Arial" panose="020B0604020202020204" pitchFamily="34" charset="0"/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  Done</a:t>
            </a:r>
          </a:p>
          <a:p>
            <a:pPr marL="0" indent="0" eaLnBrk="0" hangingPunct="0">
              <a:buFont typeface="Arial" panose="020B0604020202020204" pitchFamily="34" charset="0"/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3: If PTR1 = = HEAD then</a:t>
            </a:r>
          </a:p>
          <a:p>
            <a:pPr marL="0" indent="0" eaLnBrk="0" hangingPunct="0">
              <a:buFont typeface="Arial" panose="020B0604020202020204" pitchFamily="34" charset="0"/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PRINT “  SEARCH not found”</a:t>
            </a:r>
          </a:p>
          <a:p>
            <a:pPr marL="0" indent="0" eaLnBrk="0" hangingPunct="0">
              <a:buFont typeface="Arial" panose="020B0604020202020204" pitchFamily="34" charset="0"/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 Else</a:t>
            </a:r>
          </a:p>
          <a:p>
            <a:pPr marL="0" indent="0" eaLnBrk="0" hangingPunct="0">
              <a:buFont typeface="Arial" panose="020B0604020202020204" pitchFamily="34" charset="0"/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PTR2.Next = PTR1.Next</a:t>
            </a:r>
          </a:p>
          <a:p>
            <a:pPr marL="0" indent="0" eaLnBrk="0" hangingPunct="0">
              <a:buFont typeface="Arial" panose="020B0604020202020204" pitchFamily="34" charset="0"/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buFont typeface="Arial" panose="020B0604020202020204" pitchFamily="34" charset="0"/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Step 4: Exit</a:t>
            </a:r>
            <a:endParaRPr lang="en-IN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87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1" grpId="0" animBg="1"/>
      <p:bldP spid="10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688</TotalTime>
  <Words>1898</Words>
  <Application>Microsoft Office PowerPoint</Application>
  <PresentationFormat>On-screen Show (4:3)</PresentationFormat>
  <Paragraphs>401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georgia</vt:lpstr>
      <vt:lpstr>Times New Roman</vt:lpstr>
      <vt:lpstr>Verdana</vt:lpstr>
      <vt:lpstr>Office Theme</vt:lpstr>
      <vt:lpstr>Circular Singly Linked List</vt:lpstr>
      <vt:lpstr>Circular Singly Linked List</vt:lpstr>
      <vt:lpstr>Traversing</vt:lpstr>
      <vt:lpstr>Circular Singly Linked List  - Insert at beginning</vt:lpstr>
      <vt:lpstr>Insertion at the end of the circular singly linked list</vt:lpstr>
      <vt:lpstr>Insert after Node B</vt:lpstr>
      <vt:lpstr>Delete the first node</vt:lpstr>
      <vt:lpstr>Delete the last node</vt:lpstr>
      <vt:lpstr>Delete node C</vt:lpstr>
      <vt:lpstr>Find the summation of the first and last node values in a circular singly linked list</vt:lpstr>
      <vt:lpstr>Find the length of a circular singly linked list </vt:lpstr>
      <vt:lpstr>Circular Doubly Linked List</vt:lpstr>
      <vt:lpstr>Circular Singly Linked List</vt:lpstr>
      <vt:lpstr>Circular Doubly Linked List</vt:lpstr>
      <vt:lpstr>PowerPoint Presentation</vt:lpstr>
      <vt:lpstr>Traversing</vt:lpstr>
      <vt:lpstr>Circular Doubly Linked List  - Insert at beginning</vt:lpstr>
      <vt:lpstr>Insertion at the end of the circular doubly linked list</vt:lpstr>
      <vt:lpstr>Insert after Node B</vt:lpstr>
      <vt:lpstr>Circular Doubly Linked List  - Delete the first node</vt:lpstr>
      <vt:lpstr>Circular Doubly Linked List  - Delete the last node</vt:lpstr>
      <vt:lpstr>Circular Doubly Linked List  - Delete node B</vt:lpstr>
      <vt:lpstr>Practise Questions</vt:lpstr>
      <vt:lpstr>PowerPoint Presentation</vt:lpstr>
      <vt:lpstr>Find the summation of the first and last node values in a circular doubly linked list</vt:lpstr>
      <vt:lpstr>Find the length of a circular doubly linked list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Shweta R Malwe</dc:creator>
  <cp:lastModifiedBy>Shweta R Malwe</cp:lastModifiedBy>
  <cp:revision>45</cp:revision>
  <dcterms:created xsi:type="dcterms:W3CDTF">2018-03-08T05:48:49Z</dcterms:created>
  <dcterms:modified xsi:type="dcterms:W3CDTF">2020-03-19T04:30:08Z</dcterms:modified>
</cp:coreProperties>
</file>