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73" r:id="rId3"/>
    <p:sldId id="274" r:id="rId4"/>
    <p:sldId id="259" r:id="rId5"/>
    <p:sldId id="260" r:id="rId6"/>
    <p:sldId id="261" r:id="rId7"/>
    <p:sldId id="265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8264,'0'0'6235,"-22"25"-5530,-70 86-75,82-98-507,0 0 0,1 1 0,1 0 0,0 0 0,-10 29 0,6-14 14,-8 22-9,3 1 0,1 0 0,3 1 1,-11 99-1,14-29-208,8 127 0,4-196-517,3-1 0,21 101 0,-15-113-681,1-1-1,2 0 0,2 0 1,25 44-1,13 6-3339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13132,'0'0'6214,"-126"111"-5957,107-75-161,1-3-64,0 1-128,-3-2-289,2 0-544,3 8-992,3-6-1955,-1 1-4100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59 7015,'0'0'9748,"-4"-12"-9321,1 5-350,2 4-48,0-1 1,0 0-1,-1 1 1,0 0 0,1-1-1,-1 1 1,-3-4-1,4 6-14,0 0 0,0 0 0,0 1 0,0-1 0,0 1 0,0-1 0,0 0 0,0 1 0,0 0 0,0-1 0,0 1 0,0 0 0,0-1 0,0 1 0,0 0 0,0 0 0,-1 0-1,1 0 1,0 0 0,0 0 0,0 0 0,0 0 0,0 1 0,0-1 0,0 0 0,0 1 0,-1-1 0,1 1 0,0-1 0,0 1 0,1-1 0,-1 1 0,-2 1 0,-14 10 150,0 1 0,1 1 0,1 1 0,0 0 0,1 0 0,-24 36 0,3 3 71,-28 60 1,32-50-149,3 1-1,3 2 1,2 0 0,4 2-1,2 0 1,-9 91 0,22-130-106,2 0 0,2 1 0,0-1 0,2 1 0,7 35-1,-7-54-106,1-1-1,1 1 0,0 0 1,1-1-1,0 0 0,0 0 1,1-1-1,1 1 0,0-1 1,0-1-1,1 1 0,0-1 1,1-1-1,-1 1 0,18 11 0,-15-13-360,1 0-1,-1-1 0,1 0 0,0-1 1,16 5-1,-10-6-1308,-1 0 0,0-1 0,26 2 0,21-4-5470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5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143 107 5637,'0'0'10448,"8"-17"-9648,26-49-132,-33 65-467,-1 0 0,1 0 0,0 0 0,-1-1 0,1 1-1,-1 0 1,0 0 0,1-1 0,-1 1 0,0 0 0,0-1 0,0 1 0,1 0 0,-2-2 0,1 3-180,0-1-1,0 1 0,0 0 0,-1 0 1,1-1-1,0 1 0,0 0 0,0 0 1,-1 0-1,1-1 0,0 1 0,-1 0 1,1 0-1,0 0 0,0 0 0,-1 0 1,1 0-1,0-1 0,-1 1 0,1 0 1,0 0-1,-1 0 0,1 0 0,0 0 1,0 0-1,-1 0 0,1 0 1,0 0-1,-1 1 0,1-1 0,0 0 1,-1 0-1,-22 11-100,23-11 187,-11 7-18,0 1 0,1 0 0,0 1 0,0 1 0,1-1 0,0 1 0,0 1 0,1 0 0,1 0 0,0 1 0,1-1 0,0 1 0,0 1 0,-4 16 1,2-3-25,2 1 0,0 0 1,2-1-1,1 2 1,1-1-1,2 29 0,1-50-67,-1 0-1,1 0 0,-1-1 0,2 1 1,-1 0-1,0-1 0,1 1 0,0-1 0,1 1 1,-1-1-1,1 0 0,0 0 0,0 0 0,8 8 1,-6-8-24,1 0 0,0 0 0,0 0 1,1-1-1,-1 0 0,1 0 1,0-1-1,0 1 0,15 3 0,7-1-369,0 0 0,1-2-1,0-2 1,47-1 0,-70-1 252,25-1-1371,-1-1 1,51-10-1,13-13-5887,-37 3 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13805,'0'0'4671,"-9"25"-4142,-30 82-97,35-95-325,0 0 0,1 1-1,1-1 1,0 1 0,0 0 0,2 0 0,0 18 0,1 3 132,-2 8 72,-5 86 297,4-111-563,-1 0-1,0 0 0,-1 0 1,-1-1-1,-9 22 1,12-33-31,1-2-8,-1 1 0,0-1 0,1 0 0,-1 0 0,0 0 1,-1-1-1,1 1 0,-5 4 0,7-7-8,0 0 1,-1 1-1,1-1 1,0 0-1,-1 1 1,1-1-1,0 0 0,-1 0 1,1 0-1,-1 1 1,1-1-1,0 0 1,-1 0-1,1 0 0,-1 0 1,1 0-1,-1 0 1,1 0-1,0 0 1,-1 0-1,1 0 0,-1 0 1,1 0-1,-1 0 1,1 0-1,0 0 1,-1 0-1,1-1 0,-1 1 1,1 0-1,0 0 1,-1 0-1,1-1 1,0 1-1,-1 0 0,1 0 1,-1-1-1,-8-11-61,6 3 63,0 0 0,1 1 1,0-1-1,0 0 0,1 0 0,-1-15 0,4-59 20,-1 72-19,12-119 6,1-41 12,-14 106 269,0 64-277,0 0 0,0 0-1,1 0 1,-1 1-1,0-1 1,1 0-1,-1 0 1,1 0-1,-1 1 1,1-1-1,-1 0 1,1 0-1,-1 1 1,1-1-1,0 1 1,-1-1-1,1 0 1,0 1-1,0-1 1,-1 1-1,1 0 1,0-1-1,0 1 1,0 0-1,0-1 1,0 1-1,-1 0 1,1 0-1,0 0 1,0 0 0,2 0-1,33-1 236,-33 1-220,10 2 27,0 1 0,0 0 1,0 1-1,-1 0 0,1 1 0,14 8 0,15 6 93,-26-13-87,28 10 155,-2 2-1,59 35 0,-90-47-181,-1 1-1,0 0 1,0 1 0,0 0-1,-1 0 1,0 1 0,-1 1-1,0-1 1,-1 1 0,1 1 0,-2-1-1,0 1 1,0 0 0,5 15-1,-9-20-30,-1 0 0,1 0 0,-1 0 0,-1 0 0,1 0 0,-1 0 0,0 0 0,0 1 0,-1-1 0,0 0-1,0 0 1,0 0 0,-1 0 0,0-1 0,0 1 0,0 0 0,-1-1 0,0 1 0,0-1 0,0 0 0,-1 0 0,0 0 0,0-1-1,0 1 1,0-1 0,-7 5 0,-9 7-140,-1-1-1,0-1 1,-1-1-1,-43 18 1,30-17-708,0-1 0,-1-2 0,0-2 0,-1-1 1,1-2-1,-2-1 0,-67 0 0,97-5 113,1-1 0,0 0-1,-1 0 1,-13-4 0,-10-7-6597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12556,'0'0'6278,"23"22"-6022,71 72-42,-81-81-155,-1 1 1,0 0 0,19 30 0,-13-17-38,63 98-1020,-48-70-6663,-28-45 2168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15471,'0'0'6475,"-19"12"-6229,-63 42-65,76-50-166,1 0-1,-1 1 1,1 0 0,0 0-1,0 0 1,1 1 0,-1-1-1,1 1 1,1 0 0,-7 12-1,-1 4 23,-77 140-2117,73-125-2691,3 0-3924,7-21 1670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10762,'0'0'10634,"6"1"-10137,-4-1-475,-1 0 0,1 1 0,-1-1 0,1 0 0,-1 1 0,1-1 0,-1 1 0,0-1 0,1 1 0,-1 0 0,0 0 1,1-1-1,-1 1 0,0 0 0,0 0 0,1 0 0,-1 0 0,0 0 0,0 1 0,0-1 0,-1 0 0,1 0 0,1 3 0,0 2 31,-1-1-1,0 1 1,0-1-1,0 1 1,0-1-1,-1 12 1,-2 79 198,4 106-129,-1-192-130,0-1 0,1 0 0,0 0 0,0 0 0,1-1 0,0 1 0,0 0 0,1-1 0,0 0 0,9 12 0,-10-15-51,0-1 1,1 0 0,0 0-1,-1 0 1,1-1 0,1 1 0,-1-1-1,1 0 1,-1 0 0,1-1-1,0 1 1,0-1 0,0 0-1,0 0 1,0-1 0,0 0 0,1 0-1,-1 0 1,7 0 0,6 0-510,1 0-1,-1-2 1,26-4 0,-36 4-107,0-1 1,-1 0-1,0-1 1,10-4-1,-11 4-461,0-1 0,-1 1 0,0-1 1,0 0-1,0 0 0,5-6 0,5-10-5863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13132,'0'0'4228,"124"-30"-4035,-87 30-65,-12 0-64,3 0-64,-1 0-128,1 4-289,4 3-351,-9-2-1026,-2 4-929,-5-2-2370,-2 2-1729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13453,'0'0'2882,"127"-5"-3138,-88 5-192,-11 0-833,1 0-897,-1 3-2531,2-1-2434</inkml:trace>
  <inkml:trace contextRef="#ctx0" brushRef="#br0" timeOffset="1">612 1 15727,'0'0'4356,"129"4"-4484,-97 1-96,-4-3-257,-3 1-288,3-1-384,-3-2-1057,-2 0-1281,-7 0-4100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10058,'0'0'9166,"16"15"-8553,53 52 17,-60-58-485,-1 1-1,0 1 0,0 0 1,-1 0-1,7 15 1,-1-2 109,15 27 188,-2 0-1,28 79 1,-42-92-371,-2 1 1,-1 0-1,-1 0 1,2 56-1,-9-53-47,-1 0 1,-1 0-1,-3 0 0,-12 58 0,9-71-109,-2 0 0,0-1 0,-2 0-1,-1-1 1,-2 0 0,0-1 0,-20 27-1,7-17-816,-2-1 0,-40 38-1,-26 11-4098,14-21-2889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1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205 320 5477,'0'0'9785,"7"-19"-9064,19-60-166,-21 71 913,-4 18-1116,-2 21-271,-9 26 123,-3-2 1,-21 60-1,7-29-107,6-9-50,2-5 143,-3-1 1,-33 71 0,37-112-45,-1 5 594,15-57-291,4-8-445,1-1 0,2 0 0,10-52 0,34-91 32,-24 95-30,-16 55 3,61-206 85,-50 180 44,2 2 1,39-72-1,-51 108-56,-1 0-1,2 0 0,17-19 1,-26 31-73,1-1 0,0 1 0,0-1 0,-1 1 0,1-1 0,0 1 1,0-1-1,0 1 0,-1 0 0,1-1 0,0 1 0,0 0 0,0 0 0,0 0 0,0 0 1,0 0-1,0 0 0,0 0 0,-1 0 0,1 0 0,0 0 0,0 0 0,0 0 0,0 1 0,0-1 1,-1 0-1,1 1 0,0-1 0,0 1 0,0-1 0,0 1 0,22 19 111,-13-7-82,-1 0 1,0 0-1,-1 0 0,0 1 1,-1 1-1,-1-1 0,6 18 1,26 111 107,-38-140-145,33 163 201,17 262 1,-47-282 410,-3-83-2792,-1 12-9216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10922,'0'0'8793,"23"17"-8452,75 55-132,-69-49-56,48 48 1,-33-29-221,-13-13-376,7 6-1369,-12-12-5404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16656,'0'0'4548,"-20"16"-3929,-64 53-240,75-60-318,-1 0 1,2 0-1,-1 1 0,1 1 0,1-1 0,0 1 0,-6 12 0,-4 7-10,-1-1-517,-78 136-10,68-108-3470,3 2-4411,18-38 782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9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1 171 17489,'0'0'5327,"3"22"-5183,17 127-5,-15-87-125,-5 70 0,0-62-277,-5-9-1306,2-58-1476,1-8 2065,1-100 1210,3-125 1161,0 199-984,2 1 0,1 0 0,1 0-1,2 1 1,17-43 0,-23 66-321,1-1 0,1 1-1,-1 0 1,1 0 0,0 0 0,1 1 0,-1-1-1,1 1 1,0 0 0,1 1 0,-1-1-1,1 1 1,0 0 0,9-5 0,-6 5-55,1 0 1,0 1-1,1 0 0,-1 0 1,1 1-1,-1 0 1,1 1-1,18 0 1,-16 1-58,4 0-78,32 3 0,-43-1-130,1-1 0,-1 1 0,0 0 1,1 0-1,-1 1 0,0 0 0,0 0 0,5 4 0,-6-4-83,15 13-2957,-13 0-2034,-6 2-2096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16367,'0'0'4389,"132"-49"-4165,-98 42-64,3 3-128,0-1-64,-1 1-160,1 1-353,-9 1-544,-1-3-1249,1 1-1826,0-3-4004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1 16656,'0'0'6214,"-5"24"-5729,-37 169 386,10-45-271,-133 526 230,133-574-841,-67 143 0,-18-31-4771,114-205 3883,-4 5-686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0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15503,'0'0'5728,"-22"1"-5344,-8-1-210,-33 6-1,58-5-147,1 0 1,-1 0-1,0 1 1,1-1-1,-1 1 0,1 0 1,0 1-1,-1-1 1,1 1-1,0 0 0,0 0 1,1 0-1,-1 0 0,1 0 1,-1 1-1,-2 4 1,-4 3 42,-11 14 11,0 0 1,2 1-1,1 1 1,1 0 0,-21 49-1,27-52-76,2 1-1,1 0 1,1 0 0,1 0-1,1 1 1,1 0 0,0 36-1,4-57-15,0 0-1,0 0 0,1 0 1,0 0-1,0 0 0,0 0 1,1 0-1,-1 0 0,1-1 0,1 1 1,-1 0-1,0-1 0,1 0 1,0 0-1,0 0 0,0 0 1,1 0-1,-1 0 0,1-1 0,0 0 1,0 1-1,0-2 0,0 1 1,1 0-1,-1-1 0,1 0 1,-1 0-1,1 0 0,0-1 1,0 1-1,0-1 0,0 0 0,0 0 1,0-1-1,0 0 0,6 0 1,1 0-50,0 0 1,0-1-1,0-1 1,0 0 0,-1 0-1,23-9 1,-26 8 24,-1-1 0,1 0 1,-1-1-1,0 1 1,0-1-1,0-1 0,-1 0 1,1 1-1,-1-2 0,7-9 1,-7 7-1,0 0 1,-1-1 0,0 1-1,0-1 1,-1 0-1,-1 0 1,1-1 0,-2 1-1,1-1 1,0-10-1,0-12-77,-4-63-1,0 84 119,0 1 0,-1-1 1,-1 1-1,-7-20 0,10 29 2,-1 2 9,1-1 0,0 1 1,0-1-1,-1 1 1,1-1-1,0 1 1,0-1-1,0 0 0,-1 1 1,1-1-1,0 0 1,0 1-1,0-1 1,0 1-1,0-1 0,0 0 1,0 1-1,0-1 1,1 0-1,-1 1 1,0-1-1,0 1 0,0-1 1,1 0-1,-1 1 1,0-1-1,1 1 1,-1-1-1,0 1 0,1-1 1,-1 1-1,1-1 1,-1 1-1,1 0 1,-1-1-1,1 1 0,-1 0 1,1-1-1,-1 1 1,1 0-1,0-1 1,-1 1-1,1 0 0,-1 0 1,1 0-1,0 0 1,-1 0-1,1 0 1,-1 0-1,1 0 0,0 0 1,-1 0-1,1 0 1,1 0-1,2 1 45,1-1-1,-1 1 1,1 1-1,-1-1 1,0 0-1,7 4 1,3 3 29,-1 1 0,-1 0 0,0 0 0,0 2 1,-1-1-1,-1 1 0,1 1 0,-2 0 0,17 25 0,-16-19-51,0 1 0,0-1 1,-2 2-1,-1-1 0,0 1 0,7 39 0,-11-32-64,-1 0 0,-1 0-1,-1 0 1,-1 0 0,-2 0 0,-1 0-1,-1 0 1,-1-1 0,-1 1-1,-2-2 1,0 1 0,-22 39 0,-30 64-3651,27-40-6494,17-40 1491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307 401 3748,'0'0'9219,"-1"-16"-8418,-1-69 202,2 85-714,-3 20 341,-13 53-86,-30 83 0,-38 68-52,54-145-343,10-31 36,-1-1 0,-40 64 0,60-110-150,1-1 0,0 0 0,0 1 0,0-1 0,0 0 0,0 1 0,0-1-1,-1 0 1,1 0 0,0 1 0,0-1 0,0 0 0,-1 0 0,1 1 0,0-1 0,-1 0-1,1 0 1,0 1 0,0-1 0,-1 0 0,1 0 0,0 0 0,-1 0 0,1 0 0,0 1 0,-1-1-1,1 0 1,0 0 0,-1 0 0,1 0 0,0 0 0,-1 0 0,1 0 0,0 0 0,-1 0-1,0-1 1,-5-11 293,2-25-386,3 36 104,0-33-24,2-1 0,6-55-1,21-69 49,-4 29-45,-2-24-3,25-143 47,-22 208-48,-24 87-22,0 1-1,-1-1 0,1 1 0,0-1 0,0 1 0,0 0 0,0-1 0,0 1 1,0 0-1,0 0 0,0 0 0,1 0 0,-1 0 0,0 0 0,1 0 0,-1 0 1,1 0-1,-1 1 0,1-1 0,-1 1 0,1-1 0,-1 1 0,1-1 1,0 1-1,-1 0 0,1 0 0,-1 0 0,1 0 0,0 0 0,2 1 0,2-1 3,0 1 0,0 0-1,-1 1 1,1-1-1,0 1 1,-1 0-1,8 4 1,1 3 3,-1 0 1,0 1-1,0 1 0,-1 0 1,0 0-1,-1 1 0,-1 1 0,15 22 1,-3 0 5,-2 1 0,21 48 0,-13-15-740,-2 0-1,-4 2 0,-3 0 0,-2 1 1,-4 1-1,-4 1 0,-2 0 0,-3 78 1,-8-121-4240,-4-3-2008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6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11307,'0'0'5947,"23"4"-5648,-2 0-226,132 16 329,-55-13-299,167 11-3495,-87-13-5544,-115-5 3229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68 302 11851,'0'0'5573,"-5"19"-5193,-18 64-28,16-51 6,1 0 1,-3 45-1,4-23 3,-3 15-91,3 1 1,8 127-1,-1-185-145,1-14 141,-1-17-150,-4-559-1141,2 533 988,2 0 0,3 0-1,1 0 1,2 1 0,17-55-1,-25 97 34,1 1 0,0 0 0,-1-1 0,1 1 0,0-1 0,0 1 0,0 0 0,0 0 0,0 0 0,0 0 0,0-1 0,0 1 0,1 1 0,-1-1 0,0 0 0,1 0 0,-1 0 0,1 1 0,-1-1 0,1 1 0,-1-1 0,1 1 0,-1-1-1,1 1 1,-1 0 0,1 0 0,-1 0 0,1 0 0,0 0 0,-1 0 0,1 0 0,-1 0 0,1 1 0,1 0 0,2 0 0,0 0 0,-1 1 0,1-1 0,-1 1 0,1 0 0,-1 1 0,0-1 0,0 1 0,6 5 0,0 2 5,-2 0-1,1 1 1,-1 0 0,-1 1 0,0-1 0,-1 2 0,8 19-1,-3-2-14,-1 1-1,6 35 0,-13-53-51,-1-1 0,0 1 0,-1 0 0,0-1 0,-1 1 0,0 0 0,-1 0 0,-1-1 0,0 1 0,-1 0 0,0-1 0,0 0 0,-2 0 0,1 0 0,-2 0 0,0-1 0,0 0 0,-14 20 0,8-17-161,-1-1 1,-23 20 0,-2 1 99,38-34 124,0 0 1,0 0 0,0 1-1,0-1 1,0 0 0,-1 0-1,1 0 1,0 0 0,0 0-1,0 1 1,-1-1-1,1 0 1,0 0 0,0 0-1,-1 0 1,1 0 0,0 0-1,0 0 1,0 0 0,-1 0-1,1 0 1,0 0 0,0 0-1,-1 0 1,1 0-1,0 0 1,0 0 0,-1 0-1,1 0 1,0 0 0,0 0-1,-1 0 1,1 0 0,0 0-1,0-1 1,0 1-1,-1 0 1,1 0 0,0 0-1,0 0 1,0-1 0,0 1-1,-1 0 1,1 0 0,0 0-1,0-1 1,0 1 0,0 0-1,0 0 1,0 0-1,0-1 1,-1 1 0,1 0-1,0 0 1,0-1 0,0 1-1,0 0 1,0 0 0,0-1-1,0 1 1,0 0 0,0 0-1,0 0 1,0-1-1,1 1 1,-1 0 0,0 0-1,0-1 1,0-16-145,1 13 152,0 0 0,0 0-1,1 0 1,-1 0 0,1 0 0,0 1-1,0-1 1,0 1 0,1-1-1,-1 1 1,1 0 0,-1 0 0,1 0-1,0 0 1,1 0 0,-1 1 0,0-1-1,1 1 1,-1 0 0,1 0 0,6-2-1,1-1 13,-1 1 1,1 1-1,0 0 0,0 1 0,1 0 0,20-1 0,-11 2 13,0 2 0,-1 0 0,1 1-1,0 1 1,-1 1 0,29 10-1,-35-9 12,0 1 0,-1 0 0,0 1 0,-1 0-1,1 1 1,-2 0 0,1 1 0,-1 1-1,0-1 1,10 13 0,-14-13-33,-1-1 0,0 1 0,0 0-1,-1 1 1,0-1 0,0 1 0,-1 0 0,0 0 0,-1 0 0,3 16-1,-5-20-3,0 0-1,-1 1 0,0-1 0,0 0 0,0 0 0,-1 1 0,0-1 1,0 0-1,0 0 0,-1 0 0,0 0 0,0 0 0,0 0 1,-1-1-1,0 1 0,0-1 0,0 1 0,-1-1 0,-5 5 0,-4 3 11,-2 0-1,0-1 1,0-1-1,-1 0 1,0-1-1,-1-1 1,0-1-1,0 0 1,-24 7-1,2-3 0,0-2 0,-1-2 0,-51 4 0,80-10-7,0-1 1,0-1-1,0 0 0,0-1 0,-21-3 0,28 3-14,1 0 0,0 0 0,-1-1 0,1 1-1,0-1 1,0 0 0,0 0 0,0 0-1,0 0 1,1 0 0,-1-1 0,1 1-1,-1-1 1,1 1 0,0-1 0,0 0-1,0 0 1,0 0 0,1 0 0,-1-1-1,-1-3 1,1 0-203,0 1 1,1-1-1,-1 0 0,1 0 1,0-7-1,0-18-3786,1 22 1977,0-4-2662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8520,'0'0'8253,"20"-5"-7874,3-1-279,5-1 50,0 1 0,43-4 0,174-3 483,-140 12-8062,-115 1 4189,-3 2-486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1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11659,'0'0'8904,"23"-3"-8567,8-1-249,2 0 49,67-1 1,132-2-829,-76 1-8089,-112 5 1376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10890,'0'0'6615,"9"9"-6215,2 4-281,0-1-1,-1 2 1,-1-1 0,0 1 0,-1 1 0,0 0-1,7 19 1,-3 6 136,-1 0-1,-2 0 1,-2 1-1,-1 0 0,0 72 1,-6-71-116,1-10-97,-1 0-1,-1 0 1,-2 0-1,-12 56 1,12-74 718,3-9-2660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8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377 164 9417,'0'0'6518,"3"-21"-6000,5-65-80,-7 84-417,-1 0 1,0 0 0,0 0-1,-1 1 1,1-1 0,0 0-1,-1 0 1,1 0-1,-1 0 1,1 0 0,-1 0-1,0 1 1,0-1 0,-2-3-1,2 4 0,0 0 0,1 1 0,-2-1-1,1 0 1,0 0 0,0 1-1,0-1 1,0 1 0,0-1 0,0 1-1,-3-1 1,-1-1 73,-2-1-4,0 0 0,0 1 0,0 0 0,0 0-1,-1 1 1,1 0 0,-1 0 0,1 0 0,-1 1 0,1 0 0,-1 1 0,1 0 0,0 0 0,-11 3-1,9-1-17,-1 0 0,1 1-1,0 0 1,1 1-1,-1-1 1,1 2-1,-1-1 1,2 1-1,-1 1 1,-8 8-1,3 0 16,0 1 1,1 1-1,1 0 0,1 1 0,0 0 0,1 1 0,1-1 0,1 2 0,-7 27 0,4-6 19,2 1-1,2 0 0,-1 65 0,7-87-60,1 0 0,0 0 0,1 0 1,2 0-1,0 0 0,8 24 0,-7-31-29,0 0 0,2 0 0,-1-1 0,1 0 0,1 0 0,0-1-1,1 0 1,0 0 0,18 16 0,-9-13-46,-1 0-1,2-2 1,-1 0-1,2-1 0,0-1 1,0-1-1,0 0 1,1-2-1,34 8 1,-32-10-724,1-2 1,-1 0 0,1-1-1,0-2 1,28-2-1,-5-7-3185,-4-6-3215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1 167 6694,'0'0'9310,"4"-15"-8882,17-45-33,-16 49 54,-1 10-251,-2 12 8,-2-11-136,8 70 653,-3 0 1,-5 89-1,-1-67-416,1-53-231,-1 0-1,-3 0 1,-1-1 0,-1 1-1,-19 60 1,22-124-2729,12-622-1116,-4 548 6321,-2 98-2477,-1 0 0,1 1 0,0-1 0,0 1 1,0 0-1,-1 0 0,1 0 0,0 0 1,0 1-1,3 0 0,2 1-10,0 1 0,0 0 1,0 0-1,-1 0 0,1 1 0,-1 1 0,13 8 1,47 45 334,-48-41-308,18 17 116,109 103 474,-114-104-523,-1 2 0,34 50 0,-58-74-138,0 0 1,-1 0-1,0 1 0,-1 0 1,0 0-1,-1 0 0,3 16 1,-6-23-15,0 1-1,0-1 1,-1 0 0,0 0 0,0 1 0,0-1 0,-1 0 0,0 0 0,0 1-1,0-1 1,0 0 0,-1 0 0,0 0 0,0 0 0,0-1 0,-1 1-1,0-1 1,1 1 0,-2-1 0,-4 6 0,-6 3-19,0 0 1,-1-1-1,-1-1 1,-33 18-1,-75 30-660,85-43 281,-3 3-767,-59 17 0,37-23-6253,54-11 3082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8616,'0'0'6630,"13"24"-6192,43 78-53,55 93 747,-89-162-1173,2 0-1,1-2 0,29 29 1,-25-36-2297,-6-13-2424,-5-6-2002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3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 13741,'0'0'4292,"-17"27"-3790,-54 90-96,60-96-246,1 0 1,0 1-1,-10 35 0,1-3 53,2-16-66,-3 0 1,0-1-1,-37 48 1,-88 93-1276,84-106-1900,54-58-4574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11435,'0'0'7671,"1"23"-7142,-1 3-400,-1 122 452,-23 17-90,14-112-368,2 0-1,0 59 1,7-109-117,1 1 0,0 0-1,1 0 1,-1 0 0,0 0 0,1-1-1,0 1 1,0 0 0,0-1 0,0 1-1,1-1 1,0 1 0,-1-1 0,1 1-1,0-1 1,1 0 0,-1 0 0,0 0-1,1 0 1,0-1 0,0 1 0,0-1 0,0 1-1,0-1 1,0 0 0,0 0 0,1 0-1,-1-1 1,1 1 0,-1-1 0,1 0-1,0 0 1,-1 0 0,1-1 0,0 1-1,0-1 1,7 0 0,10 0-125,0-1 1,0-1-1,0 0 0,0-2 1,-1 0-1,1-2 0,37-15 1,-41 13-697,0 0 0,0-2 1,24-17-1,-30 18-604,0-1 0,0 0 0,-1 0 0,-1-1 0,11-14 1,-1-9-5522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10506,'0'0'6006,"20"-10"-5633,70-31-122,-76 36-202,1 1 0,-1 0-1,1 1 1,0 1 0,0 0 0,0 1-1,0 0 1,26 3 0,1 0-151,-36-2-176,0 0 0,1 1 0,-1-1 1,0 1-1,0 1 0,0-1 1,0 1-1,0 0 0,7 3 1,-9-2-701,0-1 1,-1 1-1,1-1 1,0 1-1,-1 0 1,0 0-1,5 7 1,3 4-5547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12716,'0'0'2947,"151"-46"-2883,-112 44-64,3 2-96,-1 0-577,3 0-672,-3 2-1602,1 5-4196</inkml:trace>
  <inkml:trace contextRef="#ctx0" brushRef="#br0" timeOffset="1">762 63 15439,'0'0'3491,"117"-46"-3363,-80 46-96,0 0 32,2 0-96,-2 0-128,-10 0-288,1 0-353,-1 0-961,-8 5-1025,8 2-2978,-8-3-1538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12620,'0'0'7036,"2"-2"-6620,-2 2-396,1-1 0,0 1 0,-1 0 0,1 0 0,0-1 0,-1 1 0,1 0 0,0 0 0,-1 0 0,1 0 0,0 0 0,0-1 0,-1 1 1,1 1-1,0-1 0,-1 0 0,1 0 0,0 0 0,0 0 0,-1 0 0,1 1 0,0-1 0,0 1 0,21 14 245,16 26 64,-36-40-304,39 54 333,62 108 1,-39-57-254,-21-41-244,24 39-124,-26-30-4636,-36-62 2298,-2-2-3254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569 0 14798,'0'0'5029,"-23"23"-4666,-75 79-102,78-79-191,1 1 0,1 0 0,-16 29 0,-1 2 3,-217 291-1141,204-273-4390,37-55 645,1-2-2826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1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10730,'0'0'9556,"0"7"-9140,-7 132 3,-28 150 0,23-218-1217,2-27-3411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4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127 224 7591,'0'0'6897,"2"20"-6309,-1-3-461,2 13 160,-2 0 0,-4 49-1,-83 535 2058,79-649-1826,-3-42-1,-17-307-455,27 315-21,2 0 0,4 0-1,22-105 1,-26 164-43,1-1 0,0 1 0,1 0 0,0 0 0,0 0 0,1 0 0,7-9 0,-9 15 3,0 1-1,0-1 1,0 1-1,1-1 1,-1 1-1,1 0 1,0 0-1,0 1 1,0-1-1,0 1 1,0 0-1,1 0 1,-1 0 0,1 1-1,-1 0 1,1 0-1,0 0 1,5-1-1,6 2 26,0-1 0,0 2 0,0 0-1,0 1 1,0 1 0,-1 0 0,1 1 0,-1 1 0,17 7-1,-3 1-129,-1 1-1,0 2 1,43 31-1,-58-37-516,0 0-1,-1 1 1,18 21-1,-25-26-853,0 0 1,-1 1-1,1 0 1,-2 0-1,7 14 1,-3 2-4964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9609,'0'0'5381,"131"-12"-5093,-85 10-95,0 2-65,4 0-128,-4 0-32,0 0-385,-2 5-544,-14-1-928,2 6-1731,-11-4-3266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9641,'0'0'6422,"23"9"-6027,-23-9-395,96 42 342,-91-39-315,-1-1 0,0 1 0,1-1 0,-1 1 0,0 1 0,0-1 0,-1 1 0,1-1 1,-1 1-1,1 0 0,-1 0 0,-1 0 0,5 8 0,3 5 58,119 185 726,0 1-5140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1 11531,'0'0'5360,"-23"14"-4704,-77 52-58,90-59-491,0 1-1,1 0 1,0 0 0,0 1-1,1 1 1,0-1-1,-7 12 1,2-2 54,-39 54 331,-78 149-1,39-9-4671,78-173-288,5-10-2798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9 10698,'0'0'6347,"-15"-2"-5887,6 0-382,4 1-44,0 0 0,1 0-1,-1 0 1,0 1-1,1 0 1,-1 0 0,0 0-1,1 1 1,-1-1-1,0 1 1,1 0 0,-1 0-1,1 1 1,-1-1 0,1 1-1,0 0 1,0 0-1,-1 1 1,1-1 0,-5 5-1,-16 19 116,1 1-1,1 1 0,1 2 0,2 0 1,1 0-1,1 2 0,2 1 1,-21 58-1,30-67-120,0-1 1,2 1-1,1 0 0,0 0 0,1 43 1,3-57-20,0-1 0,1 0 0,0 1 0,1-1-1,0 0 1,0 0 0,1 0 0,0 0 0,0-1 0,1 1 0,1-1 0,-1 0 0,1 0 0,1 0 0,-1-1 0,1 0 0,13 12 0,-9-11 5,-1-2 1,1 1 0,1-1-1,-1-1 1,1 1-1,0-2 1,0 0 0,21 5-1,-14-5-30,0-2-1,0 0 1,0-1-1,0-1 0,20-2 1,-30 1-19,1 0 0,-1-1 0,1 0 1,-1 0-1,0-1 0,0 0 0,0-1 0,0 1 0,0-1 1,-1-1-1,12-9 0,-14 10 10,-1 0 0,1 0 1,-1-1-1,0 1 0,0-1 0,-1 0 0,0 0 0,0 0 1,0-1-1,0 1 0,-1-1 0,0 0 0,0 1 0,0-1 1,-1 0-1,0 0 0,1-9 0,-2 2 20,-1 0-1,0 0 1,0 0-1,-1 0 1,-1 1-1,0-1 0,-1 1 1,-9-22-1,9 25 11,-1 1-1,0-1 0,-1 1 0,1 0 0,-1 0 0,-1 0 0,0 1 1,0 0-1,0 0 0,-1 1 0,-16-11 0,24 17-2,0 0 0,0 0 0,0 0 0,0 0 0,0 0 0,0-1 1,0 1-1,1 0 0,-1 0 0,0 0 0,0 0 0,0 0 0,0 0 0,0 0 0,0 0 0,0 0 0,0 0 0,0-1 0,0 1 0,0 0 0,0 0 0,0 0 1,0 0-1,0 0 0,0 0 0,0 0 0,0 0 0,0 0 0,0 0 0,0-1 0,0 1 0,0 0 0,0 0 0,0 0 0,0 0 0,0 0 0,0 0 0,0 0 1,-1 0-1,21 3 27,34 9-14,-50-11-8,57 11 53,-36-7 188,0 0 0,0 1-1,35 15 1,-59-20-205,1 0 0,0 0 0,0 0 0,-1 1 0,1-1-1,-1 1 1,1 0 0,-1-1 0,0 1 0,0 0 0,0 0 0,0-1 0,0 1-1,0 0 1,0 0 0,0 0 0,-1 0 0,1 0 0,-1 1 0,1-1 0,-1 0-1,0 3 1,0 7 93,0 0 1,-2 20-1,1-24-95,-2 12 21,0 0 0,-1-1 0,-2 0 0,0 0 0,-8 18 0,-49 87 82,-2 3-574,62-118-284,-1 1 0,2 0 0,-4 16 1,5 13-8155,5-21 1260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968 0 15054,'0'0'5856,"-15"25"-5359,2-5-371,-84 146 741,-342 652 830,316-593-1504,-34 107-5290,126-252 1911,5 1 0,-22 108 1,29-85-5746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49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1 743 7623,'0'0'4810,"4"5"-4463,1 1-262,-1 0 0,0 0 0,0 1-1,0-1 1,-1 1 0,4 11 0,15 53 289,-5-12-130,-9-37-145,0 0 0,2-1 1,0 0-1,22 34 0,-28-49-49,1 0 0,0 0-1,0-1 1,0 0-1,0 0 1,1 0 0,0-1-1,0 1 1,0-1 0,0-1-1,1 1 1,0-1 0,-1 0-1,1-1 1,0 0 0,0 0-1,1 0 1,-1-1 0,9 1-1,3-2 71,0-1-1,0-1 0,0 0 1,0-1-1,-1-2 0,23-7 1,108-48 353,-84 32-356,631-248 363,398-127-587,-1093 403 108,308-116 63,-11-19 48,-259 114-79,-2-1 1,43-33 0,-72 47-18,-8 8-278,4 6-4692,-3 11-614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2:55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7 815 5029,'0'0'4730,"-1"-23"-3823,-1-6-583,-2-71 1850,19 113-1576,-1 2-469,-1 1 0,-1-1 0,0 2 1,14 27-1,32 79 62,-30-60-67,-9-20-27,3 5 59,31 51 0,-45-86-124,1 0 0,0-1-1,0 0 1,2-1 0,-1 0-1,1 0 1,1-1 0,20 13-1,-24-19 14,0 0-1,1 0 1,-1-1-1,1 0 0,0-1 1,0 0-1,0 0 1,1-1-1,-1 0 1,0 0-1,0-1 1,1-1-1,-1 1 1,0-2-1,0 1 0,0-1 1,13-5-1,12-5 86,0-1 0,0-2-1,31-20 1,-55 29-109,678-400 1033,-188 105-567,15 30-58,-220 142-282,8 30-96,-303 99-63,0-1 1,0 1 0,1 0-1,-1 0 1,0 0 0,0 0-1,1 0 1,-1 0 0,0 0-1,1 0 1,-1 0 0,0 0-1,0 0 1,1 0 0,-1 0-1,0 0 1,1 0 0,-1 0-1,0 0 1,0 0 0,1 0-1,-1 0 1,0 0 0,0 0-1,1 0 1,-1 0 0,0 1-1,0-1 1,1 0 0,-1 0-1,0 0 1,0 1 0,0-1-1,1 0 1,-1 0 0,-4 10-302,-11 10-296,-2-5-1201,-30 24-1,0-8-4123,22-17 937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07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7 656 6758,'0'0'8323,"-2"-7"-7901,-2-21 112,4 28-519,0 0 1,0 0-1,0-1 1,0 1 0,0 0-1,0-1 1,0 1-1,0 0 1,0 0 0,0-1-1,0 1 1,0 0-1,0 0 1,0-1 0,0 1-1,0 0 1,1 0 0,-1-1-1,0 1 1,0 0-1,0 0 1,0 0 0,1-1-1,-1 1 1,0 0-1,0 0 1,0 0 0,1 0-1,-1-1 1,0 1 0,0 0-1,1 0 1,-1 0-1,0 0 1,0 0 0,1 0-1,-1 0 1,0 0-1,1 0 1,-1 0 0,0 0-1,0 0 1,1 0-1,-1 0 1,0 0 0,0 0-1,1 0 1,-1 0 0,0 0-1,0 0 1,1 0-1,-1 0 1,0 1 0,0-1-1,1 0 1,-1 0-1,0 0 1,0 0 0,0 1-1,1-1 1,-1 0 62,16 8 198,0 1 1,-1 0 0,0 1 0,-1 1-1,0 0 1,-1 1 0,17 20-1,-13-15-72,1 0-1,1 0 0,22 14 1,-34-28-173,-1 1-1,0-2 1,1 1 0,-1-1 0,1 0 0,0 0 0,0-1 0,0 1 0,-1-2 0,1 1 0,0-1-1,0 0 1,0 0 0,0-1 0,10-2 0,1-2 16,0 0 1,0-1-1,-1 0 1,27-15-1,321-180 410,147-75-263,49 41-82,-534 225-81,0-1-1,39-23 0,-56 27-164,-41 25-20834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6983,'0'0'10436,"8"-4"-9817,-4 2-507,-2 0-65,0 1 1,1 0-1,-1 0 1,0 0 0,0 1-1,0-1 1,0 0 0,4 0-1,-5 1-26,0 0 1,0 1-1,0-1 0,0 0 1,0 0-1,0 1 0,0-1 1,-1 0-1,1 1 0,0-1 1,0 1-1,0-1 0,-1 1 1,1-1-1,0 1 0,0 0 1,-1-1-1,1 1 0,-1 0 1,1 0-1,0-1 0,-1 1 1,0 0-1,1 0 0,-1 0 1,1 0-1,-1 0 0,0 0 1,1 0-1,9 36 387,-2-1 0,-1 1-1,-2 0 1,1 58-1,8 56 32,24 42-36,-8-48-139,-25-115-141,-5-28-11,0-2-125,0 0 0,0 0 0,1 0-1,-1 0 1,0 0 0,0 0-1,0 0 1,0 0 0,0 0-1,0 0 1,0 0 0,0 0 0,0 0-1,0 0 1,0 0 0,0 0-1,0 0 1,0 0 0,1 0 0,-1 0-1,0 0 1,0 0 0,0 0-1,0 0 1,0 0 0,0 0 0,0 0-1,0 0 1,0 0 0,0 0-1,0 0 1,0 0 0,0 0 0,0 0-1,0 0 1,0 0 0,0 0-1,0 0 1,0 0 0,1 0-1,-1 1 1,0-1 0,0 0 0,0 0-1,0 0 1,0 0 0,0 0-1,0 0 1,-3-50-3576,-5 0-4054,7 29 2470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1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197 209 9321,'0'0'6876,"-3"-22"-5867,-5-67-155,7 85-752,1 1 0,0 0 0,0-1 1,0 1-1,0-1 0,1 1 0,-1 0 0,1-1 0,0 1 1,0 0-1,0 0 0,0 0 0,1 0 0,-1 0 1,1 0-1,0 0 0,0 0 0,0 0 0,0 1 1,0-1-1,5-3 0,-3 3 40,1 0 1,0 1-1,0-1 1,0 1-1,0 0 1,1 0-1,-1 1 1,1 0-1,5-1 1,5 0 0,-1 0 1,0 1-1,1 1 1,-1 1-1,1 0 1,-1 0-1,1 2 1,-1 0-1,0 1 1,23 9-1,-32-11-131,1 1 1,0 0-1,-1 1 1,0 0-1,0 0 1,0 0-1,0 0 1,-1 1-1,0 0 1,0 0-1,0 1 0,0-1 1,-1 1-1,0 0 1,0 0-1,-1 1 1,0-1-1,0 1 1,0 0-1,-1-1 1,0 1-1,0 0 0,0 0 1,0 11-1,-2-10-31,-1 0 0,1-1-1,-1 1 1,-1 0-1,1 0 1,-1-1 0,-1 1-1,1-1 1,-1 0 0,-1 0-1,1 0 1,-1 0-1,-7 9 1,-7 7-226,0-1 0,-27 25 0,41-43 194,-212 192-3146,174-158 2770,41-37 507,3-4-32,6-6 47,0 0 0,1 1 0,0 0-1,0 0 1,1 1 0,0 0 0,0 1 0,1 0 0,0 1 0,0 0 0,15-5 0,-19 8-44,1 0-1,0 0 0,0 1 1,0 0-1,0 1 1,0-1-1,0 1 1,0 1-1,0 0 1,0 0-1,0 1 1,0-1-1,0 2 0,0-1 1,-1 1-1,1 0 1,-1 1-1,7 4 1,-2 0-13,0 1 0,-1 0 1,-1 0-1,0 1 0,0 0 1,-1 1-1,0 0 0,-1 1 1,7 12-1,-10-15-25,0 0 1,-1 0-1,0 0 1,-1 1-1,0-1 1,0 1-1,-1 0 0,-1 0 1,1 0-1,-2 0 1,1 0-1,-1 0 0,-2 15 1,0-17-18,-1-1-1,1 0 1,-1 0 0,-1 0 0,1 0-1,-1 0 1,0 0 0,-1-1 0,0 0 0,0 0-1,0 0 1,0-1 0,-1 0 0,-10 8-1,-10 6-41,-1-2-1,-31 16 1,25-16-160,-1-1-1,-67 22 1,83-33 146,0-1 0,0-1 0,0 0 0,0-1-1,0-1 1,0 0 0,-36-5 0,50 3 48,0 0-1,0 0 1,0 0-1,0-1 0,1 0 1,-1 0-1,0 0 1,1 0-1,-1 0 0,1-1 1,0 0-1,0 1 1,0-1-1,0 0 0,0 0 1,1-1-1,0 1 1,-1-1-1,-2-5 0,2 3-441,1 0-1,0 0 0,-1 0 0,2 0 0,-1 0 0,1 0 0,0-1 0,0 1 0,1 0 0,0-1 0,0 1 0,1-7 1,4-2-3673,5-3-2685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3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39 120 4452,'0'0'8419,"-6"-6"-7731,-20-18-138,25 24-526,1 0-1,-1-1 0,1 1 0,-1-1 0,1 1 0,-1-1 1,1 1-1,-1-1 0,1 1 0,0-1 0,0 0 0,-1 1 1,1-1-1,0 1 0,0-1 0,-1 0 0,1 1 0,0-1 1,0 0-1,0 1 0,0-1 0,0 0 0,0 1 0,0-1 1,0 1-1,0-1 0,1 0 0,-1 1 0,0-1 0,0 0 1,0 1-1,1-1 0,-1 1 0,0-1 0,1 1 0,-1-1 1,0 0-1,1 1 0,-1 0 0,1-1 0,-1 1 0,1-1 1,-1 1-1,1-1 0,-1 1 0,1 0 0,0-1 0,-1 1 1,2 0-1,0-2 62,6-3 73,-1 0 1,1 1-1,0-1 0,1 2 0,-1-1 0,1 1 1,16-3-1,66-8 589,-81 13-656,43-5 276,0 2 0,0 3 0,77 7 0,-114-4-333,1 2 0,-1 0 0,0 0 1,0 2-1,-1 0 0,0 0 0,0 2 0,0 0 1,-1 0-1,0 2 0,-1-1 0,0 2 1,0 0-1,-1 0 0,-1 1 0,0 1 1,0 0-1,-2 0 0,1 1 0,-2 0 1,0 1-1,0 0 0,-2 0 0,0 0 1,0 1-1,-2 0 0,0 0 0,2 20 1,-3-17-27,-1 1 1,-2 0 0,0 0-1,-4 32 1,2-40-3,-1 0 1,0 0-1,-1-1 1,0 1-1,-1-1 1,0 0-1,-1 0 1,-11 16-1,1-7-22,-1-1-1,0 0 1,-1-1 0,-1-1 0,-1-1-1,0-1 1,-43 24 0,12-12-49,-1-3-1,-75 24 1,53-24-308,-105 18-1,144-40-3747,26-2-1671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 4997,'0'0'8712,"0"-4"-7874,0-20 1153,-2 22-971,-2 6-611,-2 9-113,-13 60 358,-15 99 0,29-139-601,5-30-393,-3 8-3508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466 168 4388,'0'0'4057,"3"-2"-3694,14-12 689,-17 12-438,1-1 0,-1 1 0,1-1 0,-1 1 0,0-1 0,0 0 0,-1-4 0,0 2-401,1 0-88,-1 0-1,0 0 1,0 0 0,-1 0-1,1 0 1,-1 0 0,0 0 0,0 1-1,-1-1 1,0 1 0,1 0 0,-1-1-1,-1 1 1,1 0 0,-5-3-1,4 2 4,0 1 0,-1 0 0,0 1 0,1-1-1,-1 1 1,-1 0 0,1 0 0,0 0 0,-1 1 0,1 0-1,-1 0 1,0 0 0,-6 0 0,3 1-36,0 0 1,0 1-1,0 0 1,0 1-1,0 0 1,1 0-1,-1 1 1,0 0 0,-15 6-1,14-3-37,0 0 0,0 1 1,0 1-1,1-1 0,0 2 0,0-1 0,-10 13 0,1 0-6,1 1 0,1 1-1,1 0 1,1 1 0,-21 46 0,22-37-17,1 1 0,2-1 1,1 2-1,-6 40 0,13-58-27,0 1 0,1 30 0,1-42-4,0 0 1,1 0-1,0 0 1,0-1-1,0 1 1,1 0-1,0-1 1,0 1-1,0 0 1,0-1-1,1 0 1,-1 0-1,1 0 1,4 4 0,5 4-8,1-1 1,0-1-1,1 0 1,0 0-1,0-2 1,1 0-1,0 0 1,1-2-1,0 0 1,0 0 0,26 4-1,-10-4-3,0-1-1,0-2 0,0-2 1,1-1-1,37-4 1,-22-4-93,-2-1 1,85-30-1,-125 38-399,2-2 293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11211,'0'0'7511,"1"14"-7116,-1-11-369,1 9 46,0-1-1,-1 1 0,0-1 1,-1 1-1,0-1 1,-1 1-1,-4 13 1,-88 272 114,89-283-514,-8 27-189,10-16-4264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13805,'0'0'6524,"8"11"-6215,-5-6-268,3 2 10,0 0 1,-1 0-1,-1 1 0,1 0 1,-1 0-1,0 1 1,-1-1-1,0 1 1,3 13-1,-1 22 123,-2 1-1,-1-1 1,-6 55-1,-4-32-190,-3 0-1,-23 78 0,8-78-3415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108 276 7911,'0'0'4367,"3"-21"-3198,12-68-186,-14 83-826,0 0 0,1-1 0,0 1 0,0 0 1,1 1-1,0-1 0,0 0 0,0 1 1,1-1-1,0 1 0,0 0 0,0 1 0,0-1 1,1 0-1,0 1 0,7-5 0,-2 1 117,0 1-75,1-1 0,0 2 0,1-1 0,0 2 0,0 0 0,0 0 0,0 1 0,1 0 0,0 1 0,-1 1 0,22-2 0,-16 3-72,0 0 0,0 2 1,0 0-1,0 1 0,0 0 1,0 2-1,31 9 0,-36-7-86,0-1-1,0 1 0,0 1 0,-1 1 0,-1-1 0,16 14 1,-22-16-34,0-1 0,0 1 0,-1 0 0,0 0 0,0 0 0,0 1 0,-1 0 0,1-1 1,-1 1-1,-1 0 0,1 0 0,-1 1 0,0-1 0,0 0 0,1 12 0,-3-10 2,0-1-1,0 0 0,0 0 1,-1 0-1,0 1 0,0-1 1,-1 0-1,0 0 0,0-1 1,-1 1-1,-4 8 0,0-4 5,0 0 0,0-1 0,-1 0-1,-1 0 1,-15 13 0,-7 3-186,-2-2 0,0-1 0,-2-2 1,-46 22-1,43-23 28,-43 15-1099,81-35 1240,0 0 0,0 0 0,-1 1 1,1-1-1,0 0 0,0 0 0,-1 0 1,1 0-1,0 0 0,0-1 0,0 1 1,-1 0-1,1 0 0,0 0 0,0 0 1,0 0-1,-1 0 0,1 0 0,0 0 1,0 0-1,0 0 0,0-1 0,-1 1 1,1 0-1,0 0 0,0 0 0,0 0 1,0-1-1,0 1 0,-1 0 0,1 0 1,0 0-1,0 0 0,0-1 0,0 1 1,0 0-1,0 0 0,0 0 0,0-1 1,0 1-1,0 0 0,0 0 0,0-1 1,0 1-1,0 0 0,0 0 0,0 0 1,0-1-1,0 1 0,0 0 0,0 0 1,0 0-1,0-1 0,1 1 0,1-14-8,0 10 26,1-1-1,-1 1 1,1 0 0,0 0 0,0 0 0,0 0-1,0 0 1,1 1 0,-1 0 0,1-1 0,0 1-1,0 0 1,0 1 0,1-1 0,-1 1-1,1 0 1,-1 0 0,1 0 0,0 1 0,6-2-1,9 0 110,0 0 0,0 2 0,36 1 0,-26 0-23,-19 1-63,1 0 0,-1 0-1,0 1 1,0 0 0,0 1 0,-1 1 0,1-1 0,-1 2 0,0-1 0,0 2 0,0-1 0,0 1 0,-1 1 0,0-1 0,0 2-1,13 14 1,-15-15-13,-1 0-1,0 1 1,-1 0-1,0 0 1,0 1-1,0-1 1,-1 1-1,-1 0 1,1 0-1,-1 0 1,-1 1-1,0-1 1,0 1-1,-1-1 1,0 1-1,-1 0 1,0-1-1,0 1 1,-1 0-1,-2 9 1,1-12-14,-1 0 1,0 0-1,0 0 1,0-1-1,-1 1 0,0-1 1,0 0-1,0 0 1,-1-1-1,0 1 1,0-1-1,0 0 0,-1 0 1,0-1-1,-10 7 1,-2-1 25,0 0 0,0-1 0,-1-1 0,-28 9 0,10-8 3,1-1 0,-1-2 0,0-1 0,0-3 0,-64-2 1,82-2-5,2-1 0,-1 0 1,0-1-1,-24-10 0,26 8-306,-1 1-1,0 0 1,0 2 0,0 0-1,-26-2 1,27 5-3225,5 0-2810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 14574,'0'0'6593,"4"16"-6438,-1-2-124,0-7-21,-2 0-1,1-1 1,-1 1 0,0 0-1,0 0 1,0 0-1,-1 0 1,-1 0-1,1 0 1,-1-1-1,0 1 1,0 0-1,-3 7 1,-9 20-64,-2-1 0,-1-1 1,-1-1-1,-29 40 0,17-32-3295,0 0-3336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138 369 12524,'0'0'7127,"6"5"-6823,-4-3-275,1 0 1,-1 0-1,0 0 0,0 1 1,0-1-1,0 1 0,-1-1 1,1 1-1,-1 0 0,1 0 1,-1 0-1,0 0 0,1 5 1,-1-2 10,0 1 0,0-1 0,-1 1 0,0-1 0,0 1 0,-1-1 0,-2 9 0,-7 28 197,-3 0-1,-2-1 1,-34 71-1,-17 44 41,66-155-256,-4 8 63,1-1 1,0 1-1,1 0 0,-1 11 1,3-21-21,3-1-57,0 1 0,0-1 1,-1 0-1,1 0 0,0 0 0,-1 0 0,1 0 1,-1 0-1,1-1 0,-1 0 0,0 1 1,0-1-1,0 0 0,0 0 0,4-4 1,26-37 11,-29 39-15,38-64 65,62-141 1,-78 155-145,35-82 19,86-171 101,-138 293-18,1 0 0,14-14 0,-3 3 148,-20 25-167,0-1-1,1 0 0,-1 1 0,1-1 1,-1 1-1,1 0 0,-1-1 0,1 1 1,-1-1-1,1 1 0,0 0 0,-1-1 1,1 1-1,-1 0 0,1 0 0,0-1 1,-1 1-1,1 0 0,0 0 0,-1 0 1,1 0-1,0 0 0,-1 0 0,1 0 1,0 0-1,-1 0 0,1 0 0,0 0 1,-1 0-1,1 1 0,0-1 0,-1 0 1,1 0-1,0 1 0,-1-1 0,1 1 1,-1-1-1,1 0 0,-1 1 0,1 0 1,2 2 16,0 0 0,0 0 1,0 0-1,-1 0 0,4 6 0,1 4 14,-1 0 0,-1 0 0,0 1-1,-1-1 1,0 1 0,3 27 0,2 91 191,-8-97-173,13 463 548,-12-285-4566,-3-198 2115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4:4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1 205 13196,'0'0'5451,"21"-14"-4955,69-42-47,-84 53-398,-1-1 1,1 1-1,0 1 1,0-1-1,0 1 0,0 0 1,0 1-1,1-1 1,-1 1-1,7 0 0,4-1 51,333-39 673,-65 9-3415,-95 4-5819,-135 21 1375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0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500 538 2530,'0'0'6145,"1"-3"-5627,-1-6-281,1 1 0,-2 0 0,1 0 0,-1-1 1,0 1-1,-1 0 0,0 0 0,0 0 0,-5-9 1,0-6 144,-90-352 5095,96 370-5347,0 1 22,1 0-1,-1 0 1,0 1 0,-1-1-1,1 0 1,-1 1 0,1-1 0,-4-4-1,5 8-143,-1-1-1,1 1 0,0 0 1,-1 0-1,1 0 1,0 0-1,0-1 0,-1 1 1,1 0-1,0 0 1,-1 0-1,1 0 0,0 0 1,-1 0-1,1 0 1,0 0-1,-1 0 0,1 0 1,0 0-1,-1 0 1,1 0-1,0 0 0,0 0 1,-1 0-1,1 0 0,0 0 1,-1 1-1,1-1 1,0 0-1,-1 0 0,1 0 1,0 0-1,0 1 1,-1-1-1,1 0 0,0 0 1,0 1-1,-1-1 1,-7 12 61,2 3-17,0 0-1,1 0 1,1 0 0,0 1 0,1-1 0,-1 26-1,2 102 261,2-87-180,13 234 313,-4-171-37,-13 218-1,0-289-355,-30 459 205,34-506-187,0 0 158,0-5-99,-3-15-72,-6-25-55,-49-74 62,13 29-10,40 76-56,-1 0 1,0 1-1,-1 0 0,-1 0 1,1 1-1,-2-1 1,0 2-1,0-1 1,-1 1-1,0 1 0,0 0 1,-1 0-1,-1 1 1,1 1-1,-1 0 1,-16-8-1,27 15 3,1 0 0,0 0 0,0 0 0,0 0 0,0 0-1,0 0 1,-1 0 0,1 0 0,0-1 0,0 1 0,0 0 0,0 0 0,-1 0 0,1 0-1,0 0 1,0 0 0,0 0 0,0 0 0,-1 0 0,1 0 0,0 0 0,0 0 0,0 0 0,0 0-1,-1 0 1,1 1 0,0-1 0,0 0 0,0 0 0,0 0 0,-1 0 0,1 0 0,0 0 0,0 0-1,0 0 1,0 0 0,0 1 0,0-1 0,-1 0 0,1 0 0,0 0 0,0 0 0,0 0-1,0 1 1,0-1 0,0 0 0,0 0 0,0 0 0,0 0 0,0 1 0,0-1 0,0 0 0,0 0-1,0 0 1,0 1 0,0-1 0,0 0 0,0 0 0,0 0 0,0 0 0,0 1 0,0-1 0,3 14 12,-2-13-14,21 63 135,33 62-1,-35-81 1,-11-26-66,1 0 0,0 0 0,2-1 0,16 20 1,-22-31-26,0 0 0,0 0 0,1-1 0,0 0 1,0-1-1,0 1 0,0-1 0,1-1 0,0 1 0,0-1 1,1-1-1,13 5 0,-15-6-16,1-1 1,-1 0-1,0-1 1,0 1-1,1-1 1,-1-1-1,0 1 1,0-1-1,0-1 1,1 1-1,10-5 1,-8 2-5,0-1 0,0 0 0,-1-1 0,0 0 0,0 0 0,16-15 0,0-6 8,-1-1 0,-1-1 0,30-50 0,-38 56-5,12-19-13,3 2 1,1 1 0,1 1 0,39-32 0,-35 36-25,-30 30-769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1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12172,'0'0'7308,"23"-7"-6919,75-24-116,-85 27-220,0 1 0,1 1 0,0 0 1,-1 1-1,1 0 0,21 3 0,-1-1-9,27-3-113,15 1-468,-26 4-9053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1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2979,'0'0'3000,"-18"16"336,-6-13-2828,7 0-201,-29 7 0,30-5-145,0 1 1,1 1 0,-19 10 0,28-11 959,10-4 262,15-1 203,-14-1-1879,62-3 1002,70-12 1,-70 5-498,72 1 0,170 7 475,-282 0-320,1 0 0,40-10-1,-5 1-119,-59 10-159,-2 1-31,0 0 0,0 0 1,0 0-1,0-1 0,0 1 0,-1-1 0,1 1 0,0-1 0,0 0 0,-1 1 0,1-1 0,0 0 0,1-2 0,-2 3-47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1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32 149 2819,'0'0'5050,"-2"-4"-4575,-24-36 2466,26 40-2841,0-1-1,0 1 0,-1 0 0,1 0 0,0 0 0,0-1 1,0 1-1,-1 0 0,1 0 0,0-1 0,0 1 1,0 0-1,-1 0 0,1-1 0,0 1 0,0 0 0,0-1 1,0 1-1,0 0 0,0-1 0,0 1 0,0 0 1,0-1-1,0 1 0,0 0 0,0-1 0,0 1 1,0 0-1,0 0 0,0-1 0,0 1 0,0 0 0,0-1 1,1 1-1,-1 0 0,0-1 0,0 1 0,14-7 756,21 3-1248,-34 4 604,86-6 134,218-19 303,36 16-435,-124 7-170,31-12-10,130-2 30,-245 16-63,459-7 0,-146 5 48,-230 4-32,236 10-16,-228-4 0,89-8-52,-128-2 35,214-9 76,139 9-177,-332-5 86,-116 6 28,30 0-15,166 19-1,-271-15 16,-8-2 0,0 1 1,0-2 0,0 1-1,9-1 1,16 7 3,-31-7 5,-1 0 0,1 0 0,-1 0-1,1 0 1,-1 0 0,0 0 0,1 0 0,-1 0 0,1 0 0,-1 0 0,1 0-1,-1 1 1,0-1 0,1 0 0,-1 0 0,1 0 0,-1 1 0,0-1-1,1 0 1,-1 1 0,0-1 0,1 0 0,-1 1 0,0-1 0,0 0 0,1 1-1,-1-1 1,0 1 0,0-1 0,0 0 0,0 1 0,1-1 0,-1 1-1,0 0 50,0-1-27,0 2-38,-9 4-742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18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22 4933,'0'0'4500,"-3"-4"-4068,1 2-218,2 1-141,0 0 0,-1 0 0,1 0-1,-1 0 1,1 0 0,-1 1 0,0-1 0,1 0 0,-1 0 0,0 1 0,1-1-1,-1 0 1,0 1 0,0-1 0,0 1 0,0-1 0,1 1 0,-1-1 0,0 1-1,0 0 1,0 0 0,-2-1 0,3 3 86,0 1 0,0-1 0,0 1 0,1-1 0,-1 0 0,1 1 0,-1-1 0,2 3 0,2 2-56,-1-1 0,2 1 0,-1-1 0,1 0-1,0 0 1,0-1 0,1 1 0,8 6 0,58 36 702,-8-6-225,-59-37-490,1-1 0,-1 1-1,1 0 1,-2 1-1,1-1 1,7 12 0,-11-15-73,0 0 0,0 0 0,0 1 0,0-1 0,0 0 0,0 1 0,-1-1 0,1 1 0,-1-1 0,0 1 0,1-1 0,-1 1 0,0-1 0,-1 1 0,1-1 0,0 1 0,-1-1 0,1 0 0,-1 1 0,0-1 0,0 1 0,0-1 0,-3 4 0,0 0-43,-1 0 0,0 0 0,0-1 0,0 1 0,-1-1-1,0-1 1,0 1 0,0-1 0,-1 0 0,1 0 0,-1-1 0,0 0 0,0 0 0,-8 1 0,-27 4-2877,2-9-3631,20-5 630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1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8104,'0'0'4644,"154"-50"-3907,-115 47-193,5 1-95,4 2-129,-2 0-160,2 0-96,-4 0-128,-3 2-320,1 8-769,-8-1-2146,-2 5-3588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1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26 7271,'0'0'8349,"-1"-3"-7895,0 1-403,0 1-1,0-1 1,0 1 0,-1-1-1,1 1 1,0 0 0,-1-1 0,1 1-1,-1 0 1,1 0 0,-1 0-1,1 0 1,-1 0 0,0 0 0,1 1-1,-1-1 1,0 0 0,0 1-1,1-1 1,-1 1 0,0 0 0,0 0-1,0 0 1,0 0 0,0 0-1,1 0 1,-1 0 0,0 0 0,0 1-1,0-1 1,0 1 0,1-1-1,-3 2 1,-1 1-2,0-1-1,0 1 1,0 0 0,1 0-1,-1 0 1,1 1-1,0 0 1,0 0-1,0 0 1,1 0 0,-1 0-1,-2 6 1,-1 2 1,0-1-1,1 1 1,1 0 0,-6 17 0,7-15-32,1 1 0,0 0 0,1 0 1,1-1-1,0 1 0,1 1 0,0-1 0,1-1 0,6 26 1,-5-35-16,0 1 1,0-1 0,1 1 0,-1-1 0,1 0 0,1 0 0,-1 0-1,1 0 1,0-1 0,0 1 0,0-1 0,0 0 0,1 0 0,0-1-1,8 6 1,-7-5 19,1-1-1,-1 0 0,1 0 1,0-1-1,0 0 0,0 0 1,0 0-1,0-1 0,1 0 1,-1-1-1,0 1 0,12-2 1,-17 0-17,-1 0 1,1 1 0,-1-1-1,1 0 1,0 0-1,-1 0 1,0 0-1,1 0 1,-1 0-1,0-1 1,1 1 0,-1 0-1,0-1 1,0 1-1,0-1 1,1-1-1,-1 2-6,0 0-1,-1 0 0,1-1 1,0 1-1,-1 0 0,1 0 0,-1 0 1,1-1-1,-1 1 0,0 0 1,0-1-1,1 1 0,-1 0 1,0-1-1,0 1 0,0 0 0,0 0 1,-1-1-1,1 1 0,0 0 1,-1-3-1,-1 2-43,0 0 1,0 0-1,-1 0 0,1 0 1,0 0-1,-1 0 1,1 1-1,-1-1 0,0 1 1,1 0-1,-1 0 1,0 0-1,0 0 0,0 0 1,0 0-1,0 1 0,0 0 1,0-1-1,0 1 1,0 0-1,0 1 0,0-1 1,0 0-1,0 1 0,0 0 1,-5 1-1,-37 16-2866,7 3-4133,20-10 691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2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1 512,'0'0'3006,"-7"7"-2974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3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332 410 2434,'0'0'4543,"3"-6"-4084,17-34 913,-19 35-1190,0-1-1,0 1 1,0-1-1,-1 1 0,1-1 1,-1 0-1,-1 1 0,0-7 1,0-3 32,0-2-53,-1 1 1,0 0-1,-7-22 0,5 20 13,-5-36 0,6-74 1439,3 128-1601,0-1 1,0 1-1,0 0 1,0 0-1,0-1 1,0 1-1,0 0 1,-1-1-1,1 1 1,0 0-1,0 0 1,0-1-1,0 1 1,-1 0-1,1 0 1,0 0-1,0-1 1,0 1 0,-1 0-1,1 0 1,0 0-1,-1 0 1,1 0-1,0-1 1,0 1-1,-1 0 1,1 0-1,0 0 1,0 0-1,-1 0 1,1 0-1,0 0 1,-1 0-1,1 0 1,0 0-1,-1 0 1,1 0-1,0 0 1,0 0 0,-1 0-1,1 1 1,0-1-1,0 0 1,-1 0-1,1 0 1,0 0-1,0 0 1,-1 1-1,1-1 1,0 0-1,-1 0 1,-1 5 20,-1-1 1,0 1-1,1 0 1,0-1-1,0 1 1,1 0-1,-1 0 1,-1 10-1,-3 44 130,-4 304 312,8-194-240,17 252 128,9 221 1175,-25-625-1476,0 0 0,-1 0 1,-1 0-1,0 0 0,-8 19 0,9-108 1214,2 61-1281,-1 0-1,0 0 0,-1 0 0,0 0 1,-1 0-1,0 0 0,0 1 0,-1-1 1,-8-14-1,3 11-5,0 0 0,0 0 0,-2 1 0,0 0 0,-18-17 1,-39-37 35,-19-18 14,82 81-37,2 2 1,1 0 0,0 0 1,0 0-1,0 0 0,0 0 0,0-1 0,0 1 0,1-1 1,-1 1-1,-1-5 0,3 6 24,12 11 15,-1 6-22,-1 1 0,0 0-1,-1 0 1,0 1-1,-2 0 1,8 24-1,-9-21 39,2 0 0,0-1 0,2 0 0,22 36 0,-16-35 47,1 0-1,0-1 0,2-1 0,0-1 0,37 28 0,-55-46-45,0 2 7,1-1 0,0 0 0,-1 0 1,1-1-1,0 1 0,-1 0 0,1 0 0,0-1 0,0 1 1,0-1-1,0 0 0,0 0 0,0 1 0,3-1 1,-2-1-55,-1 1 0,1-1 1,0 1-1,0-1 1,0 0-1,-1 0 1,1-1-1,0 1 0,-1 0 1,1-1-1,2-1 1,28-25 175,-19 16-152,143-128 6,-22 18-9,90-63 26,-213 176-53,17-15 52,-32 27-620,-32 30-4574,-7 8-3948,22-21 2859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3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2979,'0'0'5162,"-12"2"-4415,-37 9-74,-9-3 8646,50-7-6811,26 0-2591,19-1 122,706 13 163,-729-12-199,0 0 0,0 1 0,0 0 1,19 6-1,-22-2 78,2 0 601,-16-6-1046,1 1 0,-1 0 0,0 0 0,0 0-1,1 1 1,-1-1 0,1 1 0,-5 2 0,-5 4-3897,-5 1-3607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2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37 7527,'0'0'5413,"-2"-1"-5098,2 1-304,0 0 0,0 0 0,0 0 0,0 0 0,0 0 1,0 0-1,0-1 0,0 1 0,0 0 0,-1 0 0,1 0 0,0 0 0,0 0 0,0 0 0,0 0 0,0 0 0,0-1 0,0 1 0,0 0 0,0 0 0,0 0 0,0 0 0,0 0 0,0 0 0,0 0 1,0-1-1,0 1 0,0 0 0,0 0 0,0 0 0,0 0 0,0 0 0,0 0 0,0 0 0,0-1 0,0 1 0,0 0 0,0 0 0,0 0 0,0 0 0,0 0 0,0 0 0,1 0 0,-1 0 1,0-1-1,0 1 0,0 0 0,0 0 0,0 0 0,0 0 0,0 0 0,0 0 0,1 0 0,-1 0 0,0 0 0,0 0 0,0 0 0,0 0 0,0 0 0,0 0 0,0 0 0,1 0 0,-1 0 1,0 0-1,17-3 329,33 3-118,-35 0-72,210-9 934,-190-2-262,-35 11-812,0 0 0,0 0 1,0 0-1,0 0 0,1 0 1,-1 0-1,0 0 0,0 0 1,0 0-1,0 0 0,0 0 0,0 0 1,0 0-1,0 0 0,0 0 1,1-1-1,-1 1 0,0 0 1,0 0-1,0 0 0,0 0 1,0 0-1,0 0 0,0 0 1,0 0-1,0 0 0,0 0 0,0 0 1,0-1-1,0 1 0,0 0 1,0 0-1,0 0 0,0 0 1,0 0-1,0 0 0,0 0 1,0 0-1,0-1 0,0 1 1,0 0-1,0 0 0,0 0 1,0 0-1,0 0 0,0 0 0,0 0 1,0 0-1,0-1 0,0 1 1,0 0-1,0 0 0,0 0 1,0 0-1,0 0 0,0 0 1,0 0-1,-1 0 0,1 0 1,0 0-1,0 0 0,0 0 0,0 0 1,0 0-1,0 0 0,0-1 1,0 1-1,-1 0 0,-5-2 106,2 2-102,1 0-1,-1 0 1,0 1 0,1 0-1,-1 0 1,1 0-1,-1 0 1,1 0 0,0 0-1,-1 1 1,1 0 0,0 0-1,0 0 1,0 0-1,0 0 1,1 1 0,-1-1-1,0 1 1,1-1-1,0 1 1,0 0 0,0 0-1,0 0 1,0 0 0,0 1-1,1-1 1,0 0-1,-1 1 1,0 4 0,-2 11-25,0 0 1,0 0 0,2 1 0,0 24 0,1-18-102,0-17-92,-2 39-2494,3-19-2851,0-18-846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2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96 6694,'0'0'5792,"-5"-16"-5482,-12-45-75,16 60-218,1-1 0,0 1 0,-1 0 0,1 0 0,-1 0 1,1 0-1,-1 0 0,1-1 0,-1 1 0,0 0 0,1 0 0,-1 1 0,0-1 0,0 0 0,0 0 1,-2-1-1,-9 2 125,7 1-47,-4-1 3,7 0-79,0 0 1,0-1-1,1 1 1,-1 0-1,0 0 0,0 0 1,0 1-1,1-1 1,-1 0-1,0 1 1,0-1-1,1 1 1,-1-1-1,0 1 1,1 0-1,-1 0 1,0 0-1,1 0 0,-1 0 1,1 0-1,0 0 1,-1 0-1,1 1 1,0-1-1,-2 3 1,0 1 20,0 0 0,0 1 1,0 0-1,0-1 0,1 1 0,0 0 1,1 0-1,-1 0 0,1 1 0,0-1 1,0 0-1,1 0 0,0 1 0,0-1 1,1 0-1,-1 1 0,3 7 0,3 6-3,1-1-1,0 0 1,20 35-1,5 12 23,-30-60-31,0 0 0,0-1 1,0 1-1,-1 0 0,0 0 0,0 0 1,-1 0-1,0 0 0,0 7 1,0-10-16,-1-1 0,1 1 0,-1 0 0,1-1 0,-1 1 0,0 0 0,0-1 0,-1 0 1,1 1-1,0-1 0,-1 0 0,1 1 0,-1-1 0,0 0 0,0 0 0,0 0 0,0 0 0,0-1 1,0 1-1,0-1 0,-3 2 0,2-1-4,0 0 0,-1-1 1,1 0-1,0 0 0,-1 0 0,1 0 0,-1 0 1,1-1-1,-1 1 0,1-1 0,-1 0 1,1 0-1,-7-1 0,8 1-6,0-1-1,1 0 1,-1 1 0,0-1 0,1 0-1,-1 0 1,0 0 0,1 0 0,-1 0-1,1 0 1,0 0 0,-1 0-1,1-1 1,0 1 0,0 0 0,0-1-1,0 1 1,0-1 0,0 0 0,0 1-1,0-1 1,0 0 0,1 1-1,-1-1 1,1 0 0,0 0 0,-1 1-1,1-5 1,-1-5 17,1-1 0,0 1 0,1-1 0,0 1 0,1 0 0,0-1 0,1 1 0,0 0 0,8-18 0,-4 15-16,0 0 1,1 1-1,0-1 0,1 2 0,0-1 0,18-17 1,-21 25-115,-1 0 0,1 1 0,0 0 0,0 0 0,1 0 1,-1 1-1,1 0 0,0 0 0,0 0 0,8-1 0,0 1-1655,0 0 0,0 1 0,28 0-1,-13 2-4111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1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14286,'0'0'7441,"8"23"-7142,2 4-222,-2-6-27,-1 0 0,0 0-1,-2 1 1,5 34 0,-2 33-774,-3 0-1,-8 103 1,-5-126-5073,1-37-834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2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224 153 9001,'0'0'6406,"9"-15"-5974,32-48-74,-39 60-285,-1 1 0,1-1 0,-1 1 1,1-1-1,-1 0 0,0 0 0,0 0 0,0 0 1,-1 0-1,1 0 0,-1 0 0,1 0 0,-1-4 1,0 6-55,-1-1 0,1 1 0,0 0 0,-1 0 0,1 0 0,-1-1 0,1 1 0,-1 0 0,0 0 1,1 0-1,-1 0 0,0 0 0,0 0 0,0 1 0,0-1 0,0 0 0,0 0 0,0 0 0,0 1 0,0-1 1,-2 0-1,-4-1 8,0 0 0,0 0 0,-1 1 1,1 0-1,0 1 0,0-1 0,-11 2 1,8-1 81,-1 1-80,1 0 0,0 0 0,0 1 0,0 1 0,0 0 1,0 0-1,0 0 0,1 2 0,0-1 0,-1 1 0,2 0 0,-1 1 0,1 0 0,-1 0 0,2 1 1,-1 0-1,1 0 0,0 1 0,-8 11 0,14-16-22,1-1 0,-1 1 1,0-1-1,0 1 0,1 0 0,0-1 1,0 1-1,-1 0 0,1 0 0,1-1 1,-1 1-1,0 0 0,1 0 1,-1-1-1,1 1 0,0-1 0,0 1 1,0 0-1,0-1 0,1 0 0,-1 1 1,0-1-1,1 0 0,3 4 0,0-3-1,0-1 1,0 0-1,1 0 0,-1 0 0,1 0 0,0-1 0,-1 0 0,1 0 0,0-1 0,0 1 0,-1-1 0,9-1 0,-3 0 3,1-1 0,-1 0 0,0 0 1,0-1-1,13-5 0,18-12 55,-41 20-59,-1 0 0,1 0 0,-1 0 0,0 0 0,1 0 0,-1 1 1,1-1-1,-1 0 0,1 0 0,-1 0 0,1 1 0,-1-1 0,0 0 0,1 0 0,-1 1 0,1-1 0,-1 0 0,0 1 1,1-1-1,-1 0 0,0 1 0,0-1 0,1 1 0,-1-1 0,0 0 0,0 1 0,1-1 0,-1 1 0,0-1 1,0 1-1,0-1 0,0 1 0,0-1 0,0 1 0,0-1 0,0 1 0,0-1 0,0 1 0,0-1 0,0 2 1,0 29 1,-1-22 28,1 27 12,-1 16-79,2 1 0,3-1 1,15 84-1,5-54-1257,-6-26-4303,-9-26-1567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4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24 3171,'0'0'6491,"-27"1"-3330,-37 14 20,80-14-135,74 0-2808,1258 16 744,-924 13-918,-409-29 222,-24 0-113,-14-6-146,23 5-20,-1 0 1,0 0 0,0 0-1,1 0 1,-1 0 0,0 1-1,0-1 1,1 0 0,-1 0-1,0 0 1,0 1 0,1-1-1,-1 0 1,0 1 0,1-1-1,-1 1 1,0-1 0,1 1-1,-1-1 1,1 1 0,-1-1 0,1 1-1,-1 0 1,1-1 0,-1 1-1,1 0 1,-1-1 0,1 1-1,0 0 1,0-1 0,-1 1-1,1 1 1,0 29 404,1-16-309,8 158 86,-2-54-116,-7-101-73,11 131-21,-10-142-40,1 12 272,-1-15-72,1-11-60,11-425-79,-16 409 5,0 0 1,-1 0-1,-1 0 0,-14-36 1,18 58-28,-4-6-25,5 6 43,-1 0 0,1 0 1,0 1-1,-1-1 1,1 1-1,-1-1 1,1 0-1,-1 1 0,1-1 1,-1 1-1,1-1 1,-1 1-1,1-1 1,-1 1-1,0 0 0,1-1 1,-1 1-1,0 0 1,1-1-1,-1 1 1,0 0-1,0 0 1,1 0-1,-1-1 0,0 1 1,0 0-1,1 0 1,-1 0-1,0 0 1,0 0-1,1 1 0,-2-1 1,-63 23 142,-22-10-147,-1-4 0,0-3 0,-135-10 0,-2-16 66,-36-1-63,7 2 4,129 7 29,7 10-127,46 3 160,-121 2-151,137 1 100,15 1 620,42 14-464,37 150 175,-24-80-207,-5 0-1,-2 97 1,-7-186-132,0 0 0,0 0 1,0 0-1,0 0 1,0 0-1,0 1 0,0-1 1,0 0-1,0 0 1,0 0-1,0 0 0,0 0 1,-1 0-1,1 0 0,0 1 1,0-1-1,0 0 1,0 0-1,0 0 0,0 0 1,0 0-1,0 0 0,0 0 1,-1 0-1,1 0 1,0 0-1,0 0 0,0 1 1,0-1-1,0 0 1,0 0-1,0 0 0,-1 0 1,1 0-1,0 0 0,0 0 1,0 0-1,0 0 1,0 0-1,0 0 0,-1 0 1,1 0-1,0 0 0,0-1 1,0 1-1,0 0 1,0 0-1,0 0 0,-1 0 1,1 0-1,0 0 1,0 0-1,0 0 0,0 0 1,0 0-1,0 0 0,0-1 1,-7-4 8,-1-17-4,1 1 0,1-2 0,0 1 0,2-1 0,-3-39 0,4 36-11,-8-239-183,12 277 183,0-1 0,1 1 0,1-1 0,7 20 0,4 22 18,6 85-40,-19-131 52,0-4-10,0-4 12,-2-13 48,-2-21 29,-1 11-105,-4-28 19,-3-106-1,9 126-248,3 31 230,-1 1 0,1 0 0,0-1 0,0 1 0,0 0 0,0-1 0,0 1 0,0 0 0,0 0 0,-1 0 0,1 0 0,0 0 0,0 0 0,0 0 0,2 0 0,-2 0 0,202 15 15,-94-4-3,456-2-140,-481-11 108,542 6-280,-329 14-53,-280-17 281,-11-1 31,1 0-1,-1 0 0,1 1 1,0-1-1,-1 2 0,1-1 0,7 3 1,-8-1 13,-17-2 45,5 2-20,0 1 1,1-1-1,-1 2 1,1-1-1,0 1 0,0-1 1,1 1-1,-1 1 1,1-1-1,0 1 0,0-1 1,1 1-1,0 0 1,0 0-1,-3 10 0,-3 10-128,2 1-1,-6 44 0,-6 19-3301,10-61-902,-3-1-3438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4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17 2146,'0'0'3614,"4"-1"-3486,5-3-90,20-7 3805,-14 13-1813,-14-2-1962,0 0 0,0 0 0,0 0 0,-1 0-1,1 0 1,0 0 0,0 0 0,0 0 0,0 1-1,0-1 1,0 0 0,0 1 0,0-1 0,0 0-1,-1 1 1,1-1 0,0 1 0,0 0 0,-1-1-1,2 2 1,3 3 37,-1 1 0,0-1 0,0 1 0,-1 0 0,1 0 0,-1 1 0,-1-1 0,1 1 0,-1-1 0,0 1 0,1 11 0,1 9 92,1 43-1,-5-61-125,0 388 469,-2-176-220,2-154-61,-3-1 1,-4 0-1,-2 0 1,-22 84-1,25-129-197,3-13 1,0 1 1,1 0-1,0-1 1,-1 15-1,3-21 7,-2 9 1403,1-13-1466,1-1 0,-1 0 1,1 1-1,-1-1 0,0 1 0,0-1 0,0 1 0,-1-1 1,1 1-1,0 0 0,-1 0 0,-3-4 0,-28-27 121,21 22-119,0-2-30,0 0 0,0-1 1,1-1-1,1 1 1,1-1-1,-15-30 0,-12-42-21,35 85 84,0 1-38,0 0 0,0 0 0,1-1-1,-1 1 1,0 0 0,1 0 0,-1-1-1,1 1 1,-1-1 0,1 1-1,-1-3 1,1 3 4,2 11 9,3 28 47,1-1 0,17 52 0,-18-73-53,0 0-1,1 0 1,1 0 0,1-1-1,0-1 1,1 1 0,0-1-1,1 0 1,21 21 0,-29-33 1,1-1 1,0 0 0,-1 0-1,1 0 1,0 0 0,-1 0 0,1 0-1,0-1 1,0 1 0,0-1-1,-1 0 1,1 0 0,0 0-1,0-1 1,3 0 0,1 1 0,0-1 0,0 0 1,0-1-1,0 0 0,7-3 1,8-7 1,0-1 0,-1-1 1,0-1-1,30-29 0,-13 6-2,36-46-1,-65 72 15,-2 4 26,-1 0 1,0-1-1,0 1 0,6-15 1,-7 10 113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9:5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32,'3'0'4906,"-42"7"427,36-6-4897,-1 0 1,1 0-1,0 0 0,0 1 1,0-1-1,0 1 0,0 0 1,0 0-1,0 0 0,0 0 1,1 0-1,-3 3 0,-14 10 47,-1 5 2122,19-19-2578,1-1 0,-2 0-17,172-7 780,12 0-656,-128 7-107,296 14 202,-298-10-202,-51-4-43,3 2 47,0-1 0,0 0 1,0 0-1,0 0 0,0-1 0,7 1 1,-11-1-11,2 0-16,0 0 1,-9 3 198,-3 2-2781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10:0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5958,'0'0'6342,"170"-44"-6150,-68 12-160,26-7-128,29-5-449,27-11-960,23 0-3844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10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0 362 7495,'0'0'4164,"111"-125"-3844,-52 84-160,6 0-256,8 4-320,1-2-1089,6-3-2627,3 6-1858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10:0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8552,'0'0'4356,"147"-136"-4196,-76 111-160,21 0-384,19-5-1153,20-3-5062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11:1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7 738 577,'0'0'3838,"-7"-2"785,15 3-3778,-1-3 2826,-1-14-1370,0-25-2214,-2 1 0,-1-55 1,0-2-46,-3 97-28,-1-1 0,1 0-1,0 0 1,0 0-1,0 0 1,0 0 0,1 0-1,-1 0 1,0 1 0,0-1-1,1 0 1,-1 0 0,0 0-1,1 0 1,-1 1 0,1-1-1,-1 0 1,1 0-1,-1 1 1,1-1 0,-1 0-1,1 1 1,0-1 0,-1 0-1,2 0 1,-1 1 13,1 0 0,-1-1 0,0 1 0,0 0 0,1 0 0,-1 0 0,0 0 0,1 0 0,-1 0 0,0 0 0,0 1 0,1-1 0,-1 0 0,0 1 0,2 0 0,2 1 25,-1 1 1,1-1-1,-1 1 1,1 0-1,-1 0 1,0 1-1,6 6 1,-1 3 32,-1 1-1,-1-1 1,0 2 0,-1-1 0,-1 1 0,4 16 0,15 36 202,7-8-156,2-1 1,49 65-1,-60-92-93,11 13 181,-30-43-189,-1 0-1,0 0 1,0 0 0,1 0-1,-1-1 1,1 1 0,-1-1 0,0 1-1,1-1 1,-1 0 0,1 0-1,-1 0 1,1 0 0,3-1 0,4 0 31,-4 1-34,0-1-1,0 0 1,0 0 0,0-1-1,0 0 1,0 0 0,-1 0-1,1 0 1,7-5 0,49-35 129,-43 28-131,540-366-37,-396 280-6,263-119 0,-334 180 0,3 3-1,0 5 0,172-33 1,-254 62-50,-10 1-30,0 0 0,0 0 0,0 1-1,1-1 1,-1 1 0,0 0 0,0 0 0,0 0-1,1 0 1,4 1 0,-33-10-16755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14:59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14 659 6086,'0'0'5963,"-1"2"-5355,-2 11-330,0 0 0,0 0-1,1 0 1,1 0-1,0 0 1,1 0-1,1 0 1,2 18 0,-2-27-238,-1-1 1,2 1 0,-1-1-1,0 1 1,1-1 0,-1 0-1,1 0 1,0 0-1,0 0 1,0 0 0,1 0-1,-1-1 1,1 1 0,-1-1-1,1 1 1,0-1 0,0 0-1,0 0 1,0 0 0,5 2-1,0-1 25,0 1 0,0-1 0,1-1-1,-1 1 1,1-2 0,-1 1 0,11 0 0,10-2 105,1-1 1,-1-1-1,0-2 0,0 0 1,53-17-1,139-63 591,-150 55-553,679-287 827,-22-40-180,-690 333-811,-28 16-24,1 0-1,-1 1 1,23-9-1,-32 15-91,-1-1-1,0 1 0,0 0 0,0 0 0,0 0 0,1 0 0,-1 0 0,0 0 0,0 0 1,1 0-1,-1 0 0,0 0 0,0 0 0,0 0 0,1 0 0,-1 0 0,0 0 1,0 0-1,0 0 0,1 0 0,-1 0 0,0 0 0,0 0 0,0 0 0,1 0 0,-1 0 1,0 0-1,0 0 0,0 1 0,1-1 0,-1 0 0,0 0 0,0 0 0,0 0 1,0 0-1,0 1 0,1-1 0,-1 0 0,0 0 0,0 0 0,0 1 0,0-1 0,0 0 1,0 0-1,0 0 0,0 1 0,0-1 0,0 0 0,-1 12-4086,-9 9-3165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16:0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19 927 3780,'0'0'8568,"-2"-15"-7789,-9-76 1437,6 53 1109,43 76-858,-4-1-2213,0-1 1,41 31-1,-67-61-212,0-1 0,0 0 0,0 0 0,0-1 0,1 0 1,-1-1-1,1 0 0,0 0 0,0 0 0,0-1 0,1-1 0,-1 0 0,0 0 0,1-1 0,-1 0 0,0 0 0,1-1 0,17-4 1,9-4 60,0-2 0,-1-1 1,50-25-1,-47 20-56,773-318 268,-657 273-409,287-162 1,-370 178 125,-2-4 0,95-89 0,-148 118 5,-6 4-21,-9 17-71,-1-1-1,0 1 0,0-1 1,1 1-1,-1 0 0,0-1 1,0 1-1,0-1 0,1 1 0,-1-1 1,0 1-1,0-1 0,0 1 1,0-1-1,0 1 0,0-1 1,0 1-1,0-1 0,0 1 0,0-1 1,0 1-1,0-1 0,-1 1 1,1-1-1,0 1 0,0-1 1,0 1-1,-1 0 0,1-1 1,0 1-1,0-1 0,-1 1 0,1 0 1,0-1-1,-1 1 0,1 0 1,-1-1-1,1 1 0,0 0 1,-1-1-1,1 1 0,-1 0 0,1 0 1,-1 0-1,1-1 0,-1 1 1,1 0-1,-1 0 0,1 0 1,-1 0-1,1 0 0,-2 0 0,0 0-272,0-1-1,0 1 0,0 0 0,-1 0 1,1 0-1,0 0 0,0 0 0,-1 1 1,1-1-1,0 1 0,-3 0 0,-3 5-1509,1-1-1,0 1 0,-11 12 0,13-13 626,-11 11-3522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8 3459,'0'0'6743,"23"-2"-5580,8-1-613,32 0 0,-60 4-484,1-1 1,-1 0-1,0 1 0,0-1 1,1 1-1,-1 0 0,0 0 0,0 0 1,0 0-1,0 1 0,0-1 1,0 1-1,0 0 0,0 0 1,-1 0-1,1 0 0,-1 0 0,0 1 1,1-1-1,-1 1 0,0 0 1,0-1-1,-1 1 0,3 3 1,0 1 85,9 15 201,-1 1 0,-1 0 0,-1 1 0,-1 0 0,12 47 0,11 131 161,-25-132-457,-3 0 0,-3 1 0,-10 89 0,4-115-56,-3 0 0,-2 0 0,-2 0 0,-2-2 0,-1 1 0,-24 44 0,15-44-494,-1-1 0,-2-2 1,-48 56-1,36-53-2013,-49 42 0,0-10-4130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5:55:09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59 4324,'0'0'1185,"-20"-5"-891,-65-17-139,68 18-87,0 2 0,0 0 0,-1 0 0,1 2 0,-24 2 0,15-1 20,-23 5 206,0 1 0,1 3 0,-59 19 0,48-13-13,-28 12 905,94-29-721,-1 0 0,1 1 0,0-1 0,10 2 0,18 0-121,378-36 2152,-294 22-2029,1102-58 2473,5 79-1754,-810 5-901,965 13 562,-113-26-142,-575 26-626,-133-2 34,-4-22-82,73 3 61,-497 1-77,92 2 50,-205-5 528,-6-1-2610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1T06:01:2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7655,'0'0'9038,"16"23"-8579,52 74-96,-20-27-36,-19-26-774,1-1 0,68 72 0,-88-103-2283,-1-2-3007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3B626-EF60-48F2-9EA3-2982EBB5C586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659F2-6376-4F95-B16C-F6EEC02827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6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3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07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8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21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8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0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6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9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9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F51F-26B0-42FD-8609-6BAC30C8325E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C490-EAED-4CA5-9FC1-68BA06FBE1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09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6.png"/><Relationship Id="rId16" Type="http://schemas.openxmlformats.org/officeDocument/2006/relationships/customXml" Target="../ink/ink8.xml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customXml" Target="../ink/ink57.xml"/><Relationship Id="rId39" Type="http://schemas.openxmlformats.org/officeDocument/2006/relationships/image" Target="../media/image69.png"/><Relationship Id="rId21" Type="http://schemas.openxmlformats.org/officeDocument/2006/relationships/image" Target="../media/image60.png"/><Relationship Id="rId34" Type="http://schemas.openxmlformats.org/officeDocument/2006/relationships/customXml" Target="../ink/ink61.xml"/><Relationship Id="rId42" Type="http://schemas.openxmlformats.org/officeDocument/2006/relationships/customXml" Target="../ink/ink65.xml"/><Relationship Id="rId47" Type="http://schemas.openxmlformats.org/officeDocument/2006/relationships/image" Target="../media/image73.png"/><Relationship Id="rId50" Type="http://schemas.openxmlformats.org/officeDocument/2006/relationships/customXml" Target="../ink/ink69.xml"/><Relationship Id="rId55" Type="http://schemas.openxmlformats.org/officeDocument/2006/relationships/image" Target="../media/image77.png"/><Relationship Id="rId63" Type="http://schemas.openxmlformats.org/officeDocument/2006/relationships/image" Target="../media/image81.png"/><Relationship Id="rId7" Type="http://schemas.openxmlformats.org/officeDocument/2006/relationships/image" Target="../media/image53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11" Type="http://schemas.openxmlformats.org/officeDocument/2006/relationships/image" Target="../media/image55.png"/><Relationship Id="rId32" Type="http://schemas.openxmlformats.org/officeDocument/2006/relationships/customXml" Target="../ink/ink60.xml"/><Relationship Id="rId37" Type="http://schemas.openxmlformats.org/officeDocument/2006/relationships/image" Target="../media/image68.png"/><Relationship Id="rId40" Type="http://schemas.openxmlformats.org/officeDocument/2006/relationships/customXml" Target="../ink/ink64.xml"/><Relationship Id="rId45" Type="http://schemas.openxmlformats.org/officeDocument/2006/relationships/image" Target="../media/image72.png"/><Relationship Id="rId53" Type="http://schemas.openxmlformats.org/officeDocument/2006/relationships/image" Target="../media/image76.png"/><Relationship Id="rId58" Type="http://schemas.openxmlformats.org/officeDocument/2006/relationships/customXml" Target="../ink/ink73.xml"/><Relationship Id="rId5" Type="http://schemas.openxmlformats.org/officeDocument/2006/relationships/image" Target="../media/image52.png"/><Relationship Id="rId61" Type="http://schemas.openxmlformats.org/officeDocument/2006/relationships/image" Target="../media/image80.png"/><Relationship Id="rId19" Type="http://schemas.openxmlformats.org/officeDocument/2006/relationships/image" Target="../media/image59.png"/><Relationship Id="rId4" Type="http://schemas.openxmlformats.org/officeDocument/2006/relationships/customXml" Target="../ink/ink50.xml"/><Relationship Id="rId9" Type="http://schemas.openxmlformats.org/officeDocument/2006/relationships/image" Target="../media/image54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35" Type="http://schemas.openxmlformats.org/officeDocument/2006/relationships/image" Target="../media/image67.png"/><Relationship Id="rId43" Type="http://schemas.openxmlformats.org/officeDocument/2006/relationships/image" Target="../media/image71.png"/><Relationship Id="rId48" Type="http://schemas.openxmlformats.org/officeDocument/2006/relationships/customXml" Target="../ink/ink68.xml"/><Relationship Id="rId56" Type="http://schemas.openxmlformats.org/officeDocument/2006/relationships/customXml" Target="../ink/ink72.xml"/><Relationship Id="rId64" Type="http://schemas.openxmlformats.org/officeDocument/2006/relationships/customXml" Target="../ink/ink76.xml"/><Relationship Id="rId8" Type="http://schemas.openxmlformats.org/officeDocument/2006/relationships/customXml" Target="../ink/ink52.xml"/><Relationship Id="rId51" Type="http://schemas.openxmlformats.org/officeDocument/2006/relationships/image" Target="../media/image75.png"/><Relationship Id="rId3" Type="http://schemas.openxmlformats.org/officeDocument/2006/relationships/image" Target="../media/image51.png"/><Relationship Id="rId12" Type="http://schemas.openxmlformats.org/officeDocument/2006/relationships/customXml" Target="../ink/ink54.xml"/><Relationship Id="rId17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59" Type="http://schemas.openxmlformats.org/officeDocument/2006/relationships/image" Target="../media/image79.png"/><Relationship Id="rId20" Type="http://schemas.openxmlformats.org/officeDocument/2006/relationships/customXml" Target="../ink/ink58.xml"/><Relationship Id="rId41" Type="http://schemas.openxmlformats.org/officeDocument/2006/relationships/image" Target="../media/image70.png"/><Relationship Id="rId54" Type="http://schemas.openxmlformats.org/officeDocument/2006/relationships/customXml" Target="../ink/ink71.xml"/><Relationship Id="rId62" Type="http://schemas.openxmlformats.org/officeDocument/2006/relationships/customXml" Target="../ink/ink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.xml"/><Relationship Id="rId15" Type="http://schemas.openxmlformats.org/officeDocument/2006/relationships/image" Target="../media/image57.png"/><Relationship Id="rId36" Type="http://schemas.openxmlformats.org/officeDocument/2006/relationships/customXml" Target="../ink/ink62.xml"/><Relationship Id="rId49" Type="http://schemas.openxmlformats.org/officeDocument/2006/relationships/image" Target="../media/image74.png"/><Relationship Id="rId57" Type="http://schemas.openxmlformats.org/officeDocument/2006/relationships/image" Target="../media/image78.png"/><Relationship Id="rId10" Type="http://schemas.openxmlformats.org/officeDocument/2006/relationships/customXml" Target="../ink/ink53.xml"/><Relationship Id="rId31" Type="http://schemas.openxmlformats.org/officeDocument/2006/relationships/image" Target="../media/image65.png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60" Type="http://schemas.openxmlformats.org/officeDocument/2006/relationships/customXml" Target="../ink/ink74.xml"/><Relationship Id="rId65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customXml" Target="../ink/ink79.xml"/></Relationships>
</file>

<file path=ppt/slides/_rels/slide8.xml.rels><?xml version="1.0" encoding="UTF-8" standalone="yes"?>
<Relationships xmlns="http://schemas.openxmlformats.org/package/2006/relationships"><Relationship Id="rId159" Type="http://schemas.openxmlformats.org/officeDocument/2006/relationships/image" Target="../media/image163.png"/><Relationship Id="rId2" Type="http://schemas.openxmlformats.org/officeDocument/2006/relationships/customXml" Target="../ink/ink8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Arrays, Stacks, Queues, Searching, Sorting</a:t>
            </a:r>
          </a:p>
        </p:txBody>
      </p:sp>
    </p:spTree>
    <p:extLst>
      <p:ext uri="{BB962C8B-B14F-4D97-AF65-F5344CB8AC3E}">
        <p14:creationId xmlns:p14="http://schemas.microsoft.com/office/powerpoint/2010/main" val="367882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1916" y="1038136"/>
            <a:ext cx="82910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postfix form of the expression (A+ B)*(C*D- E)*F / G is?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AB+ CD*E – FG /**</a:t>
            </a:r>
          </a:p>
          <a:p>
            <a:pPr marL="457200" indent="-457200">
              <a:buAutoNum type="alphaL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AB + CD* E – F **G /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AB + CD* E – *F *G /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AB + CDE * – * F *G /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18F613-A3EB-4CF6-92B0-1F3C01B7C946}"/>
              </a:ext>
            </a:extLst>
          </p:cNvPr>
          <p:cNvGrpSpPr/>
          <p:nvPr/>
        </p:nvGrpSpPr>
        <p:grpSpPr>
          <a:xfrm>
            <a:off x="5109480" y="1525794"/>
            <a:ext cx="3196080" cy="601560"/>
            <a:chOff x="5109480" y="1525794"/>
            <a:chExt cx="3196080" cy="6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C221ED9-084A-43D6-B092-9F5E3833437D}"/>
                    </a:ext>
                  </a:extLst>
                </p14:cNvPr>
                <p14:cNvContentPartPr/>
                <p14:nvPr/>
              </p14:nvContentPartPr>
              <p14:xfrm>
                <a:off x="5109480" y="1549194"/>
                <a:ext cx="105120" cy="578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C221ED9-084A-43D6-B092-9F5E383343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00840" y="1540554"/>
                  <a:ext cx="12276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1624252-A2AC-459A-9075-CCDC5AA8D2D3}"/>
                    </a:ext>
                  </a:extLst>
                </p14:cNvPr>
                <p14:cNvContentPartPr/>
                <p14:nvPr/>
              </p14:nvContentPartPr>
              <p14:xfrm>
                <a:off x="5389200" y="1617954"/>
                <a:ext cx="199440" cy="42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1624252-A2AC-459A-9075-CCDC5AA8D2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80560" y="1609314"/>
                  <a:ext cx="217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7E1BC6-83FF-46D3-A101-F8308349F9AB}"/>
                    </a:ext>
                  </a:extLst>
                </p14:cNvPr>
                <p14:cNvContentPartPr/>
                <p14:nvPr/>
              </p14:nvContentPartPr>
              <p14:xfrm>
                <a:off x="5422320" y="1873914"/>
                <a:ext cx="223200" cy="11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7E1BC6-83FF-46D3-A101-F8308349F9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13320" y="1864914"/>
                  <a:ext cx="240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7FFB37-A666-4DED-A915-3A45D4D5654E}"/>
                    </a:ext>
                  </a:extLst>
                </p14:cNvPr>
                <p14:cNvContentPartPr/>
                <p14:nvPr/>
              </p14:nvContentPartPr>
              <p14:xfrm>
                <a:off x="5733720" y="1679874"/>
                <a:ext cx="23400" cy="19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7FFB37-A666-4DED-A915-3A45D4D5654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25080" y="1671234"/>
                  <a:ext cx="41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06B1CFB-9EE9-480A-ACCB-986619ECC910}"/>
                    </a:ext>
                  </a:extLst>
                </p14:cNvPr>
                <p14:cNvContentPartPr/>
                <p14:nvPr/>
              </p14:nvContentPartPr>
              <p14:xfrm>
                <a:off x="5677920" y="1599234"/>
                <a:ext cx="222480" cy="38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06B1CFB-9EE9-480A-ACCB-986619ECC9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9280" y="1590234"/>
                  <a:ext cx="2401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23F75EE-2D8C-40BA-8DC7-06EE3E15F83E}"/>
                    </a:ext>
                  </a:extLst>
                </p14:cNvPr>
                <p14:cNvContentPartPr/>
                <p14:nvPr/>
              </p14:nvContentPartPr>
              <p14:xfrm>
                <a:off x="6021000" y="1761594"/>
                <a:ext cx="165240" cy="19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23F75EE-2D8C-40BA-8DC7-06EE3E15F8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12000" y="1752954"/>
                  <a:ext cx="182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A05FDC-06DC-480B-9335-DB45F0B63DB4}"/>
                    </a:ext>
                  </a:extLst>
                </p14:cNvPr>
                <p14:cNvContentPartPr/>
                <p14:nvPr/>
              </p14:nvContentPartPr>
              <p14:xfrm>
                <a:off x="6112800" y="1669434"/>
                <a:ext cx="25200" cy="23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A05FDC-06DC-480B-9335-DB45F0B63D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4160" y="1660434"/>
                  <a:ext cx="42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B770B9-8E30-45DF-A43B-805BBA488CBF}"/>
                    </a:ext>
                  </a:extLst>
                </p14:cNvPr>
                <p14:cNvContentPartPr/>
                <p14:nvPr/>
              </p14:nvContentPartPr>
              <p14:xfrm>
                <a:off x="6195600" y="1525794"/>
                <a:ext cx="172800" cy="575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B770B9-8E30-45DF-A43B-805BBA488C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6960" y="1516794"/>
                  <a:ext cx="19044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6880FE-A0FD-4355-904A-CAC9737AE1A3}"/>
                    </a:ext>
                  </a:extLst>
                </p14:cNvPr>
                <p14:cNvContentPartPr/>
                <p14:nvPr/>
              </p14:nvContentPartPr>
              <p14:xfrm>
                <a:off x="6512040" y="1681674"/>
                <a:ext cx="111240" cy="14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6880FE-A0FD-4355-904A-CAC9737AE1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03040" y="1673034"/>
                  <a:ext cx="128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CE7F37-CDFD-4611-91BD-936C20535E2C}"/>
                    </a:ext>
                  </a:extLst>
                </p14:cNvPr>
                <p14:cNvContentPartPr/>
                <p14:nvPr/>
              </p14:nvContentPartPr>
              <p14:xfrm>
                <a:off x="6519240" y="1658634"/>
                <a:ext cx="95400" cy="139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CE7F37-CDFD-4611-91BD-936C20535E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10600" y="1649634"/>
                  <a:ext cx="113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84C556-DC84-4D10-B789-A6F76D4081E0}"/>
                    </a:ext>
                  </a:extLst>
                </p14:cNvPr>
                <p14:cNvContentPartPr/>
                <p14:nvPr/>
              </p14:nvContentPartPr>
              <p14:xfrm>
                <a:off x="6726240" y="1581234"/>
                <a:ext cx="167760" cy="47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84C556-DC84-4D10-B789-A6F76D4081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17600" y="1572594"/>
                  <a:ext cx="18540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5155143-7F97-4E62-9520-A2518B12C23F}"/>
                    </a:ext>
                  </a:extLst>
                </p14:cNvPr>
                <p14:cNvContentPartPr/>
                <p14:nvPr/>
              </p14:nvContentPartPr>
              <p14:xfrm>
                <a:off x="6940080" y="1723794"/>
                <a:ext cx="221400" cy="20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5155143-7F97-4E62-9520-A2518B12C2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31080" y="1714794"/>
                  <a:ext cx="239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2492205-D94B-46F0-B388-63D3A70FD76D}"/>
                    </a:ext>
                  </a:extLst>
                </p14:cNvPr>
                <p14:cNvContentPartPr/>
                <p14:nvPr/>
              </p14:nvContentPartPr>
              <p14:xfrm>
                <a:off x="7163280" y="1682394"/>
                <a:ext cx="232200" cy="237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2492205-D94B-46F0-B388-63D3A70FD7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54280" y="1673754"/>
                  <a:ext cx="249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14926C2-62CE-4F3B-AB62-8636E2A5C657}"/>
                    </a:ext>
                  </a:extLst>
                </p14:cNvPr>
                <p14:cNvContentPartPr/>
                <p14:nvPr/>
              </p14:nvContentPartPr>
              <p14:xfrm>
                <a:off x="7520400" y="1693194"/>
                <a:ext cx="116280" cy="151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14926C2-62CE-4F3B-AB62-8636E2A5C65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11400" y="1684554"/>
                  <a:ext cx="133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2B2803D-5F53-4714-BC5B-D004743C9D1C}"/>
                    </a:ext>
                  </a:extLst>
                </p14:cNvPr>
                <p14:cNvContentPartPr/>
                <p14:nvPr/>
              </p14:nvContentPartPr>
              <p14:xfrm>
                <a:off x="7517880" y="1704714"/>
                <a:ext cx="104760" cy="147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2B2803D-5F53-4714-BC5B-D004743C9D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8880" y="1696074"/>
                  <a:ext cx="122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9B51E26-431F-4557-B40F-998F7CEE47B5}"/>
                    </a:ext>
                  </a:extLst>
                </p14:cNvPr>
                <p14:cNvContentPartPr/>
                <p14:nvPr/>
              </p14:nvContentPartPr>
              <p14:xfrm>
                <a:off x="7776000" y="1700754"/>
                <a:ext cx="137880" cy="191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9B51E26-431F-4557-B40F-998F7CEE47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67360" y="1691754"/>
                  <a:ext cx="155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19DC0C-01EE-4EEF-81C7-4DADBAF26134}"/>
                    </a:ext>
                  </a:extLst>
                </p14:cNvPr>
                <p14:cNvContentPartPr/>
                <p14:nvPr/>
              </p14:nvContentPartPr>
              <p14:xfrm>
                <a:off x="7761960" y="1654314"/>
                <a:ext cx="135360" cy="15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19DC0C-01EE-4EEF-81C7-4DADBAF2613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53320" y="1645674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84494E8-4D05-4239-B35F-D83A14000EA7}"/>
                    </a:ext>
                  </a:extLst>
                </p14:cNvPr>
                <p14:cNvContentPartPr/>
                <p14:nvPr/>
              </p14:nvContentPartPr>
              <p14:xfrm>
                <a:off x="7813440" y="1765194"/>
                <a:ext cx="330840" cy="6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84494E8-4D05-4239-B35F-D83A14000E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04440" y="1756554"/>
                  <a:ext cx="348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F9C449-5424-4928-B2A5-9ACE6053B179}"/>
                    </a:ext>
                  </a:extLst>
                </p14:cNvPr>
                <p14:cNvContentPartPr/>
                <p14:nvPr/>
              </p14:nvContentPartPr>
              <p14:xfrm>
                <a:off x="8149680" y="1547754"/>
                <a:ext cx="155880" cy="530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F9C449-5424-4928-B2A5-9ACE6053B1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40680" y="1538754"/>
                  <a:ext cx="173520" cy="54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4E186DF-F907-4072-9105-7DAE8579E23C}"/>
              </a:ext>
            </a:extLst>
          </p:cNvPr>
          <p:cNvGrpSpPr/>
          <p:nvPr/>
        </p:nvGrpSpPr>
        <p:grpSpPr>
          <a:xfrm>
            <a:off x="8491320" y="1493754"/>
            <a:ext cx="789840" cy="581040"/>
            <a:chOff x="8491320" y="1493754"/>
            <a:chExt cx="78984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AF013E-E418-4140-952F-711272E3905F}"/>
                    </a:ext>
                  </a:extLst>
                </p14:cNvPr>
                <p14:cNvContentPartPr/>
                <p14:nvPr/>
              </p14:nvContentPartPr>
              <p14:xfrm>
                <a:off x="8493120" y="1605714"/>
                <a:ext cx="132480" cy="11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AF013E-E418-4140-952F-711272E390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84480" y="1596714"/>
                  <a:ext cx="150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CC5C45-DB77-4C39-A3F5-DD8A8511552F}"/>
                    </a:ext>
                  </a:extLst>
                </p14:cNvPr>
                <p14:cNvContentPartPr/>
                <p14:nvPr/>
              </p14:nvContentPartPr>
              <p14:xfrm>
                <a:off x="8491320" y="1547754"/>
                <a:ext cx="132120" cy="19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CC5C45-DB77-4C39-A3F5-DD8A8511552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82680" y="1538754"/>
                  <a:ext cx="149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9B3ED9-C145-496C-82B5-4AE3A13AC46A}"/>
                    </a:ext>
                  </a:extLst>
                </p14:cNvPr>
                <p14:cNvContentPartPr/>
                <p14:nvPr/>
              </p14:nvContentPartPr>
              <p14:xfrm>
                <a:off x="8698320" y="1625154"/>
                <a:ext cx="155160" cy="241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9B3ED9-C145-496C-82B5-4AE3A13AC4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89680" y="1616514"/>
                  <a:ext cx="172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2D4D1E-487C-4B77-B83A-02BD3E0AF352}"/>
                    </a:ext>
                  </a:extLst>
                </p14:cNvPr>
                <p14:cNvContentPartPr/>
                <p14:nvPr/>
              </p14:nvContentPartPr>
              <p14:xfrm>
                <a:off x="8694360" y="1746114"/>
                <a:ext cx="152640" cy="32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2D4D1E-487C-4B77-B83A-02BD3E0AF3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5360" y="1737474"/>
                  <a:ext cx="170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A608C22-A7DD-455C-ABE8-4A8868C76530}"/>
                    </a:ext>
                  </a:extLst>
                </p14:cNvPr>
                <p14:cNvContentPartPr/>
                <p14:nvPr/>
              </p14:nvContentPartPr>
              <p14:xfrm>
                <a:off x="8824320" y="1493754"/>
                <a:ext cx="181080" cy="581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A608C22-A7DD-455C-ABE8-4A8868C765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15320" y="1485114"/>
                  <a:ext cx="19872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D1B5710-1A96-4AAB-BB32-106DD517809C}"/>
                    </a:ext>
                  </a:extLst>
                </p14:cNvPr>
                <p14:cNvContentPartPr/>
                <p14:nvPr/>
              </p14:nvContentPartPr>
              <p14:xfrm>
                <a:off x="9065160" y="1645314"/>
                <a:ext cx="216000" cy="416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D1B5710-1A96-4AAB-BB32-106DD517809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56520" y="1636314"/>
                  <a:ext cx="23364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5B0AF36-BBA2-41DF-A9B1-19046051107C}"/>
              </a:ext>
            </a:extLst>
          </p:cNvPr>
          <p:cNvGrpSpPr/>
          <p:nvPr/>
        </p:nvGrpSpPr>
        <p:grpSpPr>
          <a:xfrm>
            <a:off x="4866840" y="2434074"/>
            <a:ext cx="865440" cy="397800"/>
            <a:chOff x="4866840" y="2434074"/>
            <a:chExt cx="86544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25691C-15EA-4115-80CA-238EBF34EC54}"/>
                    </a:ext>
                  </a:extLst>
                </p14:cNvPr>
                <p14:cNvContentPartPr/>
                <p14:nvPr/>
              </p14:nvContentPartPr>
              <p14:xfrm>
                <a:off x="4889880" y="2434074"/>
                <a:ext cx="216360" cy="388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25691C-15EA-4115-80CA-238EBF34EC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0880" y="2425434"/>
                  <a:ext cx="2340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1C6416E-170A-4192-894D-CDA8B3343C33}"/>
                    </a:ext>
                  </a:extLst>
                </p14:cNvPr>
                <p14:cNvContentPartPr/>
                <p14:nvPr/>
              </p14:nvContentPartPr>
              <p14:xfrm>
                <a:off x="4866840" y="2644674"/>
                <a:ext cx="288360" cy="20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1C6416E-170A-4192-894D-CDA8B3343C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57840" y="2635674"/>
                  <a:ext cx="306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B7026AD-3A39-4245-BB32-FD519C65C0B1}"/>
                    </a:ext>
                  </a:extLst>
                </p14:cNvPr>
                <p14:cNvContentPartPr/>
                <p14:nvPr/>
              </p14:nvContentPartPr>
              <p14:xfrm>
                <a:off x="5230800" y="2466474"/>
                <a:ext cx="227880" cy="36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B7026AD-3A39-4245-BB32-FD519C65C0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21800" y="2457834"/>
                  <a:ext cx="2455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778682D-A136-412F-B4E4-7DC8D59B6739}"/>
                    </a:ext>
                  </a:extLst>
                </p14:cNvPr>
                <p14:cNvContentPartPr/>
                <p14:nvPr/>
              </p14:nvContentPartPr>
              <p14:xfrm>
                <a:off x="5544720" y="2641434"/>
                <a:ext cx="187560" cy="1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778682D-A136-412F-B4E4-7DC8D59B67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6080" y="2632434"/>
                  <a:ext cx="205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D2F150-22D9-4264-9BC1-EAB29FC98E4D}"/>
                    </a:ext>
                  </a:extLst>
                </p14:cNvPr>
                <p14:cNvContentPartPr/>
                <p14:nvPr/>
              </p14:nvContentPartPr>
              <p14:xfrm>
                <a:off x="5592960" y="2522994"/>
                <a:ext cx="51480" cy="263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D2F150-22D9-4264-9BC1-EAB29FC98E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83960" y="2513994"/>
                  <a:ext cx="6912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76FFB1A-D1A8-45BA-BF82-54C77B1E94AE}"/>
              </a:ext>
            </a:extLst>
          </p:cNvPr>
          <p:cNvGrpSpPr/>
          <p:nvPr/>
        </p:nvGrpSpPr>
        <p:grpSpPr>
          <a:xfrm>
            <a:off x="5943240" y="2388354"/>
            <a:ext cx="1805040" cy="378720"/>
            <a:chOff x="5943240" y="2388354"/>
            <a:chExt cx="1805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4B209B-ECF4-45DB-B9D6-8428C0F7F8E4}"/>
                    </a:ext>
                  </a:extLst>
                </p14:cNvPr>
                <p14:cNvContentPartPr/>
                <p14:nvPr/>
              </p14:nvContentPartPr>
              <p14:xfrm>
                <a:off x="5943240" y="2431554"/>
                <a:ext cx="217440" cy="335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14B209B-ECF4-45DB-B9D6-8428C0F7F8E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34240" y="2422554"/>
                  <a:ext cx="235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A2C5754-9D6D-45DC-BFC0-7EC8A387791C}"/>
                    </a:ext>
                  </a:extLst>
                </p14:cNvPr>
                <p14:cNvContentPartPr/>
                <p14:nvPr/>
              </p14:nvContentPartPr>
              <p14:xfrm>
                <a:off x="6253560" y="2420754"/>
                <a:ext cx="207000" cy="316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A2C5754-9D6D-45DC-BFC0-7EC8A38779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44560" y="2412114"/>
                  <a:ext cx="2246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D4EEDEC-8969-425F-BDAF-365A594C0D1E}"/>
                    </a:ext>
                  </a:extLst>
                </p14:cNvPr>
                <p14:cNvContentPartPr/>
                <p14:nvPr/>
              </p14:nvContentPartPr>
              <p14:xfrm>
                <a:off x="6639480" y="2508954"/>
                <a:ext cx="135360" cy="186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D4EEDEC-8969-425F-BDAF-365A594C0D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30480" y="2499954"/>
                  <a:ext cx="153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C68E9C7-D3FC-4816-813C-5ACCD19AA1EB}"/>
                    </a:ext>
                  </a:extLst>
                </p14:cNvPr>
                <p14:cNvContentPartPr/>
                <p14:nvPr/>
              </p14:nvContentPartPr>
              <p14:xfrm>
                <a:off x="6589800" y="2461434"/>
                <a:ext cx="174960" cy="281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C68E9C7-D3FC-4816-813C-5ACCD19AA1E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81160" y="2452794"/>
                  <a:ext cx="192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98D7965-47A4-45D8-AFC2-4BE36CF3205C}"/>
                    </a:ext>
                  </a:extLst>
                </p14:cNvPr>
                <p14:cNvContentPartPr/>
                <p14:nvPr/>
              </p14:nvContentPartPr>
              <p14:xfrm>
                <a:off x="6947280" y="2474034"/>
                <a:ext cx="173520" cy="243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98D7965-47A4-45D8-AFC2-4BE36CF3205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38280" y="2465034"/>
                  <a:ext cx="1911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4993095-C508-4F9B-AB38-4907E8F5ACAF}"/>
                    </a:ext>
                  </a:extLst>
                </p14:cNvPr>
                <p14:cNvContentPartPr/>
                <p14:nvPr/>
              </p14:nvContentPartPr>
              <p14:xfrm>
                <a:off x="6982920" y="2388354"/>
                <a:ext cx="152640" cy="2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4993095-C508-4F9B-AB38-4907E8F5AC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74280" y="2379354"/>
                  <a:ext cx="170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CFB282F-1995-41F1-A05B-C72E9163201E}"/>
                    </a:ext>
                  </a:extLst>
                </p14:cNvPr>
                <p14:cNvContentPartPr/>
                <p14:nvPr/>
              </p14:nvContentPartPr>
              <p14:xfrm>
                <a:off x="6993720" y="2560794"/>
                <a:ext cx="423360" cy="22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CFB282F-1995-41F1-A05B-C72E916320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85080" y="2552154"/>
                  <a:ext cx="441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A28698-4E31-4C58-84F7-40B4BFFA0EF7}"/>
                    </a:ext>
                  </a:extLst>
                </p14:cNvPr>
                <p14:cNvContentPartPr/>
                <p14:nvPr/>
              </p14:nvContentPartPr>
              <p14:xfrm>
                <a:off x="7563240" y="2431914"/>
                <a:ext cx="161640" cy="233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A28698-4E31-4C58-84F7-40B4BFFA0E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54600" y="2422914"/>
                  <a:ext cx="179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E58329-0620-40C1-9650-EBF2DB711649}"/>
                    </a:ext>
                  </a:extLst>
                </p14:cNvPr>
                <p14:cNvContentPartPr/>
                <p14:nvPr/>
              </p14:nvContentPartPr>
              <p14:xfrm>
                <a:off x="7543440" y="2409594"/>
                <a:ext cx="204840" cy="272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E58329-0620-40C1-9650-EBF2DB7116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34800" y="2400594"/>
                  <a:ext cx="22248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53C7BAA-1A28-4991-BEA7-599C5FAE73D1}"/>
              </a:ext>
            </a:extLst>
          </p:cNvPr>
          <p:cNvGrpSpPr/>
          <p:nvPr/>
        </p:nvGrpSpPr>
        <p:grpSpPr>
          <a:xfrm>
            <a:off x="7974000" y="2228154"/>
            <a:ext cx="1165320" cy="734760"/>
            <a:chOff x="7974000" y="2228154"/>
            <a:chExt cx="1165320" cy="73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1FDCB42-18F1-4EB2-B670-84702B04B2FF}"/>
                    </a:ext>
                  </a:extLst>
                </p14:cNvPr>
                <p14:cNvContentPartPr/>
                <p14:nvPr/>
              </p14:nvContentPartPr>
              <p14:xfrm>
                <a:off x="7974000" y="2310594"/>
                <a:ext cx="213120" cy="36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1FDCB42-18F1-4EB2-B670-84702B04B2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65360" y="2301594"/>
                  <a:ext cx="2307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816DAED-0344-4BF0-B070-62CE53D6A62E}"/>
                    </a:ext>
                  </a:extLst>
                </p14:cNvPr>
                <p14:cNvContentPartPr/>
                <p14:nvPr/>
              </p14:nvContentPartPr>
              <p14:xfrm>
                <a:off x="8004600" y="2498154"/>
                <a:ext cx="177480" cy="9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816DAED-0344-4BF0-B070-62CE53D6A6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95960" y="2489154"/>
                  <a:ext cx="195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769427-5B0A-4632-8C90-F28ECBAFCCEE}"/>
                    </a:ext>
                  </a:extLst>
                </p14:cNvPr>
                <p14:cNvContentPartPr/>
                <p14:nvPr/>
              </p14:nvContentPartPr>
              <p14:xfrm>
                <a:off x="8323560" y="2389434"/>
                <a:ext cx="159840" cy="19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769427-5B0A-4632-8C90-F28ECBAFCC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4560" y="2380794"/>
                  <a:ext cx="177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1D9F103-850D-438A-9107-55C9ACB2222D}"/>
                    </a:ext>
                  </a:extLst>
                </p14:cNvPr>
                <p14:cNvContentPartPr/>
                <p14:nvPr/>
              </p14:nvContentPartPr>
              <p14:xfrm>
                <a:off x="8283600" y="2364594"/>
                <a:ext cx="183240" cy="27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1D9F103-850D-438A-9107-55C9ACB2222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74960" y="2355954"/>
                  <a:ext cx="200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CAB6533-3B69-4C92-AB96-857C0D2A4321}"/>
                    </a:ext>
                  </a:extLst>
                </p14:cNvPr>
                <p14:cNvContentPartPr/>
                <p14:nvPr/>
              </p14:nvContentPartPr>
              <p14:xfrm>
                <a:off x="8605080" y="2313834"/>
                <a:ext cx="236160" cy="377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CAB6533-3B69-4C92-AB96-857C0D2A43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96440" y="2305194"/>
                  <a:ext cx="2538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C06B848-A5CD-4ED2-87E7-EC2CCCBC6065}"/>
                    </a:ext>
                  </a:extLst>
                </p14:cNvPr>
                <p14:cNvContentPartPr/>
                <p14:nvPr/>
              </p14:nvContentPartPr>
              <p14:xfrm>
                <a:off x="8790480" y="2228154"/>
                <a:ext cx="348840" cy="734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C06B848-A5CD-4ED2-87E7-EC2CCCBC606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81480" y="2219154"/>
                  <a:ext cx="366480" cy="75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2DB5AF1-4310-4530-9FFD-7C84942DA28E}"/>
                  </a:ext>
                </a:extLst>
              </p14:cNvPr>
              <p14:cNvContentPartPr/>
              <p14:nvPr/>
            </p14:nvContentPartPr>
            <p14:xfrm>
              <a:off x="447120" y="3261354"/>
              <a:ext cx="1155240" cy="414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2DB5AF1-4310-4530-9FFD-7C84942DA28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8480" y="3252714"/>
                <a:ext cx="1172880" cy="4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50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3551" y="934198"/>
            <a:ext cx="82910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data structure required to check whether an expression contains a balanced parenthesis is?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Stack</a:t>
            </a:r>
          </a:p>
          <a:p>
            <a:pPr marL="457200" indent="-457200">
              <a:buAutoNum type="alphaL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Queue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Array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Tree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7EB8F2-14DF-4E5A-B478-B67D87357BE6}"/>
                  </a:ext>
                </a:extLst>
              </p14:cNvPr>
              <p14:cNvContentPartPr/>
              <p14:nvPr/>
            </p14:nvContentPartPr>
            <p14:xfrm>
              <a:off x="231120" y="1968954"/>
              <a:ext cx="1095840" cy="468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7EB8F2-14DF-4E5A-B478-B67D87357B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120" y="1960314"/>
                <a:ext cx="1113480" cy="4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0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7075" y="248398"/>
            <a:ext cx="857761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Consider the following operation performed on a stack of size 5.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Push(1);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Push(2);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Push(3);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Push(4);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Push(5);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completion of all operation, the number of elements present in stack is?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4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C9AC64-0620-43E5-B15A-7F7DBCFE668B}"/>
                  </a:ext>
                </a:extLst>
              </p14:cNvPr>
              <p14:cNvContentPartPr/>
              <p14:nvPr/>
            </p14:nvContentPartPr>
            <p14:xfrm>
              <a:off x="135360" y="5360154"/>
              <a:ext cx="735120" cy="295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C9AC64-0620-43E5-B15A-7F7DBCFE66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20" y="5351514"/>
                <a:ext cx="752760" cy="31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61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241" y="721776"/>
            <a:ext cx="88915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the elements "A", "B", "C" and "D" are placed in a stack and are deleted one at a time, in what order will they be removed?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Consider the sequence of numbers: 2, 5, 8, 12, 16, 23, 38, 56, 72, 91. How many comparisons will be there if binary search is used to find the number, 23?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72FD856-15EB-4B1D-B208-85C65C0C14D2}"/>
              </a:ext>
            </a:extLst>
          </p:cNvPr>
          <p:cNvGrpSpPr/>
          <p:nvPr/>
        </p:nvGrpSpPr>
        <p:grpSpPr>
          <a:xfrm>
            <a:off x="1372680" y="1854834"/>
            <a:ext cx="439560" cy="372240"/>
            <a:chOff x="1372680" y="1854834"/>
            <a:chExt cx="43956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623883-5E1F-4973-BCD5-D1BDEA9D6B61}"/>
                    </a:ext>
                  </a:extLst>
                </p14:cNvPr>
                <p14:cNvContentPartPr/>
                <p14:nvPr/>
              </p14:nvContentPartPr>
              <p14:xfrm>
                <a:off x="1372680" y="1887594"/>
                <a:ext cx="65880" cy="281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623883-5E1F-4973-BCD5-D1BDEA9D6B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4040" y="1878594"/>
                  <a:ext cx="83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E6C48B-3BA7-4513-9981-0E00C2632D61}"/>
                    </a:ext>
                  </a:extLst>
                </p14:cNvPr>
                <p14:cNvContentPartPr/>
                <p14:nvPr/>
              </p14:nvContentPartPr>
              <p14:xfrm>
                <a:off x="1411920" y="1854834"/>
                <a:ext cx="294840" cy="330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E6C48B-3BA7-4513-9981-0E00C2632D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02920" y="1846194"/>
                  <a:ext cx="3124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612C82-4F26-4573-A58C-9FA8DBD02AF6}"/>
                    </a:ext>
                  </a:extLst>
                </p14:cNvPr>
                <p14:cNvContentPartPr/>
                <p14:nvPr/>
              </p14:nvContentPartPr>
              <p14:xfrm>
                <a:off x="1785600" y="2115474"/>
                <a:ext cx="2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612C82-4F26-4573-A58C-9FA8DBD02A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6600" y="2106834"/>
                  <a:ext cx="442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ACCF897-BF2A-4A62-927B-5E69C41ABC85}"/>
              </a:ext>
            </a:extLst>
          </p:cNvPr>
          <p:cNvGrpSpPr/>
          <p:nvPr/>
        </p:nvGrpSpPr>
        <p:grpSpPr>
          <a:xfrm>
            <a:off x="2021760" y="1724514"/>
            <a:ext cx="1438560" cy="554040"/>
            <a:chOff x="2021760" y="1724514"/>
            <a:chExt cx="143856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A214D8-4251-4012-B64F-6CF5EC08ABEC}"/>
                    </a:ext>
                  </a:extLst>
                </p14:cNvPr>
                <p14:cNvContentPartPr/>
                <p14:nvPr/>
              </p14:nvContentPartPr>
              <p14:xfrm>
                <a:off x="2021760" y="1829994"/>
                <a:ext cx="252360" cy="264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A214D8-4251-4012-B64F-6CF5EC08AB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3120" y="1821354"/>
                  <a:ext cx="270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21C4D0-6979-41A4-A554-D9B743A46EA9}"/>
                    </a:ext>
                  </a:extLst>
                </p14:cNvPr>
                <p14:cNvContentPartPr/>
                <p14:nvPr/>
              </p14:nvContentPartPr>
              <p14:xfrm>
                <a:off x="2344680" y="2098194"/>
                <a:ext cx="45360" cy="18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21C4D0-6979-41A4-A554-D9B743A46E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36040" y="2089194"/>
                  <a:ext cx="63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39B4AE-A145-44CA-8E7A-CEC3E264F22C}"/>
                    </a:ext>
                  </a:extLst>
                </p14:cNvPr>
                <p14:cNvContentPartPr/>
                <p14:nvPr/>
              </p14:nvContentPartPr>
              <p14:xfrm>
                <a:off x="2552040" y="1907754"/>
                <a:ext cx="30240" cy="247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39B4AE-A145-44CA-8E7A-CEC3E264F2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43040" y="1898754"/>
                  <a:ext cx="47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D81508-FE75-4074-AE60-70FDFE7A3E76}"/>
                    </a:ext>
                  </a:extLst>
                </p14:cNvPr>
                <p14:cNvContentPartPr/>
                <p14:nvPr/>
              </p14:nvContentPartPr>
              <p14:xfrm>
                <a:off x="2546280" y="1770594"/>
                <a:ext cx="272160" cy="330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D81508-FE75-4074-AE60-70FDFE7A3E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37640" y="1761594"/>
                  <a:ext cx="289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BBBBB3-98E5-4FC6-BFAC-7E831EDB7750}"/>
                    </a:ext>
                  </a:extLst>
                </p14:cNvPr>
                <p14:cNvContentPartPr/>
                <p14:nvPr/>
              </p14:nvContentPartPr>
              <p14:xfrm>
                <a:off x="2813400" y="2115474"/>
                <a:ext cx="62640" cy="14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BBBBB3-98E5-4FC6-BFAC-7E831EDB77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4760" y="2106834"/>
                  <a:ext cx="80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3AA1D4-13C1-45D3-9038-1BFBA81F6EA9}"/>
                    </a:ext>
                  </a:extLst>
                </p14:cNvPr>
                <p14:cNvContentPartPr/>
                <p14:nvPr/>
              </p14:nvContentPartPr>
              <p14:xfrm>
                <a:off x="3113280" y="1724514"/>
                <a:ext cx="223920" cy="375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3AA1D4-13C1-45D3-9038-1BFBA81F6EA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04280" y="1715874"/>
                  <a:ext cx="2415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50DE29B-98E7-47B0-B6BE-CD5EA20E50EA}"/>
                    </a:ext>
                  </a:extLst>
                </p14:cNvPr>
                <p14:cNvContentPartPr/>
                <p14:nvPr/>
              </p14:nvContentPartPr>
              <p14:xfrm>
                <a:off x="3070800" y="1896954"/>
                <a:ext cx="389520" cy="74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50DE29B-98E7-47B0-B6BE-CD5EA20E50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2160" y="1888314"/>
                  <a:ext cx="40716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BE261AC-5A6F-4841-8E9E-D022381C246F}"/>
                  </a:ext>
                </a:extLst>
              </p14:cNvPr>
              <p14:cNvContentPartPr/>
              <p14:nvPr/>
            </p14:nvContentPartPr>
            <p14:xfrm>
              <a:off x="6339600" y="2390514"/>
              <a:ext cx="299520" cy="594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BE261AC-5A6F-4841-8E9E-D022381C24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30960" y="2381874"/>
                <a:ext cx="31716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943F1D0-A88B-4728-A79D-AFE29211B4E8}"/>
                  </a:ext>
                </a:extLst>
              </p14:cNvPr>
              <p14:cNvContentPartPr/>
              <p14:nvPr/>
            </p14:nvContentPartPr>
            <p14:xfrm>
              <a:off x="6293880" y="3292674"/>
              <a:ext cx="347760" cy="27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943F1D0-A88B-4728-A79D-AFE29211B4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4880" y="3284034"/>
                <a:ext cx="365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4FF424E-6F17-44BE-B3A9-AC6D03304214}"/>
                  </a:ext>
                </a:extLst>
              </p14:cNvPr>
              <p14:cNvContentPartPr/>
              <p14:nvPr/>
            </p14:nvContentPartPr>
            <p14:xfrm>
              <a:off x="6706800" y="2960394"/>
              <a:ext cx="2135160" cy="54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4FF424E-6F17-44BE-B3A9-AC6D0330421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98160" y="2951394"/>
                <a:ext cx="2152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6980D87-8F36-4C06-94A6-2D8820AB991A}"/>
                  </a:ext>
                </a:extLst>
              </p14:cNvPr>
              <p14:cNvContentPartPr/>
              <p14:nvPr/>
            </p14:nvContentPartPr>
            <p14:xfrm>
              <a:off x="6875280" y="2756994"/>
              <a:ext cx="87840" cy="129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6980D87-8F36-4C06-94A6-2D8820AB99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66640" y="2748354"/>
                <a:ext cx="105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0DB99C5-FE6D-455E-81C9-A0FAEA76E11A}"/>
                  </a:ext>
                </a:extLst>
              </p14:cNvPr>
              <p14:cNvContentPartPr/>
              <p14:nvPr/>
            </p14:nvContentPartPr>
            <p14:xfrm>
              <a:off x="6872760" y="2710914"/>
              <a:ext cx="206640" cy="20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0DB99C5-FE6D-455E-81C9-A0FAEA76E11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64120" y="2701914"/>
                <a:ext cx="2242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A84E6AA-DCD6-4F65-8775-29F3AB1526F0}"/>
                  </a:ext>
                </a:extLst>
              </p14:cNvPr>
              <p14:cNvContentPartPr/>
              <p14:nvPr/>
            </p14:nvContentPartPr>
            <p14:xfrm>
              <a:off x="7348680" y="2771034"/>
              <a:ext cx="74160" cy="147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A84E6AA-DCD6-4F65-8775-29F3AB1526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40040" y="2762394"/>
                <a:ext cx="91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0649913-58F5-4826-A552-0C48DDBC7528}"/>
                  </a:ext>
                </a:extLst>
              </p14:cNvPr>
              <p14:cNvContentPartPr/>
              <p14:nvPr/>
            </p14:nvContentPartPr>
            <p14:xfrm>
              <a:off x="6829200" y="2925114"/>
              <a:ext cx="2880" cy="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0649913-58F5-4826-A552-0C48DDBC75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20200" y="2916474"/>
                <a:ext cx="205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3F5D002-7B3E-408B-86A5-F5C0D1C72942}"/>
                  </a:ext>
                </a:extLst>
              </p14:cNvPr>
              <p14:cNvContentPartPr/>
              <p14:nvPr/>
            </p14:nvContentPartPr>
            <p14:xfrm>
              <a:off x="7772760" y="2086674"/>
              <a:ext cx="346680" cy="659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3F5D002-7B3E-408B-86A5-F5C0D1C7294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4120" y="2077674"/>
                <a:ext cx="36432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9109F13-CA81-479C-8C61-EA97E2F53154}"/>
                  </a:ext>
                </a:extLst>
              </p14:cNvPr>
              <p14:cNvContentPartPr/>
              <p14:nvPr/>
            </p14:nvContentPartPr>
            <p14:xfrm>
              <a:off x="7636680" y="3291954"/>
              <a:ext cx="328680" cy="33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9109F13-CA81-479C-8C61-EA97E2F531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28040" y="3283314"/>
                <a:ext cx="34632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5974EEE6-1BB9-4085-89AE-A20E0BF45C32}"/>
              </a:ext>
            </a:extLst>
          </p:cNvPr>
          <p:cNvGrpSpPr/>
          <p:nvPr/>
        </p:nvGrpSpPr>
        <p:grpSpPr>
          <a:xfrm>
            <a:off x="7894800" y="2437314"/>
            <a:ext cx="1042920" cy="528840"/>
            <a:chOff x="7894800" y="2437314"/>
            <a:chExt cx="1042920" cy="52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5C05B7-6F3D-4DD3-9BCC-033B11F99F98}"/>
                    </a:ext>
                  </a:extLst>
                </p14:cNvPr>
                <p14:cNvContentPartPr/>
                <p14:nvPr/>
              </p14:nvContentPartPr>
              <p14:xfrm>
                <a:off x="7894800" y="2747994"/>
                <a:ext cx="125640" cy="111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5C05B7-6F3D-4DD3-9BCC-033B11F99F9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86160" y="2739354"/>
                  <a:ext cx="143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984F3BE-A54F-4AFF-A38A-F80D26257406}"/>
                    </a:ext>
                  </a:extLst>
                </p14:cNvPr>
                <p14:cNvContentPartPr/>
                <p14:nvPr/>
              </p14:nvContentPartPr>
              <p14:xfrm>
                <a:off x="8281800" y="2744394"/>
                <a:ext cx="106560" cy="158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84F3BE-A54F-4AFF-A38A-F80D262574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73160" y="2735394"/>
                  <a:ext cx="124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73F9DD-6A9A-4216-A6E3-5BB8422AAB79}"/>
                    </a:ext>
                  </a:extLst>
                </p14:cNvPr>
                <p14:cNvContentPartPr/>
                <p14:nvPr/>
              </p14:nvContentPartPr>
              <p14:xfrm>
                <a:off x="8636400" y="2713794"/>
                <a:ext cx="109800" cy="252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73F9DD-6A9A-4216-A6E3-5BB8422AAB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27400" y="2704794"/>
                  <a:ext cx="127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5F501AA-DC0A-46FE-A50A-43A8AD42712F}"/>
                    </a:ext>
                  </a:extLst>
                </p14:cNvPr>
                <p14:cNvContentPartPr/>
                <p14:nvPr/>
              </p14:nvContentPartPr>
              <p14:xfrm>
                <a:off x="8212320" y="2437314"/>
                <a:ext cx="725400" cy="229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5F501AA-DC0A-46FE-A50A-43A8AD4271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03680" y="2428314"/>
                  <a:ext cx="743040" cy="2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19B85DA-F3CD-4E09-B7F5-DE4C8B34F637}"/>
                  </a:ext>
                </a:extLst>
              </p14:cNvPr>
              <p14:cNvContentPartPr/>
              <p14:nvPr/>
            </p14:nvContentPartPr>
            <p14:xfrm>
              <a:off x="8260200" y="1886154"/>
              <a:ext cx="190800" cy="491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19B85DA-F3CD-4E09-B7F5-DE4C8B34F63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51200" y="1877514"/>
                <a:ext cx="2084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9FCC1F9-4A11-47F2-8802-78DE80BA5192}"/>
                  </a:ext>
                </a:extLst>
              </p14:cNvPr>
              <p14:cNvContentPartPr/>
              <p14:nvPr/>
            </p14:nvContentPartPr>
            <p14:xfrm>
              <a:off x="8107560" y="3303474"/>
              <a:ext cx="305640" cy="313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9FCC1F9-4A11-47F2-8802-78DE80BA519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98560" y="3294834"/>
                <a:ext cx="3232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E9E2E06-0675-4EB0-9149-9450E1F071A5}"/>
                  </a:ext>
                </a:extLst>
              </p14:cNvPr>
              <p14:cNvContentPartPr/>
              <p14:nvPr/>
            </p14:nvContentPartPr>
            <p14:xfrm>
              <a:off x="6451560" y="1993794"/>
              <a:ext cx="341640" cy="97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E9E2E06-0675-4EB0-9149-9450E1F071A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42560" y="1985154"/>
                <a:ext cx="3592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44E72C3-7BBC-4DE0-BC76-9D648A759AD6}"/>
                  </a:ext>
                </a:extLst>
              </p14:cNvPr>
              <p14:cNvContentPartPr/>
              <p14:nvPr/>
            </p14:nvContentPartPr>
            <p14:xfrm>
              <a:off x="7622280" y="1731354"/>
              <a:ext cx="196560" cy="130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44E72C3-7BBC-4DE0-BC76-9D648A759A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13280" y="1722714"/>
                <a:ext cx="2142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1078C3F-3E46-4460-8762-D883BEECEB1C}"/>
                  </a:ext>
                </a:extLst>
              </p14:cNvPr>
              <p14:cNvContentPartPr/>
              <p14:nvPr/>
            </p14:nvContentPartPr>
            <p14:xfrm>
              <a:off x="8344800" y="1496274"/>
              <a:ext cx="199080" cy="896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1078C3F-3E46-4460-8762-D883BEECEB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36160" y="1487274"/>
                <a:ext cx="216720" cy="1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59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0846" y="712928"/>
            <a:ext cx="82773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The Average case occurs in the linear search algorithm ……….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U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item is somewhere in the middle of the array</a:t>
            </a:r>
          </a:p>
          <a:p>
            <a:pPr marL="457200" indent="-457200">
              <a:buAutoNum type="alphaU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when the item is not the array at all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when the item is the last element in the array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Item is the last element in the array or item is not there at all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0EF258-AF77-4A84-807A-9ECEA156B094}"/>
                  </a:ext>
                </a:extLst>
              </p14:cNvPr>
              <p14:cNvContentPartPr/>
              <p14:nvPr/>
            </p14:nvContentPartPr>
            <p14:xfrm>
              <a:off x="271080" y="1443354"/>
              <a:ext cx="839880" cy="346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0EF258-AF77-4A84-807A-9ECEA156B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080" y="1434354"/>
                <a:ext cx="857520" cy="3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312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129" y="366174"/>
            <a:ext cx="8277367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Which of the following sorting algorithms does not have a worst-case running time of O(n​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​)?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Insertion sort.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Merge sort.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Quick sort.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Bubble sort.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3692BA6-43FB-4E5A-85BF-BDD94920B5F6}"/>
                  </a:ext>
                </a:extLst>
              </p14:cNvPr>
              <p14:cNvContentPartPr/>
              <p14:nvPr/>
            </p14:nvContentPartPr>
            <p14:xfrm>
              <a:off x="110160" y="1785714"/>
              <a:ext cx="806040" cy="316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3692BA6-43FB-4E5A-85BF-BDD94920B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60" y="1777074"/>
                <a:ext cx="8236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52D5E4D-3E94-4266-A94B-4DFA325484A6}"/>
                  </a:ext>
                </a:extLst>
              </p14:cNvPr>
              <p14:cNvContentPartPr/>
              <p14:nvPr/>
            </p14:nvContentPartPr>
            <p14:xfrm>
              <a:off x="52200" y="4779114"/>
              <a:ext cx="841320" cy="362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52D5E4D-3E94-4266-A94B-4DFA325484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60" y="4770474"/>
                <a:ext cx="858960" cy="3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00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76" y="395786"/>
            <a:ext cx="84206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Consider the array elements: 24, 89, 43, 12, 6, 26, 35, 76, 1. Write the sequence of number after Pass 2 using: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</a:p>
          <a:p>
            <a:pPr marL="342900" indent="-3429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  <a:p>
            <a:pPr marL="342900" indent="-3429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82A907BE-C3A4-45D3-8EEB-28481F6C1569}"/>
                  </a:ext>
                </a:extLst>
              </p14:cNvPr>
              <p14:cNvContentPartPr/>
              <p14:nvPr/>
            </p14:nvContentPartPr>
            <p14:xfrm>
              <a:off x="2775960" y="1142394"/>
              <a:ext cx="3222000" cy="4464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82A907BE-C3A4-45D3-8EEB-28481F6C156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766960" y="1133754"/>
                <a:ext cx="323964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36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27399</TotalTime>
  <Words>414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Practice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R Malwe</dc:creator>
  <cp:lastModifiedBy>Shweta R Malwe</cp:lastModifiedBy>
  <cp:revision>51</cp:revision>
  <dcterms:created xsi:type="dcterms:W3CDTF">2018-01-22T17:20:55Z</dcterms:created>
  <dcterms:modified xsi:type="dcterms:W3CDTF">2023-02-10T08:55:09Z</dcterms:modified>
</cp:coreProperties>
</file>