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80" r:id="rId12"/>
    <p:sldId id="269" r:id="rId13"/>
    <p:sldId id="272" r:id="rId14"/>
    <p:sldId id="281" r:id="rId15"/>
    <p:sldId id="273" r:id="rId16"/>
    <p:sldId id="274" r:id="rId17"/>
    <p:sldId id="289" r:id="rId18"/>
    <p:sldId id="287" r:id="rId19"/>
    <p:sldId id="286" r:id="rId20"/>
    <p:sldId id="293" r:id="rId21"/>
    <p:sldId id="294" r:id="rId22"/>
    <p:sldId id="295" r:id="rId23"/>
    <p:sldId id="296" r:id="rId24"/>
    <p:sldId id="297" r:id="rId25"/>
    <p:sldId id="29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688" autoAdjust="0"/>
    <p:restoredTop sz="94660"/>
  </p:normalViewPr>
  <p:slideViewPr>
    <p:cSldViewPr snapToGrid="0">
      <p:cViewPr varScale="1">
        <p:scale>
          <a:sx n="80" d="100"/>
          <a:sy n="80" d="100"/>
        </p:scale>
        <p:origin x="115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8T05:06:24.124"/>
    </inkml:context>
    <inkml:brush xml:id="br0">
      <inkml:brushProperty name="width" value="0.05" units="cm"/>
      <inkml:brushProperty name="height" value="0.05" units="cm"/>
    </inkml:brush>
  </inkml:definitions>
  <inkml:trace contextRef="#ctx0" brushRef="#br0">92 13 2851,'0'0'4665,"-16"3"-4227,-44 6 69,45-7 700,23-1 63,235 1 1349,-192-3-2408,157-12 151,36 0-233,68 40-78,-19 0-11,-122-26-23,238 13 56,-326-6-6,160-5 0,-207-7-54,55-15-1,-53 10 8,42-4-1,-2 6 43,0 4 0,94 8 1,294 9 583,-424-17-510,46-10 0,7 0 419,-87 12-434,7 0-97,1-1 1,-1 0-1,22-7 1,-25 7-1408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3:56:59.827"/>
    </inkml:context>
    <inkml:brush xml:id="br0">
      <inkml:brushProperty name="width" value="0.05" units="cm"/>
      <inkml:brushProperty name="height" value="0.05" units="cm"/>
    </inkml:brush>
  </inkml:definitions>
  <inkml:trace contextRef="#ctx0" brushRef="#br0">80 0 11979,'-1'0'181,"0"0"-1,0 1 1,0-1-1,0 0 1,0 0-1,0 1 1,0-1-1,0 0 1,0 1-1,1-1 1,-1 1-1,0-1 1,0 1-1,0-1 1,1 1-1,-1 0 0,0 0 1,1-1-1,-1 1 1,1 0-1,-1 0 1,1-1-1,-1 1 1,1 0-1,-1 1 1,-4 22 194,2 0 1,0 1 0,2-1 0,0 1-1,4 29 1,-1-19-215,-1 0 1,-6 40-1,1-49-129,-1 0 0,-1 0 0,-12 28 0,6-17-32,9-30-37,4 0-107,3 26-224,3-29 133,23 11-102,-11-11-159,11-5-40,0-2 0,0-1 0,0-1 1,38-12-1,-49 12-430,-2-1 0,1-1 1,-1 0-1,0-2 0,0 0 0,-1 0 1,0-2-1,22-18 0,-34 25-2413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3:57:00.228"/>
    </inkml:context>
    <inkml:brush xml:id="br0">
      <inkml:brushProperty name="width" value="0.05" units="cm"/>
      <inkml:brushProperty name="height" value="0.05" units="cm"/>
    </inkml:brush>
  </inkml:definitions>
  <inkml:trace contextRef="#ctx0" brushRef="#br0">45 66 10506,'-5'0'993,"5"-2"-192,0-1-193,5 0 33,34-23-225,5 12 289,22 2-513,5 6-160,-5 6-320,-9 9-1057,-21 14-2499,-19 11-4260</inkml:trace>
  <inkml:trace contextRef="#ctx0" brushRef="#br0" timeOffset="1">0 288 10986,'0'0'2114,"0"-3"-1601,5 3-33,43-12-95,14 1-321,4 5-288,0 3-1890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3:57:00.557"/>
    </inkml:context>
    <inkml:brush xml:id="br0">
      <inkml:brushProperty name="width" value="0.05" units="cm"/>
      <inkml:brushProperty name="height" value="0.05" units="cm"/>
    </inkml:brush>
  </inkml:definitions>
  <inkml:trace contextRef="#ctx0" brushRef="#br0">1 122 10794,'4'-6'1308,"3"-1"-888,0-1 0,1 1 0,0 0 0,0 1 0,1 0 0,0 0-1,0 1 1,17-8 0,-5 5-153,0 1 0,0 1 0,1 1 0,29-3 0,59-4-224,-99 11-128,1 1-145,0-2 19,12 0 121,-1 6-3202,-15-5-3258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3:57:00.907"/>
    </inkml:context>
    <inkml:brush xml:id="br0">
      <inkml:brushProperty name="width" value="0.05" units="cm"/>
      <inkml:brushProperty name="height" value="0.05" units="cm"/>
    </inkml:brush>
  </inkml:definitions>
  <inkml:trace contextRef="#ctx0" brushRef="#br0">71 69 11691,'0'-1'219,"-1"1"0,0-1-1,0 0 1,0 1 0,0-1 0,0 1 0,0-1-1,0 1 1,0 0 0,0-1 0,0 1 0,0 0 0,0 0-1,0 0 1,0-1 0,-1 1 0,1 0 0,0 0-1,0 1 1,0-1 0,0 0 0,0 0 0,-2 1-1,2 0-109,0 0-1,0-1 0,1 1 0,-1 0 0,0 0 1,0 0-1,0 0 0,1 1 0,-1-1 0,0 0 1,1 0-1,-1 0 0,1 0 0,0 1 1,-1-1-1,1 2 0,-2 8-71,1-1 1,1 1-1,1 19 0,0-24 197,6 134 139,-19-8-709,11-124 33,0-1 0,-1 0-1,0 0 1,0 0 0,-5 10 0,1 0-2857,0 1-4080</inkml:trace>
  <inkml:trace contextRef="#ctx0" brushRef="#br0" timeOffset="1">667 0 15022,'0'0'1345,"-1"11"4015,-15 142-4779,-7 147-398,23-291-196,1-1 0,0 1 1,1-1-1,0 0 0,0 1 0,1-1 1,0 0-1,6 12 0,-9-19 10,17 18-197,-16-18 161,-1-1 1,1 0-1,-1 0 0,1 1 0,-1-1 1,1 0-1,-1 1 0,1-1 1,-1 1-1,0-1 0,1 0 1,-1 1-1,0-1 0,1 1 0,-1-1 1,0 1-1,0-1 0,1 1 1,-1-1-1,0 1 0,0 0 0,0-1 1,0 1-1,0-1 0,0 2 1,10-1-678,-2 2 413,-5-2 176,0 0-1,-1 0 1,1 0-1,0 0 1,0-1-1,0 0 1,-1 1-1,1-1 1,0 0-1,0 0 0,0 0 1,0-1-1,0 1 1,-1-1-1,4-1 1,9-2-1055,-1-1 1,1 0 0,-2-1-1,1-1 1,-1 0-1,0-1 1,0 0 0,-1-1-1,12-11 1,-20 15-2326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3:57:01.294"/>
    </inkml:context>
    <inkml:brush xml:id="br0">
      <inkml:brushProperty name="width" value="0.05" units="cm"/>
      <inkml:brushProperty name="height" value="0.05" units="cm"/>
    </inkml:brush>
  </inkml:definitions>
  <inkml:trace contextRef="#ctx0" brushRef="#br0">1 66 11883,'0'-3'1378,"4"0"-482,40-22 225,18 7-576,8 7-449,-4 5-192,-4 12-2434,-22 20-7752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3:57:01.666"/>
    </inkml:context>
    <inkml:brush xml:id="br0">
      <inkml:brushProperty name="width" value="0.05" units="cm"/>
      <inkml:brushProperty name="height" value="0.05" units="cm"/>
    </inkml:brush>
  </inkml:definitions>
  <inkml:trace contextRef="#ctx0" brushRef="#br0">1 47 11563,'4'0'1249,"45"-12"225,8 1-802,9 2-416,5 0-224,-1 4-448,-4 5-2339,-4 11-6726</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3:57:02.039"/>
    </inkml:context>
    <inkml:brush xml:id="br0">
      <inkml:brushProperty name="width" value="0.05" units="cm"/>
      <inkml:brushProperty name="height" value="0.05" units="cm"/>
    </inkml:brush>
  </inkml:definitions>
  <inkml:trace contextRef="#ctx0" brushRef="#br0">199 40 9577,'-4'0'176,"0"0"1,-1 1-1,1-1 1,0 1-1,0 0 0,0 0 1,0 0-1,-4 3 0,-3-1 100,4-1-149,0 0-1,1 1 1,-1 0 0,1 0-1,-1 0 1,1 1-1,0-1 1,0 2 0,1-1-1,-8 7 1,5-4 98,3-2-140,1 0 0,-1 0 0,1 0 0,0 1 0,1-1 0,-1 1 1,1 0-1,0 0 0,-3 11 0,1-4 67,2-6-98,0 1-1,1 0 0,0 0 1,0 0-1,1 0 0,0 0 1,0 0-1,1 14 0,-1-1 39,1-7-67,-1 1 1,2-1-1,0 0 1,1 1-1,0-1 1,1 0 0,0 0-1,1-1 1,1 1-1,0-1 1,1 0-1,1 0 1,0 0 0,0-1-1,1 0 1,1-1-1,0 0 1,0 0 0,1-1-1,1 0 1,0-1-1,0 0 1,13 8-1,-6-9 100,0-1 0,0-1-1,1-1 1,0 0-1,34 4 1,-30-11 227,7-5-89,0 0 0,0-2 0,-1-1 0,0-1 0,-1-2 0,44-26 0,-63 34-201,0-1 0,-1-1-1,1 0 1,-1 0-1,0 0 1,-1-1-1,0 0 1,0-1-1,-1 0 1,0 0-1,-1 0 1,1-1-1,-2 1 1,1-1-1,-2 0 1,1-1-1,-1 1 1,-1 0-1,0-1 1,0 0-1,-1 0 1,-1 1-1,1-1 1,-3-12-1,0 6-55,-2 0-1,0 0 0,-1 1 1,-1-1-1,0 1 0,-1 1 1,-1-1-1,0 1 0,-1 1 1,-1-1-1,0 2 0,-1-1 1,0 1-1,-1 1 0,-1 0 1,0 1-1,-25-17 0,35 26-20,0 0-1,0 1 0,0-1 0,-1 0 0,1 1 0,0 0 0,-1 0 0,0 0 0,1 0 1,-1 1-1,1-1 0,-7 1 0,-1-1-39,-14 0-175,-6 2-319,0 2 0,0 2 0,0 1 0,1 1-1,0 1 1,0 2 0,-50 24 0,10 6-6001,64-37 1526</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3:57:02.426"/>
    </inkml:context>
    <inkml:brush xml:id="br0">
      <inkml:brushProperty name="width" value="0.05" units="cm"/>
      <inkml:brushProperty name="height" value="0.05" units="cm"/>
    </inkml:brush>
  </inkml:definitions>
  <inkml:trace contextRef="#ctx0" brushRef="#br0">1 95 13613,'2'-4'182,"-2"0"31,2 1 0,-1-1 0,0 0 0,1 1 0,0-1 0,0 1 0,0 0 0,0 0 0,0 0 0,1 0 0,-1 0 0,1 0 0,0 1 0,0-1 0,0 1 0,0 0 0,0 0 0,0 0-1,5-2 1,0-2 73,-5 4-167,0 0 1,1 1 0,-1-1-1,0 0 1,0 1 0,1 0-1,-1 0 1,1 0 0,-1 0-1,5 0 1,28-7 547,-28 6-90,4 3-91,11 1-373,0 1 1,-1 0 0,0 2-1,0 1 1,0 1 0,0 1-1,-1 1 1,-1 0 0,1 2 0,-2 0-1,31 24 1,-29-19-94,-1 1 0,-1 0 0,0 2 0,-2 1 0,0 0 1,-1 1-1,-2 0 0,0 1 0,-1 1 0,15 36 0,-15-16 1,-11 3-26,-4-36-30,0-1 0,-1 1 0,0-1 0,-1 0 0,0 0 0,0 0 0,-1 0 0,0-1 0,-1 0 0,0 0-1,0 0 1,-1-1 0,0 0 0,0 0 0,-1-1 0,1 0 0,-18 11 0,4-5-576,0 0 1,-1-2-1,0 0 0,-1-2 1,0 0-1,-25 4 0,43-10 202,-1-1 1,1 0-1,0 0 0,-1 0 1,1-1-1,0 0 0,-7-1 1,1 1-343,0 0-1795,0-4-390,-48-18-582</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3:57:02.754"/>
    </inkml:context>
    <inkml:brush xml:id="br0">
      <inkml:brushProperty name="width" value="0.05" units="cm"/>
      <inkml:brushProperty name="height" value="0.05" units="cm"/>
    </inkml:brush>
  </inkml:definitions>
  <inkml:trace contextRef="#ctx0" brushRef="#br0">1 123 13453,'0'0'2290,"0"0"-2225,0-1 1,0 1-1,0 0 0,1 0 1,-1 0-1,0-1 0,1 1 1,-1 0-1,0 0 0,0 0 0,1 0 1,-1 0-1,0 0 0,1 0 1,-1-1-1,0 1 0,1 0 1,-1 0-1,0 0 0,1 0 1,-1 0-1,0 1 0,0-1 1,1 0-1,-1 0 0,0 0 1,1 0-1,-1 0 0,0 0 1,1 0-1,-1 1 0,0-1 1,0 0-1,1 0 0,-1 0 1,0 1-1,0-1 0,1 0 1,-1 0-1,0 0 0,0 1 1,0-1-1,0 0 0,1 1 1,-1-1-1,0 0 0,0 0 1,0 1-1,0-1 0,0 0 1,0 1-1,0-1 0,0 0 1,0 1-1,0-1 0,0 0 1,0 1-1,0 0 0,2 36 345,-7 74 0,2-73-373,1 0 1,4 40 0,0-64-38,0 0 0,0 0 1,2 0-1,0-1 0,0 1 0,1-1 0,1 0 0,0 0 0,11 15 0,-13-19 1,-3-7 1,0 0 0,0 0 0,1 0 0,-1 0 0,1 0 0,-1 0 0,1 0 0,-1-1 0,1 1 0,0-1 0,0 1 0,3 1 0,31 19 3,-31-20-4,0 0 0,0 0-1,0-1 1,1 1-1,-1-1 1,0 0 0,1-1-1,6 1 1,-2-1 0,1-1 0,-1 0 1,0 0-1,0-1 1,0-1-1,0 1 0,0-2 1,0 1-1,-1-1 0,0-1 1,1 0-1,-2 0 0,1-1 1,13-11-1,-9 5 5,-1 0 0,-1-1 0,0-1 0,0 0 0,-2 0 0,0-1 0,0-1 0,6-17 0,0-3 7,-3-2 0,-1 1 0,-1-2 0,-3 1 0,-1-1 0,2-77 0,-7 89 8,-1 24-19,0-1 0,0 1 0,0 0 0,0 0 0,-1-1 0,1 1 0,-1 0 0,0 0 0,0 0 0,-3-5 0,1 2-17,-5-21-290,8 26 132,-1 1 0,1 0 0,-1-1 1,0 1-1,1 0 0,-1-1 0,0 1 0,1 0 1,-1-1-1,0 1 0,1 0 0,-1 0 0,0 0 1,0 0-1,1 0 0,-1 0 0,0 0 0,0 0 1,1 0-1,-1 0 0,0 0 0,1 0 0,-1 1 1,0-1-1,1 0 0,-1 1 0,0-1 0,1 0 1,-1 1-1,0-1 0,1 1 0,-1 0 1,-41 20-6922,9 0 2059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3:57:03.109"/>
    </inkml:context>
    <inkml:brush xml:id="br0">
      <inkml:brushProperty name="width" value="0.05" units="cm"/>
      <inkml:brushProperty name="height" value="0.05" units="cm"/>
    </inkml:brush>
  </inkml:definitions>
  <inkml:trace contextRef="#ctx0" brushRef="#br0">13 34 11947,'6'-11'667,"3"-3"19,2 5 4127,-8 10-3794,-2 11-597,-20 126 244,10-85-592,2 0-1,-1 101 1,14-113-58,16 33 90,-21-72-102,0-1-1,-1 1 0,1 0 0,0-1 0,0 1 0,0 0 0,0-1 0,0 1 0,0-1 0,1 1 0,-1-1 1,0 0-1,1 0 0,-1 0 0,1 1 0,0-1 0,2 1 0,0 0 0,9 6-99,20 1-80,-25-6-118,2-5-154,8-1 40,-1 0 0,0-2 0,0 0 1,0-1-1,-1-1 0,21-11 0,-27 12-354,1 0 0,-1-1 0,-1 0 0,1-1-1,-1 0 1,-1 0 0,0-1 0,0 0 0,0 0 0,-1-1-1,8-15 1,1-18-3290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8T05:09:31.618"/>
    </inkml:context>
    <inkml:brush xml:id="br0">
      <inkml:brushProperty name="width" value="0.05" units="cm"/>
      <inkml:brushProperty name="height" value="0.05" units="cm"/>
    </inkml:brush>
  </inkml:definitions>
  <inkml:trace contextRef="#ctx0" brushRef="#br0">4 22 5669,'0'0'9209,"-3"-10"-7698,22 6-756,-13 4-624,75-7-521,153 6 1,-228 2-433,0-1 1,1 1 0,-1 1 0,0-1 0,8 4-1,1-1-4180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3:57:03.467"/>
    </inkml:context>
    <inkml:brush xml:id="br0">
      <inkml:brushProperty name="width" value="0.05" units="cm"/>
      <inkml:brushProperty name="height" value="0.05" units="cm"/>
    </inkml:brush>
  </inkml:definitions>
  <inkml:trace contextRef="#ctx0" brushRef="#br0">19 69 12075,'-5'-2'1538,"5"-1"-641,0 0-161,5 0-127,25-20 288,19 6-417,13 5-352,4 6-128,0 9-480,-13 6-2627</inkml:trace>
  <inkml:trace contextRef="#ctx0" brushRef="#br0" timeOffset="1">1 297 13837,'57'-18'1666,"5"4"-1282,-14 2-96,10 1-288,-1 2-897</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3:57:03.806"/>
    </inkml:context>
    <inkml:brush xml:id="br0">
      <inkml:brushProperty name="width" value="0.05" units="cm"/>
      <inkml:brushProperty name="height" value="0.05" units="cm"/>
    </inkml:brush>
  </inkml:definitions>
  <inkml:trace contextRef="#ctx0" brushRef="#br0">54 88 14125,'-11'28'7683,"-17"97"-7433,21-83-234,2 1 0,2 0 0,3 54 0,1-89-24,0-1-1,1 0 1,-1 0-1,2 0 0,-1 0 1,1 0-1,0 0 1,6 10-1,-5-11 1,6 3-24,19 4 0,-28-13 30,0 1 1,0-1-1,0 0 0,0 1 1,-1-1-1,1 0 1,0 0-1,0 1 0,0-1 1,0 0-1,0 0 1,0 0-1,0 0 0,0 0 1,0-1-1,-1 1 1,1 0-1,0 0 0,1-1 1,20-4-5,-2-1 1,1-1 0,-1 0-1,0-2 1,-1 0 0,0-2-1,0 0 1,19-15 0,-24 15 1,-1 0 0,0-1 0,-1 0 0,0-1 0,-1 0 0,-1-1 0,0 0 0,-1 0 0,0-1 0,-1-1 0,9-26 0,-9 17-74,-1-1 0,-2-1-1,-1 0 1,-1 1 0,-1-1 0,-1 0 0,-3-28 0,2 53 10,0-1 0,0 0 0,0 0 0,-1 0 0,1 0 0,-1 1 0,0-1 0,1 0 0,-1 0 0,-3-4 0,0 0-139,2 0-664,-13 5-8722,-40 4 4404</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3:57:04.160"/>
    </inkml:context>
    <inkml:brush xml:id="br0">
      <inkml:brushProperty name="width" value="0.05" units="cm"/>
      <inkml:brushProperty name="height" value="0.05" units="cm"/>
    </inkml:brush>
  </inkml:definitions>
  <inkml:trace contextRef="#ctx0" brushRef="#br0">56 32 11723,'3'-6'1415,"-1"4"-1089,0 0-203,-1 1-1,0 0 0,0-1 1,0 1-1,0-1 0,0 1 0,0-1 1,0 0-1,0 1 0,-1-1 1,1 0-1,0-3 1047,-1 5-1143,0 1 1,0-1 0,0 0 0,1 0 0,-1 0 0,0 1 0,0-1 0,0 0 0,0 0 0,0 1 0,0-1 0,0 0 0,0 1 0,0-1-1,0 0 1,0 0 0,0 1 0,0-1 0,0 0 0,0 0 0,0 1 0,-1-1 0,1 0 0,0 0 0,0 0 0,0 1 0,0-1 0,0 0-1,-1 0 1,1 0 0,0 1 0,0-1 0,0 0 0,-1 0 0,1 0 0,0 0 0,0 1 0,0-1 0,-1 0 0,1 0 0,0 0-1,0 0 1,-1 0 0,1 0 0,-3 2 4,1 0 0,0 1 0,0-1 0,0 0 0,0 1 0,0-1 0,0 1 0,0 0 0,-1 3 0,-7 23 21,0 1-1,2 1 1,1-1 0,2 1 0,1 0-1,2 1 1,0-1 0,2 0-1,2 1 1,1-1 0,1 0 0,1 0-1,2-1 1,1 1 0,24 56-1,-12-55-56,-13-24-17,0 0 0,1-1-1,1 0 1,-1 0 0,14 7 0,-15-10-112,5-5-613,35-3-113,-25-1-528,-12 1 927,47-21-1945,-52 23 1940,0-1-1,-1 0 0,1 0 1,-1 0-1,0-1 1,0 0-1,0 1 0,0-1 1,-1-1-1,0 1 0,4-5 1,4-32-4072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3:57:04.486"/>
    </inkml:context>
    <inkml:brush xml:id="br0">
      <inkml:brushProperty name="width" value="0.05" units="cm"/>
      <inkml:brushProperty name="height" value="0.05" units="cm"/>
    </inkml:brush>
  </inkml:definitions>
  <inkml:trace contextRef="#ctx0" brushRef="#br0">93 24 10186,'44'-15'1793,"22"10"-1472,5 2-353,-9 6-769</inkml:trace>
  <inkml:trace contextRef="#ctx0" brushRef="#br0" timeOffset="1">1 277 9705,'61'-3'833,"1"-3"-801,-5 0-224,5 1-2178</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3:57:04.844"/>
    </inkml:context>
    <inkml:brush xml:id="br0">
      <inkml:brushProperty name="width" value="0.05" units="cm"/>
      <inkml:brushProperty name="height" value="0.05" units="cm"/>
    </inkml:brush>
  </inkml:definitions>
  <inkml:trace contextRef="#ctx0" brushRef="#br0">346 54 10570,'-26'-21'1020,"21"16"-273,-5 3-58,-1-3-472,-35-6 767,8 5-429,28 5 801,-5-1-721,10 2-609,-2 0 48,1 0 0,-1 0 0,0 0 0,1 1 0,-1 0 0,0 0 0,1 1 0,-1 0 0,1 0 0,0 1 0,0-1 0,0 1 0,-11 7 1,12-5 3,-1-1-18,0 1 1,1-1 0,-1 1 0,1 1 0,1-1 0,-1 1 0,1-1-1,0 1 1,0 0 0,0 1 0,1-1 0,0 1 0,0-1 0,1 1-1,-3 11 1,2 20 64,2-1-1,1 1 0,2 0 0,1 0 1,3-1-1,11 46 0,-11-60-82,23 63 50,-12-36-602,13 63 0,-30-109 66,2 0 0,-1-1 1,0 1-1,1-1 0,0 1 0,0-1 0,0 0 0,0 0 1,0 0-1,1 0 0,-1 0 0,1 0 0,0-1 0,-1 1 0,1-1 1,6 4-1,-6-4-2,2 2-3419</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3:57:05.294"/>
    </inkml:context>
    <inkml:brush xml:id="br0">
      <inkml:brushProperty name="width" value="0.05" units="cm"/>
      <inkml:brushProperty name="height" value="0.05" units="cm"/>
    </inkml:brush>
  </inkml:definitions>
  <inkml:trace contextRef="#ctx0" brushRef="#br0">82 62 13100,'-5'5'612,"0"1"-1,1 1 1,0-1-1,0 1 0,0-1 1,1 1-1,0 0 1,0 0-1,-2 11 1,-26 90 187,27-78-711,0-1 1,2 1 0,2 0-1,0 0 1,9 56 0,-2-23-45,-5-23-33,-4-3 16,1-30 5,-4-40-454,14-219 331,-8 188 103,-1 33 9,1 0 0,1 0 0,9-37 0,-5 41 75,-5 21 91,2-1-80,-1 2-57,7-21 183,-4 22-174,1-1-49,-5 4-12,1-1-1,0 0 1,0 1 0,0 0 0,0-1 0,0 1 0,0 0 0,0 0 0,0 0 0,1 0 0,-1 0-1,0 1 1,0-1 0,4 0 0,46-11-30,-34 8 32,-13 2 8,1 1 1,0 0-1,0 1 0,0-1 1,0 1-1,-1 0 0,1 1 1,7 0-1,51 5-19,-6 4-112,-30-5-124,67 16-1687,-83-17-166,1 0 0,-1 2 1,17 9-1,1 14-3762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3:57:05.681"/>
    </inkml:context>
    <inkml:brush xml:id="br0">
      <inkml:brushProperty name="width" value="0.05" units="cm"/>
      <inkml:brushProperty name="height" value="0.05" units="cm"/>
    </inkml:brush>
  </inkml:definitions>
  <inkml:trace contextRef="#ctx0" brushRef="#br0">1 12 11851,'0'0'2819,"4"2"-1794,-4 1-417,5 0-127,-1-3-161,0 3-64,49 6-127,18-9-258,13-6-1376,-9 0-801,-9 3-1218,-18-14-2369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3:57:06.040"/>
    </inkml:context>
    <inkml:brush xml:id="br0">
      <inkml:brushProperty name="width" value="0.05" units="cm"/>
      <inkml:brushProperty name="height" value="0.05" units="cm"/>
    </inkml:brush>
  </inkml:definitions>
  <inkml:trace contextRef="#ctx0" brushRef="#br0">357 36 13741,'-3'-2'2184,"18"-4"-791,12-1-918,1 1 0,-1 0 0,1 3 0,44-2 0,2 6-16,-60-2-387,-7 1-6,0 0 1,0 0-1,0 0 0,0 1 1,13 3-1,42 9 447,26 20 287,-86-32-775,0 0-1,0 0 0,0 0 0,-1 1 0,1-1 1,0 0-1,-1 1 0,1 0 0,0-1 1,-1 1-1,0 0 0,1-1 0,-1 1 0,0 0 1,0 0-1,0 0 0,0 0 0,0 3 0,2 3 56,0-3-38,-1 1 0,0-1 0,0 1 0,0 0 0,-1 0 0,0-1 0,0 1 0,-1 0 0,1 0 0,-1 0 0,-1 0 0,1 0 0,-1 0 0,0 0 0,0 0 0,-1-1 0,-3 11 0,-6 9 10,0 0-1,-27 40 1,0 0 78,20-23-97,2 2 1,1-1 0,-13 72 0,-32 111 23,58-220-53,-23 64 40,17-59-34,3-4-2,-1 0 0,1-1 0,-1 0 0,0 0 0,-1-1 0,0 0 0,1 0 0,-2 0 0,1-1 0,0 0 0,-1 0 0,0-1 0,0 0 0,0 0 0,0-1 0,0 0 0,-11 1 0,-19 2-155,1-1-1,-55-2 0,83-2 79,-43 1-529,-45-2-1898,27-4-2300,-7-6-2672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8T05:09:31.989"/>
    </inkml:context>
    <inkml:brush xml:id="br0">
      <inkml:brushProperty name="width" value="0.05" units="cm"/>
      <inkml:brushProperty name="height" value="0.05" units="cm"/>
    </inkml:brush>
  </inkml:definitions>
  <inkml:trace contextRef="#ctx0" brushRef="#br0">0 8 12748,'0'0'6732,"8"-2"-6524,13-1-132,-1 1 0,0 1-1,0 1 1,21 2 0,44 5-362,7 0-2974,-32 3-4591,-34-6 622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8T05:12:16.229"/>
    </inkml:context>
    <inkml:brush xml:id="br0">
      <inkml:brushProperty name="width" value="0.05" units="cm"/>
      <inkml:brushProperty name="height" value="0.05" units="cm"/>
    </inkml:brush>
  </inkml:definitions>
  <inkml:trace contextRef="#ctx0" brushRef="#br0">0 0 2114,'0'0'833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3:56:57.525"/>
    </inkml:context>
    <inkml:brush xml:id="br0">
      <inkml:brushProperty name="width" value="0.05" units="cm"/>
      <inkml:brushProperty name="height" value="0.05" units="cm"/>
    </inkml:brush>
  </inkml:definitions>
  <inkml:trace contextRef="#ctx0" brushRef="#br0">730 1 6951,'-60'130'1105,"-6"-2"0,-98 142 0,-153 229 2242,227-353-2167,86-141-700,-9 12 134,12-14-612,-1-1 0,0 1 0,1-1 0,0 1 0,0 0 0,-1-1 0,2 1 0,-1 0 1,0 0-1,0 0 0,1 0 0,-1 5 0,0 1 282,0-3-1771,12-4-3818,-6-2 1696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3:56:58.338"/>
    </inkml:context>
    <inkml:brush xml:id="br0">
      <inkml:brushProperty name="width" value="0.05" units="cm"/>
      <inkml:brushProperty name="height" value="0.05" units="cm"/>
    </inkml:brush>
  </inkml:definitions>
  <inkml:trace contextRef="#ctx0" brushRef="#br0">243 245 10634,'0'0'2723,"-2"-3"-1495,-10 7-284,3 3-745,1 0 0,0 1-1,0-1 1,1 2 0,-1-1 0,2 1-1,-1 0 1,-9 19 0,5-2 23,1 0 0,2 0 0,0 1 0,-3 30 0,8-23-24,4-26-166,-1-1 16,0-6-72,-1-1 1,1 0-1,0 1 0,-1-1 1,1 0-1,-1 0 1,1 0-1,0 0 0,-1 1 1,1-1-1,-1 0 1,1 0-1,-1 0 0,1 0 1,0 0-1,-1 0 1,1 0-1,-1 0 0,1 0 1,-1 0-1,1 0 1,0 0-1,-1 0 0,1-1 1,-1 1-1,1 0 1,-1 0-1,1 0 0,0-1 1,-1 1-1,1 0 1,0 0-1,-1-1 0,1 1 1,0 0-1,-1-1 1,1 1-1,0 0 0,0-1 1,-1 1-1,1-1 1,0 1-1,0 0 1,0-1-1,0 1 0,-1-1 1,1 1-1,0 0 1,0-2-1,-18-45-216,1-1-1,3-1 1,-16-95 0,25 98 235,5 30 2,-1-8-7,2-1 0,7-42 1,-8 65 12,0 0 1,0 1-1,0-1 1,1 0-1,-1 0 1,0 1 0,1-1-1,0 0 1,-1 1-1,1-1 1,0 0-1,0 1 1,2-3-1,2-14 236,-5 17-192,0-1 0,0 1 0,0 0 0,0-1 0,1 1 1,-1 0-1,0-1 0,1 1 0,-1 0 0,1 0 0,0-1 0,-1 1 0,1 0 0,0 0 0,0 0 1,0 0-1,0 0 0,0 0 0,0 0 0,0 0 0,0 0 0,0 0 0,0 1 0,0-1 1,0 0-1,1 1 0,-1-1 0,0 1 0,1 0 0,-1-1 0,0 1 0,1 0 0,2-1 0,3 2-1,0 0-1,0 0 0,0 0 0,0 1 0,0 0 0,-1 1 0,1-1 0,0 1 0,7 5 1,-7-5-17,86 40 60,139 70-64,-188-89-35,-1 2 0,-1 2 0,38 32 1,-61-36 33,-16-17-16,-2-7-7,-1 0 1,0 1-1,1-1 1,-1 0 0,0 1-1,0-1 1,1 1-1,-1-1 1,0 0 0,0 1-1,0-1 1,0 1-1,0-1 1,0 1 0,0-1-1,1 0 1,-1 1-1,0-1 1,0 1 0,-1-1-1,1 1 1,0-1-1,0 1 1,0-1 0,0 0-1,0 1 1,0-1-1,-1 1 1,1 0 0,-3 6 4,0 1 1,-1-1 0,0 0-1,-1 0 1,1 0 0,-1-1-1,0 0 1,-1 0 0,1 0-1,-1 0 1,-1-1 0,1 0-1,-1 0 1,1-1 0,-1 1-1,-1-2 1,1 1 0,0-1-1,-9 3 1,-40 15-197,-1-3 0,-106 21 0,-18-15-3900,170-23 2510,1-3-2761,-31-5 1176,31 5-673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3:56:58.742"/>
    </inkml:context>
    <inkml:brush xml:id="br0">
      <inkml:brushProperty name="width" value="0.05" units="cm"/>
      <inkml:brushProperty name="height" value="0.05" units="cm"/>
    </inkml:brush>
  </inkml:definitions>
  <inkml:trace contextRef="#ctx0" brushRef="#br0">1 4 9705,'0'0'133,"0"0"-1,1-1 1,-1 1-1,0 0 0,0-1 1,1 1-1,-1 0 1,0 0-1,1 0 1,-1-1-1,0 1 1,1 0-1,-1 0 1,1 0-1,-1 0 1,0 0-1,1 0 0,-1 0 1,0 0-1,1 0 1,-1 0-1,1 0 1,-1 0-1,0 0 1,1 0-1,-1 0 1,0 0-1,1 0 0,-1 0 1,1 0-1,-1 1 1,0-1-1,1 0 1,-1 0-1,0 0 1,1 1-1,-1-1 1,0 0-1,0 0 1,1 1-1,-1-1 0,0 0 1,0 1-1,1-1 1,-1 0-1,0 1 1,0 0-1,5 18 130,-1 0-1,-1 1 0,-1-1 1,0 31-1,-1-27-219,0 1-1,1-1 1,11 45 0,-9-56-32,1 1 1,0-1 0,0 0-1,1-1 1,1 1 0,0-1-1,0 0 1,1-1 0,13 13-1,-19-21-23,-1 0 0,1-1 0,0 1-1,-1-1 1,1 0 0,0 0 0,0 1 0,0-1-1,0 0 1,0-1 0,0 1 0,0 0-1,0 0 1,1-1 0,3 1 0,0 0-43,-2 1 0,0-1 0,-1 1 0,1-1 0,0 0-1,0 0 1,0 0 0,0-1 0,-1 1 0,8-1-1,0 0-107,-7 1 22,1 0-1,-1 0 0,1-1 1,0 0-1,0 0 0,-1 0 1,1 0-1,7-2 0,-1 0-185,1 1-225,-1 0 0,1-1-1,-1 0 1,0 0 0,0-2 0,12-4-1,-5 1-719,-2 0-1332,24-17-646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3:56:59.097"/>
    </inkml:context>
    <inkml:brush xml:id="br0">
      <inkml:brushProperty name="width" value="0.05" units="cm"/>
      <inkml:brushProperty name="height" value="0.05" units="cm"/>
    </inkml:brush>
  </inkml:definitions>
  <inkml:trace contextRef="#ctx0" brushRef="#br0">10 72 10250,'-10'-5'2998,"10"5"-2936,0-1 1,1 0 0,-1 1 0,0-1 0,0 1 0,0-1 0,1 0-1,-1 1 1,0-1 0,0 1 0,1-1 0,-1 1 0,1-1 0,-1 1-1,0-1 1,1 1 0,-1-1 0,1 1 0,-1-1 0,1 1-1,-1 0 1,1-1 0,0 1 0,-1 0 0,1 0 0,-1-1 0,1 1-1,0 0 1,25-10 112,0 0 0,0 2-1,1 2 1,-1 0-1,2 1 1,33 0 0,10 2-149,-49 2-40,45 5-190,-53-4 88,-10 0 15,1 0 0,0 0 0,0 0-1,-1 1 1,1-1 0,0 1 0,-1 0 0,1 1 0,-1-1 0,8 4 0,23 8-1383,-34-12 1270,1-1 1,0 1 0,-1 0-1,1-1 1,-1 1 0,1 0-1,-1 0 1,0 0 0,1 0-1,-1 0 1,0 0 0,0 0-1,0 0 1,0 1 0,0-1-1,0 0 1,0 1 0,0-1-1,0 1 1,0-1 0,0 2-1,2 4-852,15 31-3584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3-23T03:56:59.454"/>
    </inkml:context>
    <inkml:brush xml:id="br0">
      <inkml:brushProperty name="width" value="0.05" units="cm"/>
      <inkml:brushProperty name="height" value="0.05" units="cm"/>
    </inkml:brush>
  </inkml:definitions>
  <inkml:trace contextRef="#ctx0" brushRef="#br0">0 296 11050,'66'-20'865,"-13"5"-384,0 1-257,4 0-128,-4 2-96,0 3-96,13-2-1698,-13-1-4708</inkml:trace>
  <inkml:trace contextRef="#ctx0" brushRef="#br0" timeOffset="1">692 3 12844,'0'0'3630,"2"-3"-2031,3 12 459,1 11-1942,-1 0 0,-1 0 0,0 0 0,-2 1 0,0 0 0,-2 22-1,-9 7-71,-29 93-1,8-37-124,29-99 6,1-5-85,1 0 129,-1 1-1,1-1 1,0 0-1,0 0 1,0 0-1,0 0 1,0 0-1,1 0 1,-1 0-1,3 3 1,0 0-71,6 6-395,71 25-2535,-58-32 1329,15-5-1157,1-1 1,66-12-1,-49 7-1448</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6F0DA8BB-0D18-469F-8022-DD923457DE3A}" type="datetimeFigureOut">
              <a:rPr lang="nl-BE"/>
              <a:t>27/02/2023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B5274F97-0F13-42E5-9A1D-07478243785D}" type="slidenum">
              <a:rPr lang="nl-BE"/>
              <a:t>‹#›</a:t>
            </a:fld>
            <a:endParaRPr lang="nl-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6F0DA8BB-0D18-469F-8022-DD923457DE3A}" type="datetimeFigureOut">
              <a:rPr lang="nl-BE"/>
              <a:t>27/02/2023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B5274F97-0F13-42E5-9A1D-07478243785D}" type="slidenum">
              <a:rPr lang="nl-BE"/>
              <a:t>‹#›</a:t>
            </a:fld>
            <a:endParaRPr lang="nl-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6F0DA8BB-0D18-469F-8022-DD923457DE3A}" type="datetimeFigureOut">
              <a:rPr lang="nl-BE"/>
              <a:t>27/02/2023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B5274F97-0F13-42E5-9A1D-07478243785D}" type="slidenum">
              <a:rPr lang="nl-BE"/>
              <a:t>‹#›</a:t>
            </a:fld>
            <a:endParaRPr lang="nl-B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2"/>
            <a:ext cx="40386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648200" y="1600200"/>
            <a:ext cx="4038600" cy="21859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4648200" y="3938590"/>
            <a:ext cx="4038600" cy="21875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3477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6F0DA8BB-0D18-469F-8022-DD923457DE3A}" type="datetimeFigureOut">
              <a:rPr lang="nl-BE"/>
              <a:t>27/02/2023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B5274F97-0F13-42E5-9A1D-07478243785D}" type="slidenum">
              <a:rPr lang="nl-BE"/>
              <a:t>‹#›</a:t>
            </a:fld>
            <a:endParaRPr lang="nl-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0DA8BB-0D18-469F-8022-DD923457DE3A}" type="datetimeFigureOut">
              <a:rPr lang="nl-BE"/>
              <a:t>27/02/2023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B5274F97-0F13-42E5-9A1D-07478243785D}" type="slidenum">
              <a:rPr lang="nl-BE"/>
              <a:t>‹#›</a:t>
            </a:fld>
            <a:endParaRPr lang="nl-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6F0DA8BB-0D18-469F-8022-DD923457DE3A}" type="datetimeFigureOut">
              <a:rPr lang="nl-BE"/>
              <a:t>27/02/2023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B5274F97-0F13-42E5-9A1D-07478243785D}" type="slidenum">
              <a:rPr lang="nl-BE"/>
              <a:t>‹#›</a:t>
            </a:fld>
            <a:endParaRPr lang="nl-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6F0DA8BB-0D18-469F-8022-DD923457DE3A}" type="datetimeFigureOut">
              <a:rPr lang="nl-BE"/>
              <a:t>27/02/2023</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B5274F97-0F13-42E5-9A1D-07478243785D}" type="slidenum">
              <a:rPr lang="nl-BE"/>
              <a:t>‹#›</a:t>
            </a:fld>
            <a:endParaRPr lang="nl-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6F0DA8BB-0D18-469F-8022-DD923457DE3A}" type="datetimeFigureOut">
              <a:rPr lang="nl-BE"/>
              <a:t>27/02/2023</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B5274F97-0F13-42E5-9A1D-07478243785D}" type="slidenum">
              <a:rPr lang="nl-BE"/>
              <a:t>‹#›</a:t>
            </a:fld>
            <a:endParaRPr lang="nl-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0DA8BB-0D18-469F-8022-DD923457DE3A}" type="datetimeFigureOut">
              <a:rPr lang="nl-BE"/>
              <a:t>27/02/2023</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B5274F97-0F13-42E5-9A1D-07478243785D}" type="slidenum">
              <a:rPr lang="nl-BE"/>
              <a:t>‹#›</a:t>
            </a:fld>
            <a:endParaRPr lang="nl-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0DA8BB-0D18-469F-8022-DD923457DE3A}" type="datetimeFigureOut">
              <a:rPr lang="nl-BE"/>
              <a:t>27/02/2023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B5274F97-0F13-42E5-9A1D-07478243785D}" type="slidenum">
              <a:rPr lang="nl-BE"/>
              <a:t>‹#›</a:t>
            </a:fld>
            <a:endParaRPr lang="nl-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0DA8BB-0D18-469F-8022-DD923457DE3A}" type="datetimeFigureOut">
              <a:rPr lang="nl-BE"/>
              <a:t>27/02/2023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B5274F97-0F13-42E5-9A1D-07478243785D}" type="slidenum">
              <a:rPr lang="nl-BE"/>
              <a:t>‹#›</a:t>
            </a:fld>
            <a:endParaRPr lang="nl-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430DBB-9FD5-43E7-88F1-55A569E9525E}" type="datetimeFigureOut">
              <a:rPr lang="nl-BE"/>
              <a:t>27/02/2023</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336665-E7E9-4861-9ADF-F11A47CBAD79}" type="slidenum">
              <a:rPr lang="nl-BE"/>
              <a:t>‹#›</a:t>
            </a:fld>
            <a:endParaRPr lang="nl-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8.png"/><Relationship Id="rId16" Type="http://schemas.openxmlformats.org/officeDocument/2006/relationships/image" Target="../media/image1070.png"/><Relationship Id="rId1" Type="http://schemas.openxmlformats.org/officeDocument/2006/relationships/slideLayout" Target="../slideLayouts/slideLayout7.xml"/><Relationship Id="rId15" Type="http://schemas.openxmlformats.org/officeDocument/2006/relationships/customXml" Target="../ink/ink3.xml"/><Relationship Id="rId14" Type="http://schemas.openxmlformats.org/officeDocument/2006/relationships/image" Target="../media/image1060.png"/></Relationships>
</file>

<file path=ppt/slides/_rels/slide9.xml.rels><?xml version="1.0" encoding="UTF-8" standalone="yes"?>
<Relationships xmlns="http://schemas.openxmlformats.org/package/2006/relationships"><Relationship Id="rId109" Type="http://schemas.openxmlformats.org/officeDocument/2006/relationships/customXml" Target="../ink/ink24.xml"/><Relationship Id="rId76" Type="http://schemas.openxmlformats.org/officeDocument/2006/relationships/image" Target="../media/image248.png"/><Relationship Id="rId84" Type="http://schemas.openxmlformats.org/officeDocument/2006/relationships/image" Target="../media/image252.png"/><Relationship Id="rId89" Type="http://schemas.openxmlformats.org/officeDocument/2006/relationships/customXml" Target="../ink/ink14.xml"/><Relationship Id="rId97" Type="http://schemas.openxmlformats.org/officeDocument/2006/relationships/customXml" Target="../ink/ink18.xml"/><Relationship Id="rId104" Type="http://schemas.openxmlformats.org/officeDocument/2006/relationships/image" Target="../media/image262.png"/><Relationship Id="rId112" Type="http://schemas.openxmlformats.org/officeDocument/2006/relationships/image" Target="../media/image266.png"/><Relationship Id="rId92" Type="http://schemas.openxmlformats.org/officeDocument/2006/relationships/image" Target="../media/image256.png"/><Relationship Id="rId2" Type="http://schemas.openxmlformats.org/officeDocument/2006/relationships/image" Target="../media/image9.png"/><Relationship Id="rId107" Type="http://schemas.openxmlformats.org/officeDocument/2006/relationships/customXml" Target="../ink/ink23.xml"/><Relationship Id="rId74" Type="http://schemas.openxmlformats.org/officeDocument/2006/relationships/image" Target="../media/image247.png"/><Relationship Id="rId79" Type="http://schemas.openxmlformats.org/officeDocument/2006/relationships/customXml" Target="../ink/ink9.xml"/><Relationship Id="rId87" Type="http://schemas.openxmlformats.org/officeDocument/2006/relationships/customXml" Target="../ink/ink13.xml"/><Relationship Id="rId102" Type="http://schemas.openxmlformats.org/officeDocument/2006/relationships/image" Target="../media/image261.png"/><Relationship Id="rId110" Type="http://schemas.openxmlformats.org/officeDocument/2006/relationships/image" Target="../media/image265.png"/><Relationship Id="rId115" Type="http://schemas.openxmlformats.org/officeDocument/2006/relationships/customXml" Target="../ink/ink27.xml"/><Relationship Id="rId5" Type="http://schemas.openxmlformats.org/officeDocument/2006/relationships/customXml" Target="../ink/ink5.xml"/><Relationship Id="rId82" Type="http://schemas.openxmlformats.org/officeDocument/2006/relationships/image" Target="../media/image251.png"/><Relationship Id="rId90" Type="http://schemas.openxmlformats.org/officeDocument/2006/relationships/image" Target="../media/image255.png"/><Relationship Id="rId95" Type="http://schemas.openxmlformats.org/officeDocument/2006/relationships/customXml" Target="../ink/ink17.xml"/><Relationship Id="rId106" Type="http://schemas.openxmlformats.org/officeDocument/2006/relationships/image" Target="../media/image263.png"/><Relationship Id="rId114" Type="http://schemas.openxmlformats.org/officeDocument/2006/relationships/image" Target="../media/image267.png"/><Relationship Id="rId73" Type="http://schemas.openxmlformats.org/officeDocument/2006/relationships/customXml" Target="../ink/ink6.xml"/><Relationship Id="rId78" Type="http://schemas.openxmlformats.org/officeDocument/2006/relationships/image" Target="../media/image249.png"/><Relationship Id="rId81" Type="http://schemas.openxmlformats.org/officeDocument/2006/relationships/customXml" Target="../ink/ink10.xml"/><Relationship Id="rId86" Type="http://schemas.openxmlformats.org/officeDocument/2006/relationships/image" Target="../media/image253.png"/><Relationship Id="rId94" Type="http://schemas.openxmlformats.org/officeDocument/2006/relationships/image" Target="../media/image257.png"/><Relationship Id="rId99" Type="http://schemas.openxmlformats.org/officeDocument/2006/relationships/customXml" Target="../ink/ink19.xml"/><Relationship Id="rId101" Type="http://schemas.openxmlformats.org/officeDocument/2006/relationships/customXml" Target="../ink/ink20.xml"/><Relationship Id="rId4" Type="http://schemas.openxmlformats.org/officeDocument/2006/relationships/image" Target="../media/image1320.png"/><Relationship Id="rId77" Type="http://schemas.openxmlformats.org/officeDocument/2006/relationships/customXml" Target="../ink/ink8.xml"/><Relationship Id="rId100" Type="http://schemas.openxmlformats.org/officeDocument/2006/relationships/image" Target="../media/image260.png"/><Relationship Id="rId105" Type="http://schemas.openxmlformats.org/officeDocument/2006/relationships/customXml" Target="../ink/ink22.xml"/><Relationship Id="rId113" Type="http://schemas.openxmlformats.org/officeDocument/2006/relationships/customXml" Target="../ink/ink26.xml"/><Relationship Id="rId72" Type="http://schemas.openxmlformats.org/officeDocument/2006/relationships/image" Target="../media/image246.png"/><Relationship Id="rId80" Type="http://schemas.openxmlformats.org/officeDocument/2006/relationships/image" Target="../media/image250.png"/><Relationship Id="rId85" Type="http://schemas.openxmlformats.org/officeDocument/2006/relationships/customXml" Target="../ink/ink12.xml"/><Relationship Id="rId93" Type="http://schemas.openxmlformats.org/officeDocument/2006/relationships/customXml" Target="../ink/ink16.xml"/><Relationship Id="rId98" Type="http://schemas.openxmlformats.org/officeDocument/2006/relationships/image" Target="../media/image259.png"/><Relationship Id="rId3" Type="http://schemas.openxmlformats.org/officeDocument/2006/relationships/customXml" Target="../ink/ink4.xml"/><Relationship Id="rId103" Type="http://schemas.openxmlformats.org/officeDocument/2006/relationships/customXml" Target="../ink/ink21.xml"/><Relationship Id="rId108" Type="http://schemas.openxmlformats.org/officeDocument/2006/relationships/image" Target="../media/image264.png"/><Relationship Id="rId116" Type="http://schemas.openxmlformats.org/officeDocument/2006/relationships/image" Target="../media/image268.png"/><Relationship Id="rId75" Type="http://schemas.openxmlformats.org/officeDocument/2006/relationships/customXml" Target="../ink/ink7.xml"/><Relationship Id="rId83" Type="http://schemas.openxmlformats.org/officeDocument/2006/relationships/customXml" Target="../ink/ink11.xml"/><Relationship Id="rId88" Type="http://schemas.openxmlformats.org/officeDocument/2006/relationships/image" Target="../media/image254.png"/><Relationship Id="rId91" Type="http://schemas.openxmlformats.org/officeDocument/2006/relationships/customXml" Target="../ink/ink15.xml"/><Relationship Id="rId96" Type="http://schemas.openxmlformats.org/officeDocument/2006/relationships/image" Target="../media/image258.png"/><Relationship Id="rId111" Type="http://schemas.openxmlformats.org/officeDocument/2006/relationships/customXml" Target="../ink/ink2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67525"/>
          <a:chOff x="0" y="9525"/>
          <a:chExt cx="9144000" cy="6867525"/>
        </a:xfrm>
      </p:grpSpPr>
      <p:grpSp>
        <p:nvGrpSpPr>
          <p:cNvPr id="4" name="Group 3">
            <a:extLst>
              <a:ext uri="{FF2B5EF4-FFF2-40B4-BE49-F238E27FC236}">
                <a16:creationId xmlns:a16="http://schemas.microsoft.com/office/drawing/2014/main" id="{99276CA1-E25F-4DCE-905C-5781635466D9}"/>
              </a:ext>
            </a:extLst>
          </p:cNvPr>
          <p:cNvGrpSpPr/>
          <p:nvPr/>
        </p:nvGrpSpPr>
        <p:grpSpPr>
          <a:xfrm>
            <a:off x="0" y="9525"/>
            <a:ext cx="9144000" cy="6858000"/>
            <a:chOff x="0" y="9525"/>
            <a:chExt cx="9144000" cy="6858000"/>
          </a:xfrm>
        </p:grpSpPr>
        <p:pic>
          <p:nvPicPr>
            <p:cNvPr id="2" name="Slide"/>
            <p:cNvPicPr>
              <a:picLocks noChangeAspect="1"/>
            </p:cNvPicPr>
            <p:nvPr/>
          </p:nvPicPr>
          <p:blipFill>
            <a:blip r:embed="rId2"/>
            <a:stretch>
              <a:fillRect/>
            </a:stretch>
          </p:blipFill>
          <p:spPr>
            <a:xfrm>
              <a:off x="0" y="9525"/>
              <a:ext cx="9144000" cy="6858000"/>
            </a:xfrm>
            <a:prstGeom prst="rect">
              <a:avLst/>
            </a:prstGeom>
          </p:spPr>
        </p:pic>
        <p:sp>
          <p:nvSpPr>
            <p:cNvPr id="3" name="Rectangle 2">
              <a:extLst>
                <a:ext uri="{FF2B5EF4-FFF2-40B4-BE49-F238E27FC236}">
                  <a16:creationId xmlns:a16="http://schemas.microsoft.com/office/drawing/2014/main" id="{6CF55E20-59AA-4251-BFD4-D6A53E59E363}"/>
                </a:ext>
              </a:extLst>
            </p:cNvPr>
            <p:cNvSpPr/>
            <p:nvPr/>
          </p:nvSpPr>
          <p:spPr>
            <a:xfrm>
              <a:off x="5073445" y="4748981"/>
              <a:ext cx="3716594" cy="17403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67525"/>
          <a:chOff x="0" y="9525"/>
          <a:chExt cx="9144000" cy="6867525"/>
        </a:xfrm>
      </p:grpSpPr>
      <p:pic>
        <p:nvPicPr>
          <p:cNvPr id="2" name="Slide"/>
          <p:cNvPicPr>
            <a:picLocks noChangeAspect="1"/>
          </p:cNvPicPr>
          <p:nvPr/>
        </p:nvPicPr>
        <p:blipFill>
          <a:blip r:embed="rId2"/>
          <a:stretch>
            <a:fillRect/>
          </a:stretch>
        </p:blipFill>
        <p:spPr>
          <a:xfrm>
            <a:off x="0" y="9525"/>
            <a:ext cx="9144000"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3B7F8560-9B37-4261-8C7B-C576BE5DD27F}"/>
              </a:ext>
            </a:extLst>
          </p:cNvPr>
          <p:cNvGrpSpPr/>
          <p:nvPr/>
        </p:nvGrpSpPr>
        <p:grpSpPr>
          <a:xfrm>
            <a:off x="0" y="-1"/>
            <a:ext cx="9144000" cy="6858000"/>
            <a:chOff x="0" y="-1"/>
            <a:chExt cx="9144000" cy="6858000"/>
          </a:xfrm>
        </p:grpSpPr>
        <p:pic>
          <p:nvPicPr>
            <p:cNvPr id="2" name="Picture 2" descr="A:\queues_fig1.jpg">
              <a:extLst>
                <a:ext uri="{FF2B5EF4-FFF2-40B4-BE49-F238E27FC236}">
                  <a16:creationId xmlns:a16="http://schemas.microsoft.com/office/drawing/2014/main" id="{2D502000-AF39-49FC-9D3C-96CA25349595}"/>
                </a:ext>
              </a:extLst>
            </p:cNvPr>
            <p:cNvPicPr>
              <a:picLocks noChangeAspect="1" noChangeArrowheads="1"/>
            </p:cNvPicPr>
            <p:nvPr/>
          </p:nvPicPr>
          <p:blipFill>
            <a:blip r:embed="rId2">
              <a:lum bright="-24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C357D2C-42F1-4870-A756-8196D7D78933}"/>
                </a:ext>
              </a:extLst>
            </p:cNvPr>
            <p:cNvSpPr/>
            <p:nvPr/>
          </p:nvSpPr>
          <p:spPr>
            <a:xfrm>
              <a:off x="5265174" y="899652"/>
              <a:ext cx="280220" cy="2359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BCC8B35B-4D61-4A54-8A69-6A464D7F2E42}"/>
                </a:ext>
              </a:extLst>
            </p:cNvPr>
            <p:cNvSpPr/>
            <p:nvPr/>
          </p:nvSpPr>
          <p:spPr>
            <a:xfrm>
              <a:off x="6877668" y="919320"/>
              <a:ext cx="280220" cy="2359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835B7E63-DAFA-4FF2-A49E-DAD35B0681F3}"/>
                </a:ext>
              </a:extLst>
            </p:cNvPr>
            <p:cNvSpPr/>
            <p:nvPr/>
          </p:nvSpPr>
          <p:spPr>
            <a:xfrm>
              <a:off x="6877668" y="1317522"/>
              <a:ext cx="280220" cy="2359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DD3FC769-8D11-4174-9103-E9FC52FB0FC7}"/>
                </a:ext>
              </a:extLst>
            </p:cNvPr>
            <p:cNvSpPr/>
            <p:nvPr/>
          </p:nvSpPr>
          <p:spPr>
            <a:xfrm>
              <a:off x="8423792" y="919320"/>
              <a:ext cx="280220" cy="2359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4F4FC7D-AA77-47C8-87E0-54BF05C079C2}"/>
                </a:ext>
              </a:extLst>
            </p:cNvPr>
            <p:cNvSpPr/>
            <p:nvPr/>
          </p:nvSpPr>
          <p:spPr>
            <a:xfrm>
              <a:off x="8409044" y="1288028"/>
              <a:ext cx="280220" cy="2359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9462CCA7-62BC-4256-BD10-C31EE3256B97}"/>
                </a:ext>
              </a:extLst>
            </p:cNvPr>
            <p:cNvSpPr/>
            <p:nvPr/>
          </p:nvSpPr>
          <p:spPr>
            <a:xfrm>
              <a:off x="963562" y="3532236"/>
              <a:ext cx="280220" cy="2359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883EAB71-E753-4EAE-8A3C-B69D8EBDC5BE}"/>
                </a:ext>
              </a:extLst>
            </p:cNvPr>
            <p:cNvSpPr/>
            <p:nvPr/>
          </p:nvSpPr>
          <p:spPr>
            <a:xfrm>
              <a:off x="963562" y="3957484"/>
              <a:ext cx="280220" cy="2359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7380D432-921A-47CC-98F1-A638530F66A0}"/>
                </a:ext>
              </a:extLst>
            </p:cNvPr>
            <p:cNvSpPr/>
            <p:nvPr/>
          </p:nvSpPr>
          <p:spPr>
            <a:xfrm>
              <a:off x="6140245" y="3721510"/>
              <a:ext cx="280220" cy="23597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13C26B7C-335D-46FC-B659-0887D9A7341E}"/>
                </a:ext>
              </a:extLst>
            </p:cNvPr>
            <p:cNvSpPr/>
            <p:nvPr/>
          </p:nvSpPr>
          <p:spPr>
            <a:xfrm>
              <a:off x="1696065" y="3259394"/>
              <a:ext cx="2743200" cy="231549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7B83607B-9F18-4DF3-9A7E-2B3EA87139BC}"/>
                </a:ext>
              </a:extLst>
            </p:cNvPr>
            <p:cNvSpPr/>
            <p:nvPr/>
          </p:nvSpPr>
          <p:spPr>
            <a:xfrm>
              <a:off x="3746090" y="4970206"/>
              <a:ext cx="4677702" cy="1887793"/>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5D53BA6D-39E2-428B-94F3-D6F22B8D86FF}"/>
                </a:ext>
              </a:extLst>
            </p:cNvPr>
            <p:cNvSpPr txBox="1"/>
            <p:nvPr/>
          </p:nvSpPr>
          <p:spPr>
            <a:xfrm>
              <a:off x="132736" y="5267770"/>
              <a:ext cx="2182761" cy="923330"/>
            </a:xfrm>
            <a:prstGeom prst="rect">
              <a:avLst/>
            </a:prstGeom>
            <a:noFill/>
          </p:spPr>
          <p:txBody>
            <a:bodyPr wrap="square" rtlCol="0">
              <a:spAutoFit/>
            </a:bodyPr>
            <a:lstStyle/>
            <a:p>
              <a:r>
                <a:rPr lang="en-IN" dirty="0"/>
                <a:t>In case of Simple Queue, its an  Overflow condition</a:t>
              </a:r>
            </a:p>
          </p:txBody>
        </p:sp>
        <p:sp>
          <p:nvSpPr>
            <p:cNvPr id="14" name="TextBox 13">
              <a:extLst>
                <a:ext uri="{FF2B5EF4-FFF2-40B4-BE49-F238E27FC236}">
                  <a16:creationId xmlns:a16="http://schemas.microsoft.com/office/drawing/2014/main" id="{CA0C7CF3-136E-41EF-99D1-883D1BB1165D}"/>
                </a:ext>
              </a:extLst>
            </p:cNvPr>
            <p:cNvSpPr txBox="1"/>
            <p:nvPr/>
          </p:nvSpPr>
          <p:spPr>
            <a:xfrm>
              <a:off x="2389239" y="3593293"/>
              <a:ext cx="2182761" cy="1200329"/>
            </a:xfrm>
            <a:prstGeom prst="rect">
              <a:avLst/>
            </a:prstGeom>
            <a:noFill/>
          </p:spPr>
          <p:txBody>
            <a:bodyPr wrap="square" rtlCol="0">
              <a:spAutoFit/>
            </a:bodyPr>
            <a:lstStyle/>
            <a:p>
              <a:r>
                <a:rPr lang="en-IN" dirty="0"/>
                <a:t>BUT in case of circular queue, 20 will be inserted at index 0.</a:t>
              </a:r>
            </a:p>
          </p:txBody>
        </p:sp>
      </p:grpSp>
    </p:spTree>
    <p:extLst>
      <p:ext uri="{BB962C8B-B14F-4D97-AF65-F5344CB8AC3E}">
        <p14:creationId xmlns:p14="http://schemas.microsoft.com/office/powerpoint/2010/main" val="4222203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67525"/>
          <a:chOff x="0" y="9525"/>
          <a:chExt cx="9144000" cy="6867525"/>
        </a:xfrm>
      </p:grpSpPr>
      <p:pic>
        <p:nvPicPr>
          <p:cNvPr id="2" name="Slide"/>
          <p:cNvPicPr>
            <a:picLocks noChangeAspect="1"/>
          </p:cNvPicPr>
          <p:nvPr/>
        </p:nvPicPr>
        <p:blipFill>
          <a:blip r:embed="rId2"/>
          <a:stretch>
            <a:fillRect/>
          </a:stretch>
        </p:blipFill>
        <p:spPr>
          <a:xfrm>
            <a:off x="0" y="9525"/>
            <a:ext cx="9144000" cy="6858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67525"/>
          <a:chOff x="0" y="9525"/>
          <a:chExt cx="9144000" cy="6867525"/>
        </a:xfrm>
      </p:grpSpPr>
      <p:pic>
        <p:nvPicPr>
          <p:cNvPr id="2" name="Slide"/>
          <p:cNvPicPr>
            <a:picLocks noChangeAspect="1"/>
          </p:cNvPicPr>
          <p:nvPr/>
        </p:nvPicPr>
        <p:blipFill>
          <a:blip r:embed="rId2"/>
          <a:stretch>
            <a:fillRect/>
          </a:stretch>
        </p:blipFill>
        <p:spPr>
          <a:xfrm>
            <a:off x="0" y="9525"/>
            <a:ext cx="9144000" cy="6858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keyboard&#10;&#10;Description generated with very high confidence">
            <a:extLst>
              <a:ext uri="{FF2B5EF4-FFF2-40B4-BE49-F238E27FC236}">
                <a16:creationId xmlns:a16="http://schemas.microsoft.com/office/drawing/2014/main" id="{DF985A33-D6E0-302C-A909-A9C8389462F5}"/>
              </a:ext>
            </a:extLst>
          </p:cNvPr>
          <p:cNvPicPr>
            <a:picLocks noChangeAspect="1"/>
          </p:cNvPicPr>
          <p:nvPr/>
        </p:nvPicPr>
        <p:blipFill rotWithShape="1">
          <a:blip r:embed="rId2">
            <a:extLst>
              <a:ext uri="{28A0092B-C50C-407E-A947-70E740481C1C}">
                <a14:useLocalDpi xmlns:a14="http://schemas.microsoft.com/office/drawing/2010/main" val="0"/>
              </a:ext>
            </a:extLst>
          </a:blip>
          <a:srcRect b="7616"/>
          <a:stretch/>
        </p:blipFill>
        <p:spPr>
          <a:xfrm>
            <a:off x="1019175" y="67190"/>
            <a:ext cx="8096298" cy="6790809"/>
          </a:xfrm>
          <a:prstGeom prst="rect">
            <a:avLst/>
          </a:prstGeom>
        </p:spPr>
      </p:pic>
    </p:spTree>
    <p:extLst>
      <p:ext uri="{BB962C8B-B14F-4D97-AF65-F5344CB8AC3E}">
        <p14:creationId xmlns:p14="http://schemas.microsoft.com/office/powerpoint/2010/main" val="989377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67525"/>
          <a:chOff x="0" y="9525"/>
          <a:chExt cx="9144000" cy="6867525"/>
        </a:xfrm>
      </p:grpSpPr>
      <p:pic>
        <p:nvPicPr>
          <p:cNvPr id="16" name="Slide">
            <a:extLst>
              <a:ext uri="{FF2B5EF4-FFF2-40B4-BE49-F238E27FC236}">
                <a16:creationId xmlns:a16="http://schemas.microsoft.com/office/drawing/2014/main" id="{5BD6FE05-96A7-4439-A9C6-10EE3F1D7476}"/>
              </a:ext>
            </a:extLst>
          </p:cNvPr>
          <p:cNvPicPr>
            <a:picLocks noChangeAspect="1"/>
          </p:cNvPicPr>
          <p:nvPr/>
        </p:nvPicPr>
        <p:blipFill>
          <a:blip r:embed="rId2"/>
          <a:stretch>
            <a:fillRect/>
          </a:stretch>
        </p:blipFill>
        <p:spPr>
          <a:xfrm>
            <a:off x="0" y="9525"/>
            <a:ext cx="9144000" cy="6858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67525"/>
          <a:chOff x="0" y="9525"/>
          <a:chExt cx="9144000" cy="6867525"/>
        </a:xfrm>
      </p:grpSpPr>
      <p:pic>
        <p:nvPicPr>
          <p:cNvPr id="2" name="Slide"/>
          <p:cNvPicPr>
            <a:picLocks noChangeAspect="1"/>
          </p:cNvPicPr>
          <p:nvPr/>
        </p:nvPicPr>
        <p:blipFill>
          <a:blip r:embed="rId2"/>
          <a:stretch>
            <a:fillRect/>
          </a:stretch>
        </p:blipFill>
        <p:spPr>
          <a:xfrm>
            <a:off x="0" y="9525"/>
            <a:ext cx="9144000" cy="685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DB4086-3348-450D-ACC2-FF0677BDE440}"/>
              </a:ext>
            </a:extLst>
          </p:cNvPr>
          <p:cNvSpPr txBox="1"/>
          <p:nvPr/>
        </p:nvSpPr>
        <p:spPr>
          <a:xfrm>
            <a:off x="2754836" y="2908092"/>
            <a:ext cx="3634328" cy="646331"/>
          </a:xfrm>
          <a:prstGeom prst="rect">
            <a:avLst/>
          </a:prstGeom>
          <a:noFill/>
        </p:spPr>
        <p:txBody>
          <a:bodyPr wrap="none" rtlCol="0">
            <a:spAutoFit/>
          </a:bodyPr>
          <a:lstStyle/>
          <a:p>
            <a:r>
              <a:rPr lang="en-IN" sz="3600" dirty="0">
                <a:latin typeface="Times New Roman" panose="02020603050405020304" pitchFamily="18" charset="0"/>
                <a:cs typeface="Times New Roman" panose="02020603050405020304" pitchFamily="18" charset="0"/>
              </a:rPr>
              <a:t>Practice Questions</a:t>
            </a:r>
          </a:p>
        </p:txBody>
      </p:sp>
    </p:spTree>
    <p:extLst>
      <p:ext uri="{BB962C8B-B14F-4D97-AF65-F5344CB8AC3E}">
        <p14:creationId xmlns:p14="http://schemas.microsoft.com/office/powerpoint/2010/main" val="310001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451CBF-4696-41EC-848A-DE6B1177F30C}"/>
              </a:ext>
            </a:extLst>
          </p:cNvPr>
          <p:cNvSpPr/>
          <p:nvPr/>
        </p:nvSpPr>
        <p:spPr>
          <a:xfrm>
            <a:off x="936884" y="1013511"/>
            <a:ext cx="7742421" cy="3970318"/>
          </a:xfrm>
          <a:prstGeom prst="rect">
            <a:avLst/>
          </a:prstGeom>
        </p:spPr>
        <p:txBody>
          <a:bodyPr wrap="square">
            <a:spAutoFit/>
          </a:bodyPr>
          <a:lstStyle/>
          <a:p>
            <a:r>
              <a:rPr lang="en-IN" sz="2800" dirty="0">
                <a:solidFill>
                  <a:srgbClr val="000000"/>
                </a:solidFill>
                <a:latin typeface="Times New Roman" panose="02020603050405020304" pitchFamily="18" charset="0"/>
                <a:cs typeface="Times New Roman" panose="02020603050405020304" pitchFamily="18" charset="0"/>
              </a:rPr>
              <a:t>A circular queue is implemented using an array of size 10. The array index starts with 0, front is 6, and rear is 9. The insertion of next element takes place at the array index.</a:t>
            </a:r>
          </a:p>
          <a:p>
            <a:endParaRPr lang="en-IN" sz="2800" dirty="0">
              <a:solidFill>
                <a:srgbClr val="000000"/>
              </a:solidFill>
              <a:latin typeface="Times New Roman" panose="02020603050405020304" pitchFamily="18" charset="0"/>
              <a:cs typeface="Times New Roman" panose="02020603050405020304" pitchFamily="18" charset="0"/>
            </a:endParaRPr>
          </a:p>
          <a:p>
            <a:pPr marL="514350" indent="-514350">
              <a:buAutoNum type="alphaUcPeriod"/>
            </a:pPr>
            <a:r>
              <a:rPr lang="en-IN" sz="2800" dirty="0">
                <a:solidFill>
                  <a:srgbClr val="000000"/>
                </a:solidFill>
                <a:latin typeface="Times New Roman" panose="02020603050405020304" pitchFamily="18" charset="0"/>
                <a:cs typeface="Times New Roman" panose="02020603050405020304" pitchFamily="18" charset="0"/>
              </a:rPr>
              <a:t>1</a:t>
            </a:r>
          </a:p>
          <a:p>
            <a:pPr marL="514350" indent="-514350">
              <a:buAutoNum type="alphaUcPeriod"/>
            </a:pPr>
            <a:r>
              <a:rPr lang="en-IN" sz="2800" dirty="0">
                <a:solidFill>
                  <a:srgbClr val="000000"/>
                </a:solidFill>
                <a:latin typeface="Times New Roman" panose="02020603050405020304" pitchFamily="18" charset="0"/>
                <a:cs typeface="Times New Roman" panose="02020603050405020304" pitchFamily="18" charset="0"/>
              </a:rPr>
              <a:t>0</a:t>
            </a:r>
          </a:p>
          <a:p>
            <a:pPr marL="514350" indent="-514350">
              <a:buAutoNum type="alphaUcPeriod"/>
            </a:pPr>
            <a:r>
              <a:rPr lang="en-IN" sz="2800" dirty="0">
                <a:solidFill>
                  <a:srgbClr val="000000"/>
                </a:solidFill>
                <a:latin typeface="Times New Roman" panose="02020603050405020304" pitchFamily="18" charset="0"/>
                <a:cs typeface="Times New Roman" panose="02020603050405020304" pitchFamily="18" charset="0"/>
              </a:rPr>
              <a:t>7</a:t>
            </a:r>
          </a:p>
          <a:p>
            <a:pPr marL="514350" indent="-514350">
              <a:buAutoNum type="alphaUcPeriod"/>
            </a:pPr>
            <a:r>
              <a:rPr lang="en-IN" sz="2800" dirty="0">
                <a:solidFill>
                  <a:srgbClr val="000000"/>
                </a:solidFill>
                <a:latin typeface="Times New Roman" panose="02020603050405020304" pitchFamily="18" charset="0"/>
                <a:cs typeface="Times New Roman" panose="02020603050405020304" pitchFamily="18" charset="0"/>
              </a:rPr>
              <a:t>6</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062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E5C69E-7741-4A1B-875C-BF324D266F2B}"/>
              </a:ext>
            </a:extLst>
          </p:cNvPr>
          <p:cNvSpPr/>
          <p:nvPr/>
        </p:nvSpPr>
        <p:spPr>
          <a:xfrm>
            <a:off x="284814" y="593071"/>
            <a:ext cx="9129009" cy="4893647"/>
          </a:xfrm>
          <a:prstGeom prst="rect">
            <a:avLst/>
          </a:prstGeom>
        </p:spPr>
        <p:txBody>
          <a:bodyPr wrap="square">
            <a:spAutoFit/>
          </a:bodyPr>
          <a:lstStyle/>
          <a:p>
            <a:r>
              <a:rPr lang="en-IN" sz="2400" b="1" dirty="0">
                <a:solidFill>
                  <a:srgbClr val="000000"/>
                </a:solidFill>
                <a:latin typeface="Times New Roman" panose="02020603050405020304" pitchFamily="18" charset="0"/>
                <a:cs typeface="Times New Roman" panose="02020603050405020304" pitchFamily="18" charset="0"/>
              </a:rPr>
              <a:t>Let the following circular queue can accommodate maximum six elements with the following data</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solidFill>
                  <a:srgbClr val="000000"/>
                </a:solidFill>
                <a:latin typeface="Times New Roman" panose="02020603050405020304" pitchFamily="18" charset="0"/>
                <a:cs typeface="Times New Roman" panose="02020603050405020304" pitchFamily="18" charset="0"/>
              </a:rPr>
              <a:t>front = 2 rear = 4</a:t>
            </a:r>
            <a:br>
              <a:rPr lang="en-IN" sz="2400" dirty="0">
                <a:latin typeface="Times New Roman" panose="02020603050405020304" pitchFamily="18" charset="0"/>
                <a:cs typeface="Times New Roman" panose="02020603050405020304" pitchFamily="18" charset="0"/>
              </a:rPr>
            </a:br>
            <a:r>
              <a:rPr lang="en-IN" sz="2400" dirty="0">
                <a:solidFill>
                  <a:srgbClr val="000000"/>
                </a:solidFill>
                <a:latin typeface="Times New Roman" panose="02020603050405020304" pitchFamily="18" charset="0"/>
                <a:cs typeface="Times New Roman" panose="02020603050405020304" pitchFamily="18" charset="0"/>
              </a:rPr>
              <a:t>queue = ____; L, M, N, ___, ___</a:t>
            </a:r>
          </a:p>
          <a:p>
            <a:br>
              <a:rPr lang="en-IN" sz="2400" dirty="0">
                <a:latin typeface="Times New Roman" panose="02020603050405020304" pitchFamily="18" charset="0"/>
                <a:cs typeface="Times New Roman" panose="02020603050405020304" pitchFamily="18" charset="0"/>
              </a:rPr>
            </a:br>
            <a:r>
              <a:rPr lang="en-IN" sz="2400" dirty="0">
                <a:solidFill>
                  <a:srgbClr val="000000"/>
                </a:solidFill>
                <a:latin typeface="Times New Roman" panose="02020603050405020304" pitchFamily="18" charset="0"/>
                <a:cs typeface="Times New Roman" panose="02020603050405020304" pitchFamily="18" charset="0"/>
              </a:rPr>
              <a:t>What will happen after Enqueue (O) operation takes place?</a:t>
            </a:r>
          </a:p>
          <a:p>
            <a:br>
              <a:rPr lang="en-IN" sz="2400" dirty="0">
                <a:latin typeface="Times New Roman" panose="02020603050405020304" pitchFamily="18" charset="0"/>
                <a:cs typeface="Times New Roman" panose="02020603050405020304" pitchFamily="18" charset="0"/>
              </a:rPr>
            </a:br>
            <a:r>
              <a:rPr lang="en-IN" sz="2400" dirty="0">
                <a:solidFill>
                  <a:srgbClr val="000000"/>
                </a:solidFill>
                <a:latin typeface="Times New Roman" panose="02020603050405020304" pitchFamily="18" charset="0"/>
                <a:cs typeface="Times New Roman" panose="02020603050405020304" pitchFamily="18" charset="0"/>
              </a:rPr>
              <a:t>a) front = 2 rear = 5			c) front = 3 rear = 4</a:t>
            </a:r>
            <a:br>
              <a:rPr lang="en-IN" sz="2400" dirty="0">
                <a:latin typeface="Times New Roman" panose="02020603050405020304" pitchFamily="18" charset="0"/>
                <a:cs typeface="Times New Roman" panose="02020603050405020304" pitchFamily="18" charset="0"/>
              </a:rPr>
            </a:br>
            <a:r>
              <a:rPr lang="en-IN" sz="2400" dirty="0">
                <a:solidFill>
                  <a:srgbClr val="000000"/>
                </a:solidFill>
                <a:latin typeface="Times New Roman" panose="02020603050405020304" pitchFamily="18" charset="0"/>
                <a:cs typeface="Times New Roman" panose="02020603050405020304" pitchFamily="18" charset="0"/>
              </a:rPr>
              <a:t>queue = ____; L, M, N, O, ___             queue = ____; L, M, N, O, ___</a:t>
            </a:r>
          </a:p>
          <a:p>
            <a:br>
              <a:rPr lang="en-IN" sz="2400" dirty="0">
                <a:latin typeface="Times New Roman" panose="02020603050405020304" pitchFamily="18" charset="0"/>
                <a:cs typeface="Times New Roman" panose="02020603050405020304" pitchFamily="18" charset="0"/>
              </a:rPr>
            </a:br>
            <a:r>
              <a:rPr lang="en-IN" sz="2400" dirty="0">
                <a:solidFill>
                  <a:srgbClr val="000000"/>
                </a:solidFill>
                <a:latin typeface="Times New Roman" panose="02020603050405020304" pitchFamily="18" charset="0"/>
                <a:cs typeface="Times New Roman" panose="02020603050405020304" pitchFamily="18" charset="0"/>
              </a:rPr>
              <a:t>b) front = 3 rear = 5                            d) front = 2 rear = 4</a:t>
            </a:r>
            <a:br>
              <a:rPr lang="en-IN" sz="2400" dirty="0">
                <a:latin typeface="Times New Roman" panose="02020603050405020304" pitchFamily="18" charset="0"/>
                <a:cs typeface="Times New Roman" panose="02020603050405020304" pitchFamily="18" charset="0"/>
              </a:rPr>
            </a:br>
            <a:r>
              <a:rPr lang="en-IN" sz="2400" dirty="0">
                <a:solidFill>
                  <a:srgbClr val="000000"/>
                </a:solidFill>
                <a:latin typeface="Times New Roman" panose="02020603050405020304" pitchFamily="18" charset="0"/>
                <a:cs typeface="Times New Roman" panose="02020603050405020304" pitchFamily="18" charset="0"/>
              </a:rPr>
              <a:t>queue = L, M, N, O, ___                        queue = L, M, N, O, ___</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5152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67525"/>
          <a:chOff x="0" y="9525"/>
          <a:chExt cx="9144000" cy="6867525"/>
        </a:xfrm>
      </p:grpSpPr>
      <p:pic>
        <p:nvPicPr>
          <p:cNvPr id="2" name="Slide"/>
          <p:cNvPicPr>
            <a:picLocks noChangeAspect="1"/>
          </p:cNvPicPr>
          <p:nvPr/>
        </p:nvPicPr>
        <p:blipFill>
          <a:blip r:embed="rId2"/>
          <a:stretch>
            <a:fillRect/>
          </a:stretch>
        </p:blipFill>
        <p:spPr>
          <a:xfrm>
            <a:off x="0" y="9525"/>
            <a:ext cx="9144000" cy="68580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noChangeArrowheads="1"/>
          </p:cNvSpPr>
          <p:nvPr>
            <p:ph type="title"/>
          </p:nvPr>
        </p:nvSpPr>
        <p:spPr/>
        <p:txBody>
          <a:bodyPr/>
          <a:lstStyle/>
          <a:p>
            <a:r>
              <a:rPr lang="en-IN">
                <a:latin typeface="Times New Roman" panose="02020603050405020304" pitchFamily="18" charset="0"/>
                <a:cs typeface="Times New Roman" panose="02020603050405020304" pitchFamily="18" charset="0"/>
              </a:rPr>
              <a:t>Priority Queue</a:t>
            </a:r>
          </a:p>
        </p:txBody>
      </p:sp>
      <p:sp>
        <p:nvSpPr>
          <p:cNvPr id="16387" name="Rectangle 5"/>
          <p:cNvSpPr>
            <a:spLocks noChangeArrowheads="1"/>
          </p:cNvSpPr>
          <p:nvPr/>
        </p:nvSpPr>
        <p:spPr bwMode="auto">
          <a:xfrm>
            <a:off x="809625" y="2101454"/>
            <a:ext cx="7419975"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IN" sz="2100">
                <a:latin typeface="Times New Roman" panose="02020603050405020304" pitchFamily="18" charset="0"/>
                <a:cs typeface="Times New Roman" panose="02020603050405020304" pitchFamily="18" charset="0"/>
              </a:rPr>
              <a:t>Priority Queue is an extension of with following properties:</a:t>
            </a:r>
          </a:p>
          <a:p>
            <a:pPr eaLnBrk="1" hangingPunct="1"/>
            <a:endParaRPr lang="en-IN" sz="2100">
              <a:latin typeface="Times New Roman" panose="02020603050405020304" pitchFamily="18" charset="0"/>
              <a:cs typeface="Times New Roman" panose="02020603050405020304" pitchFamily="18" charset="0"/>
            </a:endParaRPr>
          </a:p>
          <a:p>
            <a:pPr eaLnBrk="1" hangingPunct="1">
              <a:buFont typeface="Calibri Light" panose="020F0302020204030204" pitchFamily="34" charset="0"/>
              <a:buAutoNum type="arabicPeriod"/>
            </a:pPr>
            <a:r>
              <a:rPr lang="en-IN" sz="2100">
                <a:latin typeface="Times New Roman" panose="02020603050405020304" pitchFamily="18" charset="0"/>
                <a:cs typeface="Times New Roman" panose="02020603050405020304" pitchFamily="18" charset="0"/>
              </a:rPr>
              <a:t> Every item has a priority associated with it.</a:t>
            </a:r>
          </a:p>
          <a:p>
            <a:pPr eaLnBrk="1" hangingPunct="1">
              <a:buFont typeface="Calibri Light" panose="020F0302020204030204" pitchFamily="34" charset="0"/>
              <a:buAutoNum type="arabicPeriod"/>
            </a:pPr>
            <a:endParaRPr lang="en-IN" sz="2100">
              <a:latin typeface="Times New Roman" panose="02020603050405020304" pitchFamily="18" charset="0"/>
              <a:cs typeface="Times New Roman" panose="02020603050405020304" pitchFamily="18" charset="0"/>
            </a:endParaRPr>
          </a:p>
          <a:p>
            <a:pPr eaLnBrk="1" hangingPunct="1">
              <a:buFont typeface="Calibri Light" panose="020F0302020204030204" pitchFamily="34" charset="0"/>
              <a:buAutoNum type="arabicPeriod"/>
            </a:pPr>
            <a:r>
              <a:rPr lang="en-IN" sz="2100">
                <a:latin typeface="Times New Roman" panose="02020603050405020304" pitchFamily="18" charset="0"/>
                <a:cs typeface="Times New Roman" panose="02020603050405020304" pitchFamily="18" charset="0"/>
              </a:rPr>
              <a:t> An element with high priority is dequeued before an element with low priority.</a:t>
            </a:r>
          </a:p>
          <a:p>
            <a:pPr eaLnBrk="1" hangingPunct="1">
              <a:buFont typeface="Calibri Light" panose="020F0302020204030204" pitchFamily="34" charset="0"/>
              <a:buAutoNum type="arabicPeriod"/>
            </a:pPr>
            <a:endParaRPr lang="en-IN" sz="2100">
              <a:latin typeface="Times New Roman" panose="02020603050405020304" pitchFamily="18" charset="0"/>
              <a:cs typeface="Times New Roman" panose="02020603050405020304" pitchFamily="18" charset="0"/>
            </a:endParaRPr>
          </a:p>
          <a:p>
            <a:pPr eaLnBrk="1" hangingPunct="1">
              <a:buFont typeface="Calibri Light" panose="020F0302020204030204" pitchFamily="34" charset="0"/>
              <a:buAutoNum type="arabicPeriod"/>
            </a:pPr>
            <a:r>
              <a:rPr lang="en-IN" sz="2100">
                <a:latin typeface="Times New Roman" panose="02020603050405020304" pitchFamily="18" charset="0"/>
                <a:cs typeface="Times New Roman" panose="02020603050405020304" pitchFamily="18" charset="0"/>
              </a:rPr>
              <a:t> If two elements have the same priority, they are served according to their order in the queue.</a:t>
            </a:r>
          </a:p>
        </p:txBody>
      </p:sp>
    </p:spTree>
    <p:extLst>
      <p:ext uri="{BB962C8B-B14F-4D97-AF65-F5344CB8AC3E}">
        <p14:creationId xmlns:p14="http://schemas.microsoft.com/office/powerpoint/2010/main" val="2289340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noChangeArrowheads="1"/>
          </p:cNvSpPr>
          <p:nvPr>
            <p:ph type="title"/>
          </p:nvPr>
        </p:nvSpPr>
        <p:spPr>
          <a:xfrm>
            <a:off x="535781" y="385452"/>
            <a:ext cx="8229600" cy="551260"/>
          </a:xfrm>
        </p:spPr>
        <p:txBody>
          <a:bodyPr>
            <a:normAutofit fontScale="90000"/>
          </a:bodyPr>
          <a:lstStyle/>
          <a:p>
            <a:r>
              <a:rPr lang="en-IN" dirty="0">
                <a:latin typeface="Times New Roman" panose="02020603050405020304" pitchFamily="18" charset="0"/>
                <a:cs typeface="Times New Roman" panose="02020603050405020304" pitchFamily="18" charset="0"/>
              </a:rPr>
              <a:t>Priority Queue</a:t>
            </a:r>
          </a:p>
        </p:txBody>
      </p:sp>
      <p:sp>
        <p:nvSpPr>
          <p:cNvPr id="17411" name="Rectangle 5"/>
          <p:cNvSpPr>
            <a:spLocks noChangeArrowheads="1"/>
          </p:cNvSpPr>
          <p:nvPr/>
        </p:nvSpPr>
        <p:spPr bwMode="auto">
          <a:xfrm>
            <a:off x="554831" y="1669256"/>
            <a:ext cx="759618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IN" sz="2100">
                <a:latin typeface="Times New Roman" panose="02020603050405020304" pitchFamily="18" charset="0"/>
                <a:cs typeface="Times New Roman" panose="02020603050405020304" pitchFamily="18" charset="0"/>
              </a:rPr>
              <a:t>In the below priority queue, element with maximum ASCII value will have the highest priority.</a:t>
            </a:r>
          </a:p>
        </p:txBody>
      </p:sp>
      <p:pic>
        <p:nvPicPr>
          <p:cNvPr id="174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981" y="2814948"/>
            <a:ext cx="73152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1441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53666" y="2037160"/>
            <a:ext cx="7352109" cy="2677656"/>
          </a:xfrm>
          <a:prstGeom prst="rect">
            <a:avLst/>
          </a:prstGeom>
        </p:spPr>
        <p:txBody>
          <a:bodyPr>
            <a:spAutoFit/>
          </a:bodyPr>
          <a:lstStyle/>
          <a:p>
            <a:pPr>
              <a:defRPr/>
            </a:pPr>
            <a:r>
              <a:rPr lang="en-IN" sz="2100" b="1" dirty="0">
                <a:latin typeface="Times New Roman" panose="02020603050405020304" pitchFamily="18" charset="0"/>
                <a:cs typeface="Times New Roman" panose="02020603050405020304" pitchFamily="18" charset="0"/>
              </a:rPr>
              <a:t>Applications of Priority Queue:</a:t>
            </a:r>
          </a:p>
          <a:p>
            <a:pPr>
              <a:defRPr/>
            </a:pPr>
            <a:endParaRPr lang="en-IN" sz="2100" dirty="0">
              <a:latin typeface="Times New Roman" panose="02020603050405020304" pitchFamily="18" charset="0"/>
              <a:cs typeface="Times New Roman" panose="02020603050405020304" pitchFamily="18" charset="0"/>
            </a:endParaRPr>
          </a:p>
          <a:p>
            <a:pPr marL="385763" indent="-385763">
              <a:buFontTx/>
              <a:buAutoNum type="arabicParenR"/>
              <a:defRPr/>
            </a:pPr>
            <a:r>
              <a:rPr lang="en-IN" sz="2100" dirty="0">
                <a:latin typeface="Times New Roman" panose="02020603050405020304" pitchFamily="18" charset="0"/>
                <a:cs typeface="Times New Roman" panose="02020603050405020304" pitchFamily="18" charset="0"/>
              </a:rPr>
              <a:t>CPU Scheduling</a:t>
            </a:r>
          </a:p>
          <a:p>
            <a:pPr marL="385763" indent="-385763">
              <a:buFontTx/>
              <a:buAutoNum type="arabicParenR"/>
              <a:defRPr/>
            </a:pPr>
            <a:endParaRPr lang="en-IN" sz="2100" dirty="0">
              <a:latin typeface="Times New Roman" panose="02020603050405020304" pitchFamily="18" charset="0"/>
              <a:cs typeface="Times New Roman" panose="02020603050405020304" pitchFamily="18" charset="0"/>
            </a:endParaRPr>
          </a:p>
          <a:p>
            <a:pPr>
              <a:defRPr/>
            </a:pPr>
            <a:r>
              <a:rPr lang="en-IN" sz="2100" dirty="0">
                <a:latin typeface="Times New Roman" panose="02020603050405020304" pitchFamily="18" charset="0"/>
                <a:cs typeface="Times New Roman" panose="02020603050405020304" pitchFamily="18" charset="0"/>
              </a:rPr>
              <a:t>2) Graph algorithms like Dijkstra’s shortest path algorithm, Prim’s Minimum Spanning Tree, etc</a:t>
            </a:r>
          </a:p>
          <a:p>
            <a:pPr>
              <a:defRPr/>
            </a:pPr>
            <a:endParaRPr lang="en-IN" sz="2100" dirty="0">
              <a:latin typeface="Times New Roman" panose="02020603050405020304" pitchFamily="18" charset="0"/>
              <a:cs typeface="Times New Roman" panose="02020603050405020304" pitchFamily="18" charset="0"/>
            </a:endParaRPr>
          </a:p>
          <a:p>
            <a:pPr>
              <a:defRPr/>
            </a:pPr>
            <a:r>
              <a:rPr lang="en-IN" sz="2100" dirty="0">
                <a:latin typeface="Times New Roman" panose="02020603050405020304" pitchFamily="18" charset="0"/>
                <a:cs typeface="Times New Roman" panose="02020603050405020304" pitchFamily="18" charset="0"/>
              </a:rPr>
              <a:t>3) All queue applications where priority is involved.</a:t>
            </a:r>
          </a:p>
        </p:txBody>
      </p:sp>
    </p:spTree>
    <p:extLst>
      <p:ext uri="{BB962C8B-B14F-4D97-AF65-F5344CB8AC3E}">
        <p14:creationId xmlns:p14="http://schemas.microsoft.com/office/powerpoint/2010/main" val="3733893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5"/>
          <p:cNvPicPr>
            <a:picLocks noChangeAspect="1" noChangeArrowheads="1"/>
          </p:cNvPicPr>
          <p:nvPr/>
        </p:nvPicPr>
        <p:blipFill>
          <a:blip r:embed="rId2">
            <a:extLst>
              <a:ext uri="{28A0092B-C50C-407E-A947-70E740481C1C}">
                <a14:useLocalDpi xmlns:a14="http://schemas.microsoft.com/office/drawing/2010/main" val="0"/>
              </a:ext>
            </a:extLst>
          </a:blip>
          <a:srcRect l="17336" t="30154" r="42950" b="21735"/>
          <a:stretch>
            <a:fillRect/>
          </a:stretch>
        </p:blipFill>
        <p:spPr bwMode="auto">
          <a:xfrm>
            <a:off x="310753" y="1201341"/>
            <a:ext cx="5242322"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59" name="Picture 2" descr="Image result for double ended queue"/>
          <p:cNvPicPr>
            <a:picLocks noChangeAspect="1" noChangeArrowheads="1"/>
          </p:cNvPicPr>
          <p:nvPr/>
        </p:nvPicPr>
        <p:blipFill>
          <a:blip r:embed="rId3">
            <a:extLst>
              <a:ext uri="{28A0092B-C50C-407E-A947-70E740481C1C}">
                <a14:useLocalDpi xmlns:a14="http://schemas.microsoft.com/office/drawing/2010/main" val="0"/>
              </a:ext>
            </a:extLst>
          </a:blip>
          <a:srcRect l="1936" t="11214" r="7993" b="13304"/>
          <a:stretch>
            <a:fillRect/>
          </a:stretch>
        </p:blipFill>
        <p:spPr bwMode="auto">
          <a:xfrm>
            <a:off x="5339953" y="1610916"/>
            <a:ext cx="3871913" cy="1213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0" name="Picture 4" descr="Image result for double ended que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4037" y="2824163"/>
            <a:ext cx="3253979" cy="2889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62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5"/>
          <p:cNvPicPr>
            <a:picLocks noChangeAspect="1" noChangeArrowheads="1"/>
          </p:cNvPicPr>
          <p:nvPr/>
        </p:nvPicPr>
        <p:blipFill>
          <a:blip r:embed="rId2">
            <a:extLst>
              <a:ext uri="{28A0092B-C50C-407E-A947-70E740481C1C}">
                <a14:useLocalDpi xmlns:a14="http://schemas.microsoft.com/office/drawing/2010/main" val="0"/>
              </a:ext>
            </a:extLst>
          </a:blip>
          <a:srcRect l="17213" t="29716" r="40247" b="22610"/>
          <a:stretch>
            <a:fillRect/>
          </a:stretch>
        </p:blipFill>
        <p:spPr bwMode="auto">
          <a:xfrm>
            <a:off x="877429" y="635152"/>
            <a:ext cx="7740553" cy="4875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9623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2"/>
          <p:cNvSpPr>
            <a:spLocks noGrp="1" noChangeArrowheads="1"/>
          </p:cNvSpPr>
          <p:nvPr>
            <p:ph idx="1"/>
          </p:nvPr>
        </p:nvSpPr>
        <p:spPr>
          <a:xfrm>
            <a:off x="3248026" y="2977754"/>
            <a:ext cx="2440781" cy="902494"/>
          </a:xfrm>
        </p:spPr>
        <p:txBody>
          <a:bodyPr>
            <a:normAutofit/>
          </a:bodyPr>
          <a:lstStyle/>
          <a:p>
            <a:pPr marL="0" indent="0" algn="ctr">
              <a:buNone/>
            </a:pPr>
            <a:r>
              <a:rPr lang="en-IN" sz="4500" i="1">
                <a:latin typeface="Angsana New" pitchFamily="18" charset="-34"/>
                <a:cs typeface="Angsana New" pitchFamily="18" charset="-34"/>
              </a:rPr>
              <a:t>THANK YOU</a:t>
            </a:r>
          </a:p>
        </p:txBody>
      </p:sp>
    </p:spTree>
    <p:extLst>
      <p:ext uri="{BB962C8B-B14F-4D97-AF65-F5344CB8AC3E}">
        <p14:creationId xmlns:p14="http://schemas.microsoft.com/office/powerpoint/2010/main" val="2166006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67525"/>
          <a:chOff x="0" y="9525"/>
          <a:chExt cx="9144000" cy="6867525"/>
        </a:xfrm>
      </p:grpSpPr>
      <p:pic>
        <p:nvPicPr>
          <p:cNvPr id="2" name="Slide"/>
          <p:cNvPicPr>
            <a:picLocks noChangeAspect="1"/>
          </p:cNvPicPr>
          <p:nvPr/>
        </p:nvPicPr>
        <p:blipFill>
          <a:blip r:embed="rId2"/>
          <a:stretch>
            <a:fillRect/>
          </a:stretch>
        </p:blipFill>
        <p:spPr>
          <a:xfrm>
            <a:off x="0" y="9525"/>
            <a:ext cx="9144000"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67525"/>
          <a:chOff x="0" y="9525"/>
          <a:chExt cx="9144000" cy="6867525"/>
        </a:xfrm>
      </p:grpSpPr>
      <p:pic>
        <p:nvPicPr>
          <p:cNvPr id="2" name="Slide"/>
          <p:cNvPicPr>
            <a:picLocks noChangeAspect="1"/>
          </p:cNvPicPr>
          <p:nvPr/>
        </p:nvPicPr>
        <p:blipFill>
          <a:blip r:embed="rId2"/>
          <a:stretch>
            <a:fillRect/>
          </a:stretch>
        </p:blipFill>
        <p:spPr>
          <a:xfrm>
            <a:off x="70936" y="76621"/>
            <a:ext cx="9073063" cy="680479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67525"/>
          <a:chOff x="0" y="9525"/>
          <a:chExt cx="9144000" cy="6867525"/>
        </a:xfrm>
      </p:grpSpPr>
      <p:pic>
        <p:nvPicPr>
          <p:cNvPr id="2" name="Slide"/>
          <p:cNvPicPr>
            <a:picLocks noChangeAspect="1"/>
          </p:cNvPicPr>
          <p:nvPr/>
        </p:nvPicPr>
        <p:blipFill>
          <a:blip r:embed="rId2"/>
          <a:stretch>
            <a:fillRect/>
          </a:stretch>
        </p:blipFill>
        <p:spPr>
          <a:xfrm>
            <a:off x="0" y="9525"/>
            <a:ext cx="9144000"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A976177E-52A7-421F-BF30-D5F16A1749F4}"/>
                  </a:ext>
                </a:extLst>
              </p14:cNvPr>
              <p14:cNvContentPartPr/>
              <p14:nvPr/>
            </p14:nvContentPartPr>
            <p14:xfrm>
              <a:off x="302400" y="3323787"/>
              <a:ext cx="1308240" cy="30240"/>
            </p14:xfrm>
          </p:contentPart>
        </mc:Choice>
        <mc:Fallback xmlns="">
          <p:pic>
            <p:nvPicPr>
              <p:cNvPr id="4" name="Ink 3">
                <a:extLst>
                  <a:ext uri="{FF2B5EF4-FFF2-40B4-BE49-F238E27FC236}">
                    <a16:creationId xmlns:a16="http://schemas.microsoft.com/office/drawing/2014/main" id="{A976177E-52A7-421F-BF30-D5F16A1749F4}"/>
                  </a:ext>
                </a:extLst>
              </p:cNvPr>
              <p:cNvPicPr/>
              <p:nvPr/>
            </p:nvPicPr>
            <p:blipFill>
              <a:blip r:embed="rId4"/>
              <a:stretch>
                <a:fillRect/>
              </a:stretch>
            </p:blipFill>
            <p:spPr>
              <a:xfrm>
                <a:off x="293760" y="3315147"/>
                <a:ext cx="1325880" cy="47880"/>
              </a:xfrm>
              <a:prstGeom prst="rect">
                <a:avLst/>
              </a:prstGeom>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67525"/>
          <a:chOff x="0" y="9525"/>
          <a:chExt cx="9144000" cy="6867525"/>
        </a:xfrm>
      </p:grpSpPr>
      <p:pic>
        <p:nvPicPr>
          <p:cNvPr id="2" name="Slide"/>
          <p:cNvPicPr>
            <a:picLocks noChangeAspect="1"/>
          </p:cNvPicPr>
          <p:nvPr/>
        </p:nvPicPr>
        <p:blipFill>
          <a:blip r:embed="rId2"/>
          <a:stretch>
            <a:fillRect/>
          </a:stretch>
        </p:blipFill>
        <p:spPr>
          <a:xfrm>
            <a:off x="70714" y="256259"/>
            <a:ext cx="8489086" cy="63668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67525"/>
          <a:chOff x="0" y="9525"/>
          <a:chExt cx="9144000" cy="6867525"/>
        </a:xfrm>
      </p:grpSpPr>
      <p:pic>
        <p:nvPicPr>
          <p:cNvPr id="2" name="Slide"/>
          <p:cNvPicPr>
            <a:picLocks noChangeAspect="1"/>
          </p:cNvPicPr>
          <p:nvPr/>
        </p:nvPicPr>
        <p:blipFill>
          <a:blip r:embed="rId2"/>
          <a:stretch>
            <a:fillRect/>
          </a:stretch>
        </p:blipFill>
        <p:spPr>
          <a:xfrm>
            <a:off x="-168441" y="180473"/>
            <a:ext cx="9144000" cy="685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67525"/>
          <a:chOff x="0" y="9525"/>
          <a:chExt cx="9144000" cy="6867525"/>
        </a:xfrm>
      </p:grpSpPr>
      <p:pic>
        <p:nvPicPr>
          <p:cNvPr id="2" name="Slide"/>
          <p:cNvPicPr>
            <a:picLocks noChangeAspect="1"/>
          </p:cNvPicPr>
          <p:nvPr/>
        </p:nvPicPr>
        <p:blipFill>
          <a:blip r:embed="rId2"/>
          <a:stretch>
            <a:fillRect/>
          </a:stretch>
        </p:blipFill>
        <p:spPr>
          <a:xfrm>
            <a:off x="0" y="0"/>
            <a:ext cx="9144000" cy="6858000"/>
          </a:xfrm>
          <a:prstGeom prst="rect">
            <a:avLst/>
          </a:prstGeom>
        </p:spPr>
      </p:pic>
      <p:grpSp>
        <p:nvGrpSpPr>
          <p:cNvPr id="99" name="Group 98">
            <a:extLst>
              <a:ext uri="{FF2B5EF4-FFF2-40B4-BE49-F238E27FC236}">
                <a16:creationId xmlns:a16="http://schemas.microsoft.com/office/drawing/2014/main" id="{53B4DCE9-353A-4DDD-89F2-8900123A6CBF}"/>
              </a:ext>
            </a:extLst>
          </p:cNvPr>
          <p:cNvGrpSpPr/>
          <p:nvPr/>
        </p:nvGrpSpPr>
        <p:grpSpPr>
          <a:xfrm>
            <a:off x="3272400" y="1643307"/>
            <a:ext cx="163440" cy="69480"/>
            <a:chOff x="3272400" y="1643307"/>
            <a:chExt cx="163440" cy="69480"/>
          </a:xfrm>
        </p:grpSpPr>
        <mc:AlternateContent xmlns:mc="http://schemas.openxmlformats.org/markup-compatibility/2006" xmlns:p14="http://schemas.microsoft.com/office/powerpoint/2010/main">
          <mc:Choice Requires="p14">
            <p:contentPart p14:bwMode="auto" r:id="rId3">
              <p14:nvContentPartPr>
                <p14:cNvPr id="86" name="Ink 85">
                  <a:extLst>
                    <a:ext uri="{FF2B5EF4-FFF2-40B4-BE49-F238E27FC236}">
                      <a16:creationId xmlns:a16="http://schemas.microsoft.com/office/drawing/2014/main" id="{80221484-EA66-4970-A7F8-1560AA98DD40}"/>
                    </a:ext>
                  </a:extLst>
                </p14:cNvPr>
                <p14:cNvContentPartPr/>
                <p14:nvPr/>
              </p14:nvContentPartPr>
              <p14:xfrm>
                <a:off x="3272400" y="1643307"/>
                <a:ext cx="144360" cy="8280"/>
              </p14:xfrm>
            </p:contentPart>
          </mc:Choice>
          <mc:Fallback xmlns="">
            <p:pic>
              <p:nvPicPr>
                <p:cNvPr id="86" name="Ink 85">
                  <a:extLst>
                    <a:ext uri="{FF2B5EF4-FFF2-40B4-BE49-F238E27FC236}">
                      <a16:creationId xmlns:a16="http://schemas.microsoft.com/office/drawing/2014/main" id="{80221484-EA66-4970-A7F8-1560AA98DD40}"/>
                    </a:ext>
                  </a:extLst>
                </p:cNvPr>
                <p:cNvPicPr/>
                <p:nvPr/>
              </p:nvPicPr>
              <p:blipFill>
                <a:blip r:embed="rId14"/>
                <a:stretch>
                  <a:fillRect/>
                </a:stretch>
              </p:blipFill>
              <p:spPr>
                <a:xfrm>
                  <a:off x="3263760" y="1634307"/>
                  <a:ext cx="16200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8" name="Ink 87">
                  <a:extLst>
                    <a:ext uri="{FF2B5EF4-FFF2-40B4-BE49-F238E27FC236}">
                      <a16:creationId xmlns:a16="http://schemas.microsoft.com/office/drawing/2014/main" id="{3F1A9257-B44D-4946-895D-936D7350B388}"/>
                    </a:ext>
                  </a:extLst>
                </p14:cNvPr>
                <p14:cNvContentPartPr/>
                <p14:nvPr/>
              </p14:nvContentPartPr>
              <p14:xfrm>
                <a:off x="3294360" y="1701627"/>
                <a:ext cx="141480" cy="11160"/>
              </p14:xfrm>
            </p:contentPart>
          </mc:Choice>
          <mc:Fallback xmlns="">
            <p:pic>
              <p:nvPicPr>
                <p:cNvPr id="88" name="Ink 87">
                  <a:extLst>
                    <a:ext uri="{FF2B5EF4-FFF2-40B4-BE49-F238E27FC236}">
                      <a16:creationId xmlns:a16="http://schemas.microsoft.com/office/drawing/2014/main" id="{3F1A9257-B44D-4946-895D-936D7350B388}"/>
                    </a:ext>
                  </a:extLst>
                </p:cNvPr>
                <p:cNvPicPr/>
                <p:nvPr/>
              </p:nvPicPr>
              <p:blipFill>
                <a:blip r:embed="rId16"/>
                <a:stretch>
                  <a:fillRect/>
                </a:stretch>
              </p:blipFill>
              <p:spPr>
                <a:xfrm>
                  <a:off x="3285360" y="1692627"/>
                  <a:ext cx="159120" cy="28800"/>
                </a:xfrm>
                <a:prstGeom prst="rect">
                  <a:avLst/>
                </a:prstGeom>
              </p:spPr>
            </p:pic>
          </mc:Fallback>
        </mc:AlternateContent>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9525"/>
          <a:ext cx="9144000" cy="6867525"/>
          <a:chOff x="0" y="9525"/>
          <a:chExt cx="9144000" cy="6867525"/>
        </a:xfrm>
      </p:grpSpPr>
      <p:pic>
        <p:nvPicPr>
          <p:cNvPr id="2" name="Slide"/>
          <p:cNvPicPr>
            <a:picLocks noChangeAspect="1"/>
          </p:cNvPicPr>
          <p:nvPr/>
        </p:nvPicPr>
        <p:blipFill>
          <a:blip r:embed="rId2"/>
          <a:stretch>
            <a:fillRect/>
          </a:stretch>
        </p:blipFill>
        <p:spPr>
          <a:xfrm>
            <a:off x="0" y="9525"/>
            <a:ext cx="9144000"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4B319B82-D946-4EB4-B7AE-59309C9CE798}"/>
                  </a:ext>
                </a:extLst>
              </p14:cNvPr>
              <p14:cNvContentPartPr/>
              <p14:nvPr/>
            </p14:nvContentPartPr>
            <p14:xfrm>
              <a:off x="2539080" y="1591467"/>
              <a:ext cx="360" cy="360"/>
            </p14:xfrm>
          </p:contentPart>
        </mc:Choice>
        <mc:Fallback xmlns="">
          <p:pic>
            <p:nvPicPr>
              <p:cNvPr id="17" name="Ink 16">
                <a:extLst>
                  <a:ext uri="{FF2B5EF4-FFF2-40B4-BE49-F238E27FC236}">
                    <a16:creationId xmlns:a16="http://schemas.microsoft.com/office/drawing/2014/main" id="{4B319B82-D946-4EB4-B7AE-59309C9CE798}"/>
                  </a:ext>
                </a:extLst>
              </p:cNvPr>
              <p:cNvPicPr/>
              <p:nvPr/>
            </p:nvPicPr>
            <p:blipFill>
              <a:blip r:embed="rId4"/>
              <a:stretch>
                <a:fillRect/>
              </a:stretch>
            </p:blipFill>
            <p:spPr>
              <a:xfrm>
                <a:off x="2530080" y="1582467"/>
                <a:ext cx="18000" cy="18000"/>
              </a:xfrm>
              <a:prstGeom prst="rect">
                <a:avLst/>
              </a:prstGeom>
            </p:spPr>
          </p:pic>
        </mc:Fallback>
      </mc:AlternateContent>
      <p:grpSp>
        <p:nvGrpSpPr>
          <p:cNvPr id="38" name="Group 37">
            <a:extLst>
              <a:ext uri="{FF2B5EF4-FFF2-40B4-BE49-F238E27FC236}">
                <a16:creationId xmlns:a16="http://schemas.microsoft.com/office/drawing/2014/main" id="{4FFA6C24-7E45-418F-8524-B359000AF750}"/>
              </a:ext>
            </a:extLst>
          </p:cNvPr>
          <p:cNvGrpSpPr/>
          <p:nvPr/>
        </p:nvGrpSpPr>
        <p:grpSpPr>
          <a:xfrm>
            <a:off x="6644217" y="2717735"/>
            <a:ext cx="2736360" cy="763560"/>
            <a:chOff x="6644217" y="2717735"/>
            <a:chExt cx="2736360" cy="763560"/>
          </a:xfrm>
        </p:grpSpPr>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2B748E69-8480-44BB-A4B2-8FF1F79DC57F}"/>
                    </a:ext>
                  </a:extLst>
                </p14:cNvPr>
                <p14:cNvContentPartPr/>
                <p14:nvPr/>
              </p14:nvContentPartPr>
              <p14:xfrm>
                <a:off x="6644217" y="2717735"/>
                <a:ext cx="262800" cy="451440"/>
              </p14:xfrm>
            </p:contentPart>
          </mc:Choice>
          <mc:Fallback xmlns="">
            <p:pic>
              <p:nvPicPr>
                <p:cNvPr id="3" name="Ink 2">
                  <a:extLst>
                    <a:ext uri="{FF2B5EF4-FFF2-40B4-BE49-F238E27FC236}">
                      <a16:creationId xmlns:a16="http://schemas.microsoft.com/office/drawing/2014/main" id="{2B748E69-8480-44BB-A4B2-8FF1F79DC57F}"/>
                    </a:ext>
                  </a:extLst>
                </p:cNvPr>
                <p:cNvPicPr/>
                <p:nvPr/>
              </p:nvPicPr>
              <p:blipFill>
                <a:blip r:embed="rId72"/>
                <a:stretch>
                  <a:fillRect/>
                </a:stretch>
              </p:blipFill>
              <p:spPr>
                <a:xfrm>
                  <a:off x="6635217" y="2709095"/>
                  <a:ext cx="280440" cy="46908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4" name="Ink 3">
                  <a:extLst>
                    <a:ext uri="{FF2B5EF4-FFF2-40B4-BE49-F238E27FC236}">
                      <a16:creationId xmlns:a16="http://schemas.microsoft.com/office/drawing/2014/main" id="{A6627CC1-F1FE-4618-96C2-2C86EFB4D96C}"/>
                    </a:ext>
                  </a:extLst>
                </p14:cNvPr>
                <p14:cNvContentPartPr/>
                <p14:nvPr/>
              </p14:nvContentPartPr>
              <p14:xfrm>
                <a:off x="6968577" y="2801615"/>
                <a:ext cx="250920" cy="209520"/>
              </p14:xfrm>
            </p:contentPart>
          </mc:Choice>
          <mc:Fallback xmlns="">
            <p:pic>
              <p:nvPicPr>
                <p:cNvPr id="4" name="Ink 3">
                  <a:extLst>
                    <a:ext uri="{FF2B5EF4-FFF2-40B4-BE49-F238E27FC236}">
                      <a16:creationId xmlns:a16="http://schemas.microsoft.com/office/drawing/2014/main" id="{A6627CC1-F1FE-4618-96C2-2C86EFB4D96C}"/>
                    </a:ext>
                  </a:extLst>
                </p:cNvPr>
                <p:cNvPicPr/>
                <p:nvPr/>
              </p:nvPicPr>
              <p:blipFill>
                <a:blip r:embed="rId74"/>
                <a:stretch>
                  <a:fillRect/>
                </a:stretch>
              </p:blipFill>
              <p:spPr>
                <a:xfrm>
                  <a:off x="6959577" y="2792615"/>
                  <a:ext cx="26856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 name="Ink 4">
                  <a:extLst>
                    <a:ext uri="{FF2B5EF4-FFF2-40B4-BE49-F238E27FC236}">
                      <a16:creationId xmlns:a16="http://schemas.microsoft.com/office/drawing/2014/main" id="{2818B835-F462-49CC-B772-42EFE597C2A1}"/>
                    </a:ext>
                  </a:extLst>
                </p14:cNvPr>
                <p14:cNvContentPartPr/>
                <p14:nvPr/>
              </p14:nvContentPartPr>
              <p14:xfrm>
                <a:off x="7241457" y="2876855"/>
                <a:ext cx="160560" cy="155520"/>
              </p14:xfrm>
            </p:contentPart>
          </mc:Choice>
          <mc:Fallback xmlns="">
            <p:pic>
              <p:nvPicPr>
                <p:cNvPr id="5" name="Ink 4">
                  <a:extLst>
                    <a:ext uri="{FF2B5EF4-FFF2-40B4-BE49-F238E27FC236}">
                      <a16:creationId xmlns:a16="http://schemas.microsoft.com/office/drawing/2014/main" id="{2818B835-F462-49CC-B772-42EFE597C2A1}"/>
                    </a:ext>
                  </a:extLst>
                </p:cNvPr>
                <p:cNvPicPr/>
                <p:nvPr/>
              </p:nvPicPr>
              <p:blipFill>
                <a:blip r:embed="rId76"/>
                <a:stretch>
                  <a:fillRect/>
                </a:stretch>
              </p:blipFill>
              <p:spPr>
                <a:xfrm>
                  <a:off x="7232817" y="2868215"/>
                  <a:ext cx="17820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6" name="Ink 5">
                  <a:extLst>
                    <a:ext uri="{FF2B5EF4-FFF2-40B4-BE49-F238E27FC236}">
                      <a16:creationId xmlns:a16="http://schemas.microsoft.com/office/drawing/2014/main" id="{1A6E341C-3594-4AB3-9E78-D5B250465218}"/>
                    </a:ext>
                  </a:extLst>
                </p14:cNvPr>
                <p14:cNvContentPartPr/>
                <p14:nvPr/>
              </p14:nvContentPartPr>
              <p14:xfrm>
                <a:off x="7217697" y="2787215"/>
                <a:ext cx="197280" cy="35280"/>
              </p14:xfrm>
            </p:contentPart>
          </mc:Choice>
          <mc:Fallback xmlns="">
            <p:pic>
              <p:nvPicPr>
                <p:cNvPr id="6" name="Ink 5">
                  <a:extLst>
                    <a:ext uri="{FF2B5EF4-FFF2-40B4-BE49-F238E27FC236}">
                      <a16:creationId xmlns:a16="http://schemas.microsoft.com/office/drawing/2014/main" id="{1A6E341C-3594-4AB3-9E78-D5B250465218}"/>
                    </a:ext>
                  </a:extLst>
                </p:cNvPr>
                <p:cNvPicPr/>
                <p:nvPr/>
              </p:nvPicPr>
              <p:blipFill>
                <a:blip r:embed="rId78"/>
                <a:stretch>
                  <a:fillRect/>
                </a:stretch>
              </p:blipFill>
              <p:spPr>
                <a:xfrm>
                  <a:off x="7208697" y="2778215"/>
                  <a:ext cx="21492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8" name="Ink 7">
                  <a:extLst>
                    <a:ext uri="{FF2B5EF4-FFF2-40B4-BE49-F238E27FC236}">
                      <a16:creationId xmlns:a16="http://schemas.microsoft.com/office/drawing/2014/main" id="{CD73EB24-022B-4560-9A1C-4A1FFD71DB77}"/>
                    </a:ext>
                  </a:extLst>
                </p14:cNvPr>
                <p14:cNvContentPartPr/>
                <p14:nvPr/>
              </p14:nvContentPartPr>
              <p14:xfrm>
                <a:off x="7227417" y="2808095"/>
                <a:ext cx="365400" cy="203040"/>
              </p14:xfrm>
            </p:contentPart>
          </mc:Choice>
          <mc:Fallback xmlns="">
            <p:pic>
              <p:nvPicPr>
                <p:cNvPr id="8" name="Ink 7">
                  <a:extLst>
                    <a:ext uri="{FF2B5EF4-FFF2-40B4-BE49-F238E27FC236}">
                      <a16:creationId xmlns:a16="http://schemas.microsoft.com/office/drawing/2014/main" id="{CD73EB24-022B-4560-9A1C-4A1FFD71DB77}"/>
                    </a:ext>
                  </a:extLst>
                </p:cNvPr>
                <p:cNvPicPr/>
                <p:nvPr/>
              </p:nvPicPr>
              <p:blipFill>
                <a:blip r:embed="rId80"/>
                <a:stretch>
                  <a:fillRect/>
                </a:stretch>
              </p:blipFill>
              <p:spPr>
                <a:xfrm>
                  <a:off x="7218417" y="2799095"/>
                  <a:ext cx="38304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9" name="Ink 8">
                  <a:extLst>
                    <a:ext uri="{FF2B5EF4-FFF2-40B4-BE49-F238E27FC236}">
                      <a16:creationId xmlns:a16="http://schemas.microsoft.com/office/drawing/2014/main" id="{CAC466C2-12B8-4E5F-ABEE-0E259E7F2BD2}"/>
                    </a:ext>
                  </a:extLst>
                </p14:cNvPr>
                <p14:cNvContentPartPr/>
                <p14:nvPr/>
              </p14:nvContentPartPr>
              <p14:xfrm>
                <a:off x="7585977" y="2794415"/>
                <a:ext cx="154440" cy="207360"/>
              </p14:xfrm>
            </p:contentPart>
          </mc:Choice>
          <mc:Fallback xmlns="">
            <p:pic>
              <p:nvPicPr>
                <p:cNvPr id="9" name="Ink 8">
                  <a:extLst>
                    <a:ext uri="{FF2B5EF4-FFF2-40B4-BE49-F238E27FC236}">
                      <a16:creationId xmlns:a16="http://schemas.microsoft.com/office/drawing/2014/main" id="{CAC466C2-12B8-4E5F-ABEE-0E259E7F2BD2}"/>
                    </a:ext>
                  </a:extLst>
                </p:cNvPr>
                <p:cNvPicPr/>
                <p:nvPr/>
              </p:nvPicPr>
              <p:blipFill>
                <a:blip r:embed="rId82"/>
                <a:stretch>
                  <a:fillRect/>
                </a:stretch>
              </p:blipFill>
              <p:spPr>
                <a:xfrm>
                  <a:off x="7576977" y="2785415"/>
                  <a:ext cx="17208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0" name="Ink 9">
                  <a:extLst>
                    <a:ext uri="{FF2B5EF4-FFF2-40B4-BE49-F238E27FC236}">
                      <a16:creationId xmlns:a16="http://schemas.microsoft.com/office/drawing/2014/main" id="{5766A3A6-BEA4-4EC5-B316-DE550337EFF5}"/>
                    </a:ext>
                  </a:extLst>
                </p14:cNvPr>
                <p14:cNvContentPartPr/>
                <p14:nvPr/>
              </p14:nvContentPartPr>
              <p14:xfrm>
                <a:off x="7601817" y="2777855"/>
                <a:ext cx="159120" cy="103680"/>
              </p14:xfrm>
            </p:contentPart>
          </mc:Choice>
          <mc:Fallback xmlns="">
            <p:pic>
              <p:nvPicPr>
                <p:cNvPr id="10" name="Ink 9">
                  <a:extLst>
                    <a:ext uri="{FF2B5EF4-FFF2-40B4-BE49-F238E27FC236}">
                      <a16:creationId xmlns:a16="http://schemas.microsoft.com/office/drawing/2014/main" id="{5766A3A6-BEA4-4EC5-B316-DE550337EFF5}"/>
                    </a:ext>
                  </a:extLst>
                </p:cNvPr>
                <p:cNvPicPr/>
                <p:nvPr/>
              </p:nvPicPr>
              <p:blipFill>
                <a:blip r:embed="rId84"/>
                <a:stretch>
                  <a:fillRect/>
                </a:stretch>
              </p:blipFill>
              <p:spPr>
                <a:xfrm>
                  <a:off x="7592817" y="2768855"/>
                  <a:ext cx="17676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6" name="Ink 15">
                  <a:extLst>
                    <a:ext uri="{FF2B5EF4-FFF2-40B4-BE49-F238E27FC236}">
                      <a16:creationId xmlns:a16="http://schemas.microsoft.com/office/drawing/2014/main" id="{72B75B7A-1274-44E3-A5D6-B60699B6BBCF}"/>
                    </a:ext>
                  </a:extLst>
                </p14:cNvPr>
                <p14:cNvContentPartPr/>
                <p14:nvPr/>
              </p14:nvContentPartPr>
              <p14:xfrm>
                <a:off x="7773177" y="2764175"/>
                <a:ext cx="155520" cy="43920"/>
              </p14:xfrm>
            </p:contentPart>
          </mc:Choice>
          <mc:Fallback xmlns="">
            <p:pic>
              <p:nvPicPr>
                <p:cNvPr id="16" name="Ink 15">
                  <a:extLst>
                    <a:ext uri="{FF2B5EF4-FFF2-40B4-BE49-F238E27FC236}">
                      <a16:creationId xmlns:a16="http://schemas.microsoft.com/office/drawing/2014/main" id="{72B75B7A-1274-44E3-A5D6-B60699B6BBCF}"/>
                    </a:ext>
                  </a:extLst>
                </p:cNvPr>
                <p:cNvPicPr/>
                <p:nvPr/>
              </p:nvPicPr>
              <p:blipFill>
                <a:blip r:embed="rId86"/>
                <a:stretch>
                  <a:fillRect/>
                </a:stretch>
              </p:blipFill>
              <p:spPr>
                <a:xfrm>
                  <a:off x="7764537" y="2755175"/>
                  <a:ext cx="17316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20" name="Ink 19">
                  <a:extLst>
                    <a:ext uri="{FF2B5EF4-FFF2-40B4-BE49-F238E27FC236}">
                      <a16:creationId xmlns:a16="http://schemas.microsoft.com/office/drawing/2014/main" id="{B699BAB3-91D9-4D18-BA8D-0B5C975EA4BE}"/>
                    </a:ext>
                  </a:extLst>
                </p14:cNvPr>
                <p14:cNvContentPartPr/>
                <p14:nvPr/>
              </p14:nvContentPartPr>
              <p14:xfrm>
                <a:off x="7809537" y="2754095"/>
                <a:ext cx="320760" cy="214200"/>
              </p14:xfrm>
            </p:contentPart>
          </mc:Choice>
          <mc:Fallback xmlns="">
            <p:pic>
              <p:nvPicPr>
                <p:cNvPr id="20" name="Ink 19">
                  <a:extLst>
                    <a:ext uri="{FF2B5EF4-FFF2-40B4-BE49-F238E27FC236}">
                      <a16:creationId xmlns:a16="http://schemas.microsoft.com/office/drawing/2014/main" id="{B699BAB3-91D9-4D18-BA8D-0B5C975EA4BE}"/>
                    </a:ext>
                  </a:extLst>
                </p:cNvPr>
                <p:cNvPicPr/>
                <p:nvPr/>
              </p:nvPicPr>
              <p:blipFill>
                <a:blip r:embed="rId88"/>
                <a:stretch>
                  <a:fillRect/>
                </a:stretch>
              </p:blipFill>
              <p:spPr>
                <a:xfrm>
                  <a:off x="7800897" y="2745095"/>
                  <a:ext cx="33840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21" name="Ink 20">
                  <a:extLst>
                    <a:ext uri="{FF2B5EF4-FFF2-40B4-BE49-F238E27FC236}">
                      <a16:creationId xmlns:a16="http://schemas.microsoft.com/office/drawing/2014/main" id="{656CE08D-FFF4-4F50-AF1E-061A53FECA81}"/>
                    </a:ext>
                  </a:extLst>
                </p14:cNvPr>
                <p14:cNvContentPartPr/>
                <p14:nvPr/>
              </p14:nvContentPartPr>
              <p14:xfrm>
                <a:off x="7979457" y="2738615"/>
                <a:ext cx="125640" cy="24120"/>
              </p14:xfrm>
            </p:contentPart>
          </mc:Choice>
          <mc:Fallback xmlns="">
            <p:pic>
              <p:nvPicPr>
                <p:cNvPr id="21" name="Ink 20">
                  <a:extLst>
                    <a:ext uri="{FF2B5EF4-FFF2-40B4-BE49-F238E27FC236}">
                      <a16:creationId xmlns:a16="http://schemas.microsoft.com/office/drawing/2014/main" id="{656CE08D-FFF4-4F50-AF1E-061A53FECA81}"/>
                    </a:ext>
                  </a:extLst>
                </p:cNvPr>
                <p:cNvPicPr/>
                <p:nvPr/>
              </p:nvPicPr>
              <p:blipFill>
                <a:blip r:embed="rId90"/>
                <a:stretch>
                  <a:fillRect/>
                </a:stretch>
              </p:blipFill>
              <p:spPr>
                <a:xfrm>
                  <a:off x="7970817" y="2729615"/>
                  <a:ext cx="14328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22" name="Ink 21">
                  <a:extLst>
                    <a:ext uri="{FF2B5EF4-FFF2-40B4-BE49-F238E27FC236}">
                      <a16:creationId xmlns:a16="http://schemas.microsoft.com/office/drawing/2014/main" id="{DACB0207-925E-46C2-AF0B-BDF049E7DE74}"/>
                    </a:ext>
                  </a:extLst>
                </p14:cNvPr>
                <p14:cNvContentPartPr/>
                <p14:nvPr/>
              </p14:nvContentPartPr>
              <p14:xfrm>
                <a:off x="8038137" y="2832575"/>
                <a:ext cx="160560" cy="16920"/>
              </p14:xfrm>
            </p:contentPart>
          </mc:Choice>
          <mc:Fallback xmlns="">
            <p:pic>
              <p:nvPicPr>
                <p:cNvPr id="22" name="Ink 21">
                  <a:extLst>
                    <a:ext uri="{FF2B5EF4-FFF2-40B4-BE49-F238E27FC236}">
                      <a16:creationId xmlns:a16="http://schemas.microsoft.com/office/drawing/2014/main" id="{DACB0207-925E-46C2-AF0B-BDF049E7DE74}"/>
                    </a:ext>
                  </a:extLst>
                </p:cNvPr>
                <p:cNvPicPr/>
                <p:nvPr/>
              </p:nvPicPr>
              <p:blipFill>
                <a:blip r:embed="rId92"/>
                <a:stretch>
                  <a:fillRect/>
                </a:stretch>
              </p:blipFill>
              <p:spPr>
                <a:xfrm>
                  <a:off x="8029497" y="2823935"/>
                  <a:ext cx="17820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23" name="Ink 22">
                  <a:extLst>
                    <a:ext uri="{FF2B5EF4-FFF2-40B4-BE49-F238E27FC236}">
                      <a16:creationId xmlns:a16="http://schemas.microsoft.com/office/drawing/2014/main" id="{893270CD-A6A3-4CB8-BFD0-7A2F454FBD9E}"/>
                    </a:ext>
                  </a:extLst>
                </p14:cNvPr>
                <p14:cNvContentPartPr/>
                <p14:nvPr/>
              </p14:nvContentPartPr>
              <p14:xfrm>
                <a:off x="7735017" y="3110135"/>
                <a:ext cx="249480" cy="227520"/>
              </p14:xfrm>
            </p:contentPart>
          </mc:Choice>
          <mc:Fallback xmlns="">
            <p:pic>
              <p:nvPicPr>
                <p:cNvPr id="23" name="Ink 22">
                  <a:extLst>
                    <a:ext uri="{FF2B5EF4-FFF2-40B4-BE49-F238E27FC236}">
                      <a16:creationId xmlns:a16="http://schemas.microsoft.com/office/drawing/2014/main" id="{893270CD-A6A3-4CB8-BFD0-7A2F454FBD9E}"/>
                    </a:ext>
                  </a:extLst>
                </p:cNvPr>
                <p:cNvPicPr/>
                <p:nvPr/>
              </p:nvPicPr>
              <p:blipFill>
                <a:blip r:embed="rId94"/>
                <a:stretch>
                  <a:fillRect/>
                </a:stretch>
              </p:blipFill>
              <p:spPr>
                <a:xfrm>
                  <a:off x="7726017" y="3101495"/>
                  <a:ext cx="267120" cy="24516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24" name="Ink 23">
                  <a:extLst>
                    <a:ext uri="{FF2B5EF4-FFF2-40B4-BE49-F238E27FC236}">
                      <a16:creationId xmlns:a16="http://schemas.microsoft.com/office/drawing/2014/main" id="{AA5746D2-CBC1-461D-82A0-69BC0E5480EA}"/>
                    </a:ext>
                  </a:extLst>
                </p14:cNvPr>
                <p14:cNvContentPartPr/>
                <p14:nvPr/>
              </p14:nvContentPartPr>
              <p14:xfrm>
                <a:off x="7774617" y="3233255"/>
                <a:ext cx="237240" cy="248040"/>
              </p14:xfrm>
            </p:contentPart>
          </mc:Choice>
          <mc:Fallback xmlns="">
            <p:pic>
              <p:nvPicPr>
                <p:cNvPr id="24" name="Ink 23">
                  <a:extLst>
                    <a:ext uri="{FF2B5EF4-FFF2-40B4-BE49-F238E27FC236}">
                      <a16:creationId xmlns:a16="http://schemas.microsoft.com/office/drawing/2014/main" id="{AA5746D2-CBC1-461D-82A0-69BC0E5480EA}"/>
                    </a:ext>
                  </a:extLst>
                </p:cNvPr>
                <p:cNvPicPr/>
                <p:nvPr/>
              </p:nvPicPr>
              <p:blipFill>
                <a:blip r:embed="rId96"/>
                <a:stretch>
                  <a:fillRect/>
                </a:stretch>
              </p:blipFill>
              <p:spPr>
                <a:xfrm>
                  <a:off x="7765977" y="3224255"/>
                  <a:ext cx="25488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25" name="Ink 24">
                  <a:extLst>
                    <a:ext uri="{FF2B5EF4-FFF2-40B4-BE49-F238E27FC236}">
                      <a16:creationId xmlns:a16="http://schemas.microsoft.com/office/drawing/2014/main" id="{C7A6BB96-A644-4833-B43B-8E65182A2E81}"/>
                    </a:ext>
                  </a:extLst>
                </p14:cNvPr>
                <p14:cNvContentPartPr/>
                <p14:nvPr/>
              </p14:nvContentPartPr>
              <p14:xfrm>
                <a:off x="8049297" y="3101135"/>
                <a:ext cx="181800" cy="234000"/>
              </p14:xfrm>
            </p:contentPart>
          </mc:Choice>
          <mc:Fallback xmlns="">
            <p:pic>
              <p:nvPicPr>
                <p:cNvPr id="25" name="Ink 24">
                  <a:extLst>
                    <a:ext uri="{FF2B5EF4-FFF2-40B4-BE49-F238E27FC236}">
                      <a16:creationId xmlns:a16="http://schemas.microsoft.com/office/drawing/2014/main" id="{C7A6BB96-A644-4833-B43B-8E65182A2E81}"/>
                    </a:ext>
                  </a:extLst>
                </p:cNvPr>
                <p:cNvPicPr/>
                <p:nvPr/>
              </p:nvPicPr>
              <p:blipFill>
                <a:blip r:embed="rId98"/>
                <a:stretch>
                  <a:fillRect/>
                </a:stretch>
              </p:blipFill>
              <p:spPr>
                <a:xfrm>
                  <a:off x="8040657" y="3092495"/>
                  <a:ext cx="1994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26" name="Ink 25">
                  <a:extLst>
                    <a:ext uri="{FF2B5EF4-FFF2-40B4-BE49-F238E27FC236}">
                      <a16:creationId xmlns:a16="http://schemas.microsoft.com/office/drawing/2014/main" id="{05260286-8A41-4B64-97D8-F7B05BF0E377}"/>
                    </a:ext>
                  </a:extLst>
                </p14:cNvPr>
                <p14:cNvContentPartPr/>
                <p14:nvPr/>
              </p14:nvContentPartPr>
              <p14:xfrm>
                <a:off x="8236857" y="3105095"/>
                <a:ext cx="139680" cy="207000"/>
              </p14:xfrm>
            </p:contentPart>
          </mc:Choice>
          <mc:Fallback xmlns="">
            <p:pic>
              <p:nvPicPr>
                <p:cNvPr id="26" name="Ink 25">
                  <a:extLst>
                    <a:ext uri="{FF2B5EF4-FFF2-40B4-BE49-F238E27FC236}">
                      <a16:creationId xmlns:a16="http://schemas.microsoft.com/office/drawing/2014/main" id="{05260286-8A41-4B64-97D8-F7B05BF0E377}"/>
                    </a:ext>
                  </a:extLst>
                </p:cNvPr>
                <p:cNvPicPr/>
                <p:nvPr/>
              </p:nvPicPr>
              <p:blipFill>
                <a:blip r:embed="rId100"/>
                <a:stretch>
                  <a:fillRect/>
                </a:stretch>
              </p:blipFill>
              <p:spPr>
                <a:xfrm>
                  <a:off x="8227857" y="3096095"/>
                  <a:ext cx="157320" cy="22464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27" name="Ink 26">
                  <a:extLst>
                    <a:ext uri="{FF2B5EF4-FFF2-40B4-BE49-F238E27FC236}">
                      <a16:creationId xmlns:a16="http://schemas.microsoft.com/office/drawing/2014/main" id="{C7540863-28D7-4E43-8B2B-6A33CCDC623E}"/>
                    </a:ext>
                  </a:extLst>
                </p14:cNvPr>
                <p14:cNvContentPartPr/>
                <p14:nvPr/>
              </p14:nvContentPartPr>
              <p14:xfrm>
                <a:off x="8257017" y="3073775"/>
                <a:ext cx="124200" cy="106920"/>
              </p14:xfrm>
            </p:contentPart>
          </mc:Choice>
          <mc:Fallback xmlns="">
            <p:pic>
              <p:nvPicPr>
                <p:cNvPr id="27" name="Ink 26">
                  <a:extLst>
                    <a:ext uri="{FF2B5EF4-FFF2-40B4-BE49-F238E27FC236}">
                      <a16:creationId xmlns:a16="http://schemas.microsoft.com/office/drawing/2014/main" id="{C7540863-28D7-4E43-8B2B-6A33CCDC623E}"/>
                    </a:ext>
                  </a:extLst>
                </p:cNvPr>
                <p:cNvPicPr/>
                <p:nvPr/>
              </p:nvPicPr>
              <p:blipFill>
                <a:blip r:embed="rId102"/>
                <a:stretch>
                  <a:fillRect/>
                </a:stretch>
              </p:blipFill>
              <p:spPr>
                <a:xfrm>
                  <a:off x="8248377" y="3064775"/>
                  <a:ext cx="141840" cy="12456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29" name="Ink 28">
                  <a:extLst>
                    <a:ext uri="{FF2B5EF4-FFF2-40B4-BE49-F238E27FC236}">
                      <a16:creationId xmlns:a16="http://schemas.microsoft.com/office/drawing/2014/main" id="{E37AF4B4-436A-47BE-A6B1-9E648C997501}"/>
                    </a:ext>
                  </a:extLst>
                </p14:cNvPr>
                <p14:cNvContentPartPr/>
                <p14:nvPr/>
              </p14:nvContentPartPr>
              <p14:xfrm>
                <a:off x="8415777" y="3068015"/>
                <a:ext cx="163440" cy="205920"/>
              </p14:xfrm>
            </p:contentPart>
          </mc:Choice>
          <mc:Fallback xmlns="">
            <p:pic>
              <p:nvPicPr>
                <p:cNvPr id="29" name="Ink 28">
                  <a:extLst>
                    <a:ext uri="{FF2B5EF4-FFF2-40B4-BE49-F238E27FC236}">
                      <a16:creationId xmlns:a16="http://schemas.microsoft.com/office/drawing/2014/main" id="{E37AF4B4-436A-47BE-A6B1-9E648C997501}"/>
                    </a:ext>
                  </a:extLst>
                </p:cNvPr>
                <p:cNvPicPr/>
                <p:nvPr/>
              </p:nvPicPr>
              <p:blipFill>
                <a:blip r:embed="rId104"/>
                <a:stretch>
                  <a:fillRect/>
                </a:stretch>
              </p:blipFill>
              <p:spPr>
                <a:xfrm>
                  <a:off x="8406777" y="3059015"/>
                  <a:ext cx="18108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30" name="Ink 29">
                  <a:extLst>
                    <a:ext uri="{FF2B5EF4-FFF2-40B4-BE49-F238E27FC236}">
                      <a16:creationId xmlns:a16="http://schemas.microsoft.com/office/drawing/2014/main" id="{C7DD3A94-3FA7-40A7-ADDF-E2D5A436331F}"/>
                    </a:ext>
                  </a:extLst>
                </p14:cNvPr>
                <p14:cNvContentPartPr/>
                <p14:nvPr/>
              </p14:nvContentPartPr>
              <p14:xfrm>
                <a:off x="8654457" y="3060455"/>
                <a:ext cx="129960" cy="242640"/>
              </p14:xfrm>
            </p:contentPart>
          </mc:Choice>
          <mc:Fallback xmlns="">
            <p:pic>
              <p:nvPicPr>
                <p:cNvPr id="30" name="Ink 29">
                  <a:extLst>
                    <a:ext uri="{FF2B5EF4-FFF2-40B4-BE49-F238E27FC236}">
                      <a16:creationId xmlns:a16="http://schemas.microsoft.com/office/drawing/2014/main" id="{C7DD3A94-3FA7-40A7-ADDF-E2D5A436331F}"/>
                    </a:ext>
                  </a:extLst>
                </p:cNvPr>
                <p:cNvPicPr/>
                <p:nvPr/>
              </p:nvPicPr>
              <p:blipFill>
                <a:blip r:embed="rId106"/>
                <a:stretch>
                  <a:fillRect/>
                </a:stretch>
              </p:blipFill>
              <p:spPr>
                <a:xfrm>
                  <a:off x="8645457" y="3051455"/>
                  <a:ext cx="14760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31" name="Ink 30">
                  <a:extLst>
                    <a:ext uri="{FF2B5EF4-FFF2-40B4-BE49-F238E27FC236}">
                      <a16:creationId xmlns:a16="http://schemas.microsoft.com/office/drawing/2014/main" id="{EC15ACB4-8113-4614-A8F7-D63532A996A3}"/>
                    </a:ext>
                  </a:extLst>
                </p14:cNvPr>
                <p14:cNvContentPartPr/>
                <p14:nvPr/>
              </p14:nvContentPartPr>
              <p14:xfrm>
                <a:off x="8633217" y="3063335"/>
                <a:ext cx="120960" cy="99720"/>
              </p14:xfrm>
            </p:contentPart>
          </mc:Choice>
          <mc:Fallback xmlns="">
            <p:pic>
              <p:nvPicPr>
                <p:cNvPr id="31" name="Ink 30">
                  <a:extLst>
                    <a:ext uri="{FF2B5EF4-FFF2-40B4-BE49-F238E27FC236}">
                      <a16:creationId xmlns:a16="http://schemas.microsoft.com/office/drawing/2014/main" id="{EC15ACB4-8113-4614-A8F7-D63532A996A3}"/>
                    </a:ext>
                  </a:extLst>
                </p:cNvPr>
                <p:cNvPicPr/>
                <p:nvPr/>
              </p:nvPicPr>
              <p:blipFill>
                <a:blip r:embed="rId108"/>
                <a:stretch>
                  <a:fillRect/>
                </a:stretch>
              </p:blipFill>
              <p:spPr>
                <a:xfrm>
                  <a:off x="8624577" y="3054695"/>
                  <a:ext cx="13860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32" name="Ink 31">
                  <a:extLst>
                    <a:ext uri="{FF2B5EF4-FFF2-40B4-BE49-F238E27FC236}">
                      <a16:creationId xmlns:a16="http://schemas.microsoft.com/office/drawing/2014/main" id="{CE11B828-BC7D-47DE-86FE-73557D7AC9E0}"/>
                    </a:ext>
                  </a:extLst>
                </p14:cNvPr>
                <p14:cNvContentPartPr/>
                <p14:nvPr/>
              </p14:nvContentPartPr>
              <p14:xfrm>
                <a:off x="8812137" y="2980895"/>
                <a:ext cx="124560" cy="280440"/>
              </p14:xfrm>
            </p:contentPart>
          </mc:Choice>
          <mc:Fallback xmlns="">
            <p:pic>
              <p:nvPicPr>
                <p:cNvPr id="32" name="Ink 31">
                  <a:extLst>
                    <a:ext uri="{FF2B5EF4-FFF2-40B4-BE49-F238E27FC236}">
                      <a16:creationId xmlns:a16="http://schemas.microsoft.com/office/drawing/2014/main" id="{CE11B828-BC7D-47DE-86FE-73557D7AC9E0}"/>
                    </a:ext>
                  </a:extLst>
                </p:cNvPr>
                <p:cNvPicPr/>
                <p:nvPr/>
              </p:nvPicPr>
              <p:blipFill>
                <a:blip r:embed="rId110"/>
                <a:stretch>
                  <a:fillRect/>
                </a:stretch>
              </p:blipFill>
              <p:spPr>
                <a:xfrm>
                  <a:off x="8803497" y="2972255"/>
                  <a:ext cx="14220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34" name="Ink 33">
                  <a:extLst>
                    <a:ext uri="{FF2B5EF4-FFF2-40B4-BE49-F238E27FC236}">
                      <a16:creationId xmlns:a16="http://schemas.microsoft.com/office/drawing/2014/main" id="{5435A765-F37C-4D76-84CB-BB1AA2882C02}"/>
                    </a:ext>
                  </a:extLst>
                </p14:cNvPr>
                <p14:cNvContentPartPr/>
                <p14:nvPr/>
              </p14:nvContentPartPr>
              <p14:xfrm>
                <a:off x="8943537" y="3034175"/>
                <a:ext cx="205920" cy="226440"/>
              </p14:xfrm>
            </p:contentPart>
          </mc:Choice>
          <mc:Fallback xmlns="">
            <p:pic>
              <p:nvPicPr>
                <p:cNvPr id="34" name="Ink 33">
                  <a:extLst>
                    <a:ext uri="{FF2B5EF4-FFF2-40B4-BE49-F238E27FC236}">
                      <a16:creationId xmlns:a16="http://schemas.microsoft.com/office/drawing/2014/main" id="{5435A765-F37C-4D76-84CB-BB1AA2882C02}"/>
                    </a:ext>
                  </a:extLst>
                </p:cNvPr>
                <p:cNvPicPr/>
                <p:nvPr/>
              </p:nvPicPr>
              <p:blipFill>
                <a:blip r:embed="rId112"/>
                <a:stretch>
                  <a:fillRect/>
                </a:stretch>
              </p:blipFill>
              <p:spPr>
                <a:xfrm>
                  <a:off x="8934897" y="3025175"/>
                  <a:ext cx="22356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35" name="Ink 34">
                  <a:extLst>
                    <a:ext uri="{FF2B5EF4-FFF2-40B4-BE49-F238E27FC236}">
                      <a16:creationId xmlns:a16="http://schemas.microsoft.com/office/drawing/2014/main" id="{B8CCABB9-4D38-443B-A438-625246C6F3F7}"/>
                    </a:ext>
                  </a:extLst>
                </p14:cNvPr>
                <p14:cNvContentPartPr/>
                <p14:nvPr/>
              </p14:nvContentPartPr>
              <p14:xfrm>
                <a:off x="8968017" y="3143255"/>
                <a:ext cx="149400" cy="11880"/>
              </p14:xfrm>
            </p:contentPart>
          </mc:Choice>
          <mc:Fallback xmlns="">
            <p:pic>
              <p:nvPicPr>
                <p:cNvPr id="35" name="Ink 34">
                  <a:extLst>
                    <a:ext uri="{FF2B5EF4-FFF2-40B4-BE49-F238E27FC236}">
                      <a16:creationId xmlns:a16="http://schemas.microsoft.com/office/drawing/2014/main" id="{B8CCABB9-4D38-443B-A438-625246C6F3F7}"/>
                    </a:ext>
                  </a:extLst>
                </p:cNvPr>
                <p:cNvPicPr/>
                <p:nvPr/>
              </p:nvPicPr>
              <p:blipFill>
                <a:blip r:embed="rId114"/>
                <a:stretch>
                  <a:fillRect/>
                </a:stretch>
              </p:blipFill>
              <p:spPr>
                <a:xfrm>
                  <a:off x="8959377" y="3134255"/>
                  <a:ext cx="16704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36" name="Ink 35">
                  <a:extLst>
                    <a:ext uri="{FF2B5EF4-FFF2-40B4-BE49-F238E27FC236}">
                      <a16:creationId xmlns:a16="http://schemas.microsoft.com/office/drawing/2014/main" id="{709A9B82-0BA8-4E4D-98B7-7BD33BC195B9}"/>
                    </a:ext>
                  </a:extLst>
                </p14:cNvPr>
                <p14:cNvContentPartPr/>
                <p14:nvPr/>
              </p14:nvContentPartPr>
              <p14:xfrm>
                <a:off x="9060177" y="2975135"/>
                <a:ext cx="320400" cy="372960"/>
              </p14:xfrm>
            </p:contentPart>
          </mc:Choice>
          <mc:Fallback xmlns="">
            <p:pic>
              <p:nvPicPr>
                <p:cNvPr id="36" name="Ink 35">
                  <a:extLst>
                    <a:ext uri="{FF2B5EF4-FFF2-40B4-BE49-F238E27FC236}">
                      <a16:creationId xmlns:a16="http://schemas.microsoft.com/office/drawing/2014/main" id="{709A9B82-0BA8-4E4D-98B7-7BD33BC195B9}"/>
                    </a:ext>
                  </a:extLst>
                </p:cNvPr>
                <p:cNvPicPr/>
                <p:nvPr/>
              </p:nvPicPr>
              <p:blipFill>
                <a:blip r:embed="rId116"/>
                <a:stretch>
                  <a:fillRect/>
                </a:stretch>
              </p:blipFill>
              <p:spPr>
                <a:xfrm>
                  <a:off x="9051177" y="2966495"/>
                  <a:ext cx="338040" cy="390600"/>
                </a:xfrm>
                <a:prstGeom prst="rect">
                  <a:avLst/>
                </a:prstGeom>
              </p:spPr>
            </p:pic>
          </mc:Fallback>
        </mc:AlternateContent>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7121</TotalTime>
  <Words>314</Words>
  <Application>Microsoft Office PowerPoint</Application>
  <PresentationFormat>On-screen Show (4:3)</PresentationFormat>
  <Paragraphs>31</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Angsana New</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Priority Queue</vt:lpstr>
      <vt:lpstr>Priority Queue</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Shweta R Malwe</cp:lastModifiedBy>
  <cp:revision>30</cp:revision>
  <dcterms:created xsi:type="dcterms:W3CDTF">2018-04-09T06:48:19Z</dcterms:created>
  <dcterms:modified xsi:type="dcterms:W3CDTF">2023-02-28T11:57:16Z</dcterms:modified>
  <cp:category/>
</cp:coreProperties>
</file>