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4" r:id="rId19"/>
    <p:sldId id="283" r:id="rId20"/>
    <p:sldId id="285" r:id="rId21"/>
    <p:sldId id="298" r:id="rId22"/>
    <p:sldId id="286" r:id="rId23"/>
    <p:sldId id="287" r:id="rId24"/>
    <p:sldId id="288" r:id="rId25"/>
    <p:sldId id="301" r:id="rId26"/>
    <p:sldId id="302" r:id="rId27"/>
    <p:sldId id="296" r:id="rId28"/>
    <p:sldId id="290" r:id="rId29"/>
    <p:sldId id="294" r:id="rId30"/>
    <p:sldId id="303" r:id="rId31"/>
    <p:sldId id="295" r:id="rId32"/>
    <p:sldId id="304" r:id="rId33"/>
    <p:sldId id="291" r:id="rId34"/>
    <p:sldId id="292" r:id="rId35"/>
    <p:sldId id="293" r:id="rId36"/>
    <p:sldId id="264" r:id="rId37"/>
    <p:sldId id="300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4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1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16047,'0'0'6577,"1"12"-6075,28 466 1393,-27-398-1681,0-29-115,-6 60-1,-1-87-52,3-22 51,5-14-48,0-6-63,-2 9-17,1-1 1,0 1-1,0 0 1,1 0-1,4-8 1,0 1-14,-2 5-1628,-1 5-2613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3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91 12300,'0'0'5765,"-9"13"-5071,-1 0-528,5-6-68,-1 1-1,1 0 1,0 0 0,0 1-1,1-1 1,0 1 0,1 0-1,0 0 1,-3 14 0,-1 18 180,-2 0 0,-3 0 1,0-1-1,-3 0 0,-1-1 1,-22 37-1,-21 18-59,47-78-111,12-16-104,0 0 0,0 0 0,0 0 1,0 0-1,0 0 0,-1 0 0,1 0 0,0 1 0,0-1 0,0 0 0,0 0 0,0 0 1,-1 0-1,1 0 0,0 0 0,0 0 0,0 0 0,0-1 0,0 1 0,-1 0 0,1 0 1,0 0-1,0 0 0,0 0 0,0 0 0,0 0 0,-1 0 0,1 0 0,0 0 1,0 0-1,0 0 0,0-1 0,0 1 0,0 0 0,0 0 0,0 0 0,-1 0 0,1 0 1,0 0-1,0-1 0,0 1 0,0 0 0,0 0 0,0 0 0,0 0 0,0 0 1,0-1-1,0 1 0,0 0 0,0 0 0,0-4 14,0-1 0,0 1 0,0 0-1,0 0 1,1 0 0,1-6 0,6-17-12,1 1 0,2 0 1,22-40-1,-6 14 17,92-252-33,-98 245-108,-17 47 124,-3 8-22,0 0 1,0 1-1,0-1 1,1 1 0,-1 0-1,1-1 1,3-4-1,-4 8 12,0 0-1,0 0 0,0 0 0,0 0 0,0 0 1,0 0-1,0 0 0,0 1 0,0-1 0,0 0 0,0 1 1,0-1-1,0 0 0,0 1 0,-1-1 0,1 1 0,0 0 1,0-1-1,0 1 0,-1-1 0,2 3 0,0-2-1,7 7 32,0 1 1,0 0-1,0 0 0,-1 1 0,-1 0 0,0 0 0,8 16 0,35 86 284,-29-62-204,78 198 54,-37-93-1009,-62-154 504,16 40-2726,-14-33-1773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0,'0'0'822,"1"-18"-48,1-6-498,1-58 996,0 66 1008,3 24-1158,5 27-456,0 27 378,-2 0 0,0 75 0,-3-42-177,-3-25-239,-2-35 49,1 0-1,11 58 1,-12-92 172,-1-2-822,1 0 1,-1 0-1,0 0 1,1 0-1,-1 0 1,0-1-1,0 1 1,0 0-1,0 0 1,0 0-1,0-1 0,0-1 1,0 0 15,-1-93 117,7-201 108,-2 250-247,2-1 0,2 1 1,2 0-1,18-51 0,-23 84-54,0 1 0,1 0 0,1 0 0,13-19 0,-19 30 32,0 1 0,1 0 0,-1 0 0,0 0 1,0 0-1,1 0 0,-1 0 0,0 0 0,1 0 0,-1 1 1,1-1-1,-1 1 0,1-1 0,-1 1 0,1-1 1,0 1-1,-1 0 0,1 0 0,-1-1 0,1 1 0,0 0 1,-1 1-1,1-1 0,0 0 0,-1 0 0,1 1 1,-1-1-1,4 2 0,0 0 9,1 1 0,-1-1 0,0 1 0,1 0 0,-1 0 0,6 6 0,-4-2-1,0 0 0,0 0 0,0 1 0,-1 0 0,-1 1 0,1-1 0,-1 1 0,0 0 1,-1 0-1,0 1 0,-1-1 0,4 15 0,-5-16-4,-1 0 0,0 1 0,0-1 0,0 0 0,-1 0-1,-1 1 1,1-1 0,-1 0 0,-1 0 0,1 0 0,-1 1 0,-1-2 0,1 1 0,-1 0 0,-7 12-1,-3-1-9,-1-1-1,0 0 1,-2-1-1,0 0 0,0-2 1,-30 22-1,23-20-38,-1-2 0,-1 0 0,0-1 0,-49 17 1,66-28 20,7-3 15,0 0-1,0 0 0,1 1 0,-1-1 0,0 0 1,0 0-1,1 1 0,-1-1 0,0 0 0,1 1 1,-1-1-1,0 0 0,1 1 0,-1-1 0,1 1 1,-1-1-1,0 2 0,1-1 1,1 0 1,0 0-1,0 0 1,0 0-1,-1 0 1,1 0-1,0 0 1,0-1-1,0 1 0,0 0 1,0-1-1,0 1 1,2 0-1,219 158 315,9 4 25,-220-156-417,1 1-1,-2 0 0,1 0 1,-1 1-1,0 1 0,16 19 1,-21-30-4334,2-5 3438,-1 0-1,-1-1 0,1 1 1,-1-1-1,0-1 0,7-14 0,2-1-377,4-7-214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5125,'0'0'5151,"4"-14"-4964,10-41-53,-14 54-129,1 0 1,-1 0-1,0 0 1,0 0 0,1 1-1,-1-1 1,1 0-1,-1 0 1,0 0 0,1 1-1,0-1 1,-1 0-1,1 1 1,-1-1 0,2-1-1,-1 2-6,-1 0 0,0 0-1,1 0 1,-1 0 0,0 0 0,0 0-1,1 0 1,-1 0 0,0 0-1,1 0 1,-1 0 0,0 0 0,1 0-1,-1 1 1,0-1 0,0 0-1,1 0 1,-1 0 0,0 0 0,0 0-1,1 1 1,-1-1 0,0 0-1,0 0 1,1 0 0,-1 1 0,0-1-1,8 14-249,-7-12 93,0 0-1,-1 0 1,1 0-1,-1 0 1,0 0-1,0 0 0,1 0 1,-1 0-1,-1 0 1,1 4-1,0 10-2336,1-16 2382,0 1-1,0-1 1,-1 0-1,1 0 1,0 0-1,0 0 0,0 0 1,0 0-1,-1 0 1,1-1-1,0 1 0,0 0 1,0 0-1,-1-1 1,1 1-1,0 0 0,0-1 1,24-11-1012,-2-2 1,35-24-1,-29 16 383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2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0 272 897,'0'0'6523,"3"-9"-5871,-2 5-553,7-19 396,-8 23-486,1 0 0,-1-1 0,0 1 0,0 0 0,0 0 0,0 0 0,0 0 0,1 0 0,-1-1 0,0 1 0,0 0 0,0 0 0,0 0 1,1 0-1,-1 0 0,0 0 0,0 0 0,0 0 0,1 0 0,-1 0 0,0 0 0,0 0 0,0 0 0,1 0 0,-1 0 0,0 0 0,0 0 1,0 0-1,1 0 0,-1 0 0,0 0 0,0 0 0,0 0 0,1 0 0,-1 0 0,0 0 0,9 15 450,-1 6 113,-2 1 0,0 1 1,5 41-1,-1 71 814,-8-102-1084,-1 267 1620,-6-250-1554,7-88-969,9-48 0,2-44-1016,-13 27 311,-5 0 0,-34-198 0,15 180 2032,24 120-675,0 1 1,0-1 0,0 1-1,0-1 1,0 1-1,0-1 1,0 0-1,1 1 1,-1-1 0,0 1-1,0-1 1,1 1-1,-1-1 1,0 1-1,0-1 1,1 1 0,-1-1-1,1 1 1,-1 0-1,0-1 1,1 1-1,-1-1 1,1 1 0,-1 0-1,1 0 1,-1-1-1,1 1 1,-1 0-1,1 0 1,-1-1 0,1 1-1,0 0 1,-1 0-1,1 0 1,-1 0 0,1 0-1,-1 0 1,1 0-1,1 0 1,27 2-35,-25-1 134,8 1-34,0 1 0,-1 0 0,1 1 0,-1 0 0,1 1 0,12 7 0,65 45 620,-46-29-446,-33-21-233,54 33 346,-1 3 1,68 61-1,-123-96-361,0 0 0,-1 0 0,0 1 0,0 0 0,-1 0 1,0 1-1,0 0 0,-1 0 0,-1 0 0,5 15 0,-7-18-16,0 0-1,-1-1 1,0 1-1,-1 0 0,0 0 1,0-1-1,0 1 1,0 0-1,-1 0 1,-1-1-1,1 1 1,-1-1-1,0 1 1,0-1-1,-1 1 0,0-1 1,0 0-1,-5 7 1,-5 5-4,-1-2-1,0 0 1,-2-1 0,1 0-1,-2-1 1,-19 13 0,-112 63 79,13-27-932,85-42-76,-68 41 0,132-68-6835,47-14 4704,-15 7 1505,6 1 181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4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337 721 3235,'0'0'3321,"9"-19"-2894,25-60-6,-33 78-400,-1-1 0,1 1 0,-1 0-1,0-1 1,1 1 0,-1-1 0,0 1-1,0 0 1,0-1 0,0 1-1,0-1 1,0 1 0,0-1 0,0 1-1,-1-1 1,1 1 0,-1 0 0,1-1-1,-1 1 1,1 0 0,-1-1 0,0 1-1,1 0 1,-1 0 0,0 0 0,-2-3-1,0 3 32,1-1-1,-1 1 0,0-1 1,0 1-1,0 0 1,0 0-1,0 0 0,-4-1 1,0 0 41,-6-1 12,0 1 0,0 0-1,0 1 1,0 0 0,0 1 0,0 0 0,0 1-1,0 1 1,0 0 0,0 0 0,-22 9 0,23-7-49,1 0 1,0 1-1,1 1 1,0 0 0,-1 0-1,2 1 1,-1 0-1,1 1 1,0 0 0,1 0-1,0 1 1,0 0-1,-8 13 1,14-18-21,0-1 0,0 1 0,0 0 0,1-1 0,-1 1 0,1 0 0,0 0-1,0 0 1,0 0 0,1 0 0,0 0 0,-1 0 0,2 0 0,-1 0 0,0 0 0,2 7 0,-1-9-11,-1 0 1,1 0 0,0 0-1,0 0 1,0 1-1,1-1 1,-1-1-1,0 1 1,1 0-1,0 0 1,-1-1-1,1 1 1,0 0 0,-1-1-1,1 0 1,0 1-1,0-1 1,0 0-1,1 0 1,-1 0-1,0 0 1,0-1-1,0 1 1,1 0 0,-1-1-1,0 0 1,1 1-1,-1-1 1,5-1-1,9 1 62,1-1 0,0 0-1,0-2 1,-1 0 0,1-1-1,-1 0 1,0-2-1,0 1 1,0-2 0,-1 0-1,0-1 1,20-15 0,-26 17-13,15-8 295,-24 14-355,0 0 1,0 0-1,0-1 1,0 1-1,0 0 1,1 0-1,-1 0 1,0 0-1,0 0 0,0 0 1,0 0-1,1 0 1,-1 0-1,0 0 1,0 0-1,0 0 1,0 0-1,1 0 1,-1 1-1,0-1 1,0 0-1,0 0 1,0 0-1,0 0 0,0 0 1,1 0-1,-1 0 1,0 0-1,0 0 1,0 1-1,0-1 1,0 0-1,0 0 1,0 0-1,1 0 1,-1 0-1,0 0 1,0 1-1,0-1 0,0 0 1,0 0-1,0 0 1,0 1-1,-1 11 202,-8 20-268,7-23 122,-4 11 6,1-1-1,2 1 1,0 0-1,1 0 1,1 38 0,1-56-67,0 0 1,0 0-1,1 0 1,-1 0-1,1 0 1,-1 0-1,1 0 1,0 0-1,0 0 1,0 0-1,0 0 0,0 0 1,0 0-1,1-1 1,-1 1-1,1-1 1,-1 1-1,4 2 1,-2-2 9,0 0 0,1 0 1,-1-1-1,1 1 0,0-1 1,-1 0-1,1 0 0,0 0 0,6 1 1,1-2 3,-1 1 0,1-1 0,0-1 0,-1 0 0,1-1 0,16-4 0,-10 0-20,0 0 1,-1-1-1,0-1 1,0-1-1,0-1 1,-2 0-1,1 0 1,-1-2-1,0 0 1,-1 0-1,-1-1 1,0-1-1,-1 0 1,0-1-1,12-22 1,-10 13-45,-1 0-1,-1-1 1,-1 0-1,-2-1 1,0 0 0,-2-1-1,-1 0 1,-1 0-1,1-41 1,-11-161-422,2 201 388,0 0 0,-2 0 0,-1 1 0,-1 0 0,-1 1 0,-14-29 0,22 53 62,0 0 1,0 0-1,0 0 0,0 0 0,0 1 0,-1-1 0,1 0 0,0 1 1,-3-3-1,3 4 8,0 0 1,1-1-1,-1 1 1,0 0-1,0 0 1,0 0-1,0 0 1,1 0-1,-1 0 0,0 0 1,0 0-1,0 0 1,0 0-1,0 0 1,1 0-1,-1 1 1,0-1-1,0 0 1,0 1-1,1-1 1,-1 0-1,0 1 1,1-1-1,-1 1 0,0-1 1,0 2-1,-5 3 5,0 0 0,0 1 0,0 0 0,1 0 0,0 0 0,1 1 0,-1 0 0,1 0 0,1 0 0,-1 0 0,1 0 0,0 1 0,1-1 0,0 1 0,-2 13 0,-2 13 68,3 1 1,0 44-1,3-64-38,0 46 55,2-1 0,3 0 0,3 0-1,2 0 1,3-1 0,2-1-1,30 74 1,-29-102 189,-10-25 61,-8-19-234,-4-4-94,-3-9 28,2 0 0,0 0 0,2 0 0,-2-36 0,6 52-25,1 0 0,0 0 0,1 0 0,0 0 0,1 0 0,5-18 0,-5 25-11,-1 0 0,1 0 0,1 0 1,-1 0-1,0 1 0,1-1 0,0 1 0,0 0 0,0-1 1,0 1-1,0 1 0,1-1 0,-1 0 0,1 1 0,0 0 1,-1 0-1,1 0 0,0 0 0,9-2 0,14-2 8,1 0 0,0 2 0,0 2 0,0 0 0,32 3-1,1-1 12,27-1 230,170-26 0,-214 11 516,-65 13-540,9 3-190,0 1-1,0-1 1,0 2 0,0 0-1,1 0 1,-1 1 0,0 0 0,1 1-1,0 1 1,0 0 0,0 0-1,1 1 1,-1 0 0,1 1-1,-13 12 1,15-12 4,1 0 0,0 1 1,1 0-1,0 0 0,0 1 0,1-1 0,0 2 0,0-1 1,1 0-1,-3 11 0,5-13 4,0 1 0,0 0 0,0 0 0,1 0 0,0 0 0,1 0 0,0 0 1,0 0-1,1 0 0,0 0 0,0 0 0,1 0 0,3 9 0,-4-14-22,1-1 0,0 1 0,0 0 0,0-1 0,0 1 0,1-1 0,-1 1 0,1-1 0,-1 0 0,1 0 0,0 0 0,0-1 0,-1 1 0,1-1 0,1 1 0,-1-1 0,0 0-1,0 0 1,0-1 0,1 1 0,-1 0 0,0-1 0,1 0 0,3 0 0,3 0 10,0 0 0,0 0 1,0-1-1,0-1 0,0 1 0,19-7 0,-17 3-16,-1-1 0,1 0-1,-1 0 1,0-1 0,0-1 0,-1 0-1,0 0 1,-1-1 0,1 0 0,-2-1-1,1 0 1,-2 0 0,1-1 0,-1 1-1,-1-2 1,0 1 0,0-1 0,-1 0-1,-1 0 1,0-1 0,-1 1 0,0-1-1,-1 0 1,0 1 0,0-15 0,-2 27-52,-4 10-15,-2 10 77,1 1-1,0-1 1,2 0-1,0 1 1,1 0 0,1 0-1,1 0 1,1-1-1,1 1 1,6 28-1,-4-32-2,1 0-1,1 0 0,0-1 1,1 0-1,1 0 0,0-1 0,1 0 1,1 0-1,0-1 0,1-1 1,0 1-1,25 21 0,-18-21-120,0 0-1,1-2 1,0 0 0,1-1-1,0 0 1,31 10-1,10-5-2732,1-10-3534,-14-5-530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7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5189,'0'0'657,"0"20"53,3 58 419,11 81 0,13-32 1094,72 206 1,-77-266-1685,15 61 407,-33-108-629,-1 0 0,-1 1 0,0-1-1,-2 32 1,0-49-269,0-1 0,-1 0 1,1 0-1,0 0 0,-1 0 0,1 0 0,-1 0 0,1 0 1,-1 0-1,0 0 0,0 0 0,0 0 0,0 0 0,0 0 1,-1-1-1,1 1 0,0 0 0,-1-1 0,1 1 0,-1-1 1,0 1-1,1-1 0,-1 0 0,0 0 0,0 0 0,0 0 1,0 0-1,0 0 0,0-1 0,0 1 0,0 0 0,0-1 0,0 0 1,0 0-1,0 1 0,-1-1 0,1 0 0,0-1 0,0 1 1,0 0-1,0-1 0,-2 0 0,-3 0-7,0-1 1,0 0-1,0 0 1,1-1-1,-1 0 0,1 0 1,0 0-1,0-1 1,0 0-1,0 0 0,-9-10 1,5 2-20,1-2 0,0 1 0,0-1 0,2 0 0,0 0 0,0-1 0,2 0 0,-6-20 0,-22-128-204,6-136 235,24-4-21,3 264-74,-1 38 46,10-10-35,-9 10 39,0 1-11,1 0 0,-1 0 1,0-1-1,0 1 0,0 0 0,1 0 0,-1-1 1,0 1-1,0 0 0,1 0 0,-1 0 1,0 0-1,1-1 0,-1 1 0,0 0 1,0 0-1,1 0 0,-1 0 0,0 0 0,1 0 1,-1 0-1,0 0 0,1 0 0,-1 0 1,0 0-1,1 0 0,-1 0 0,0 0 1,1 0-1,-1 0 0,27 2 503,-15-22-527,-12 20 43,-2 0-11,-8 0-74,10 0 181,1-2-119,1 0 0,-1 1 0,0 0 0,1-1 0,0 1 0,-1 0 0,1-1 0,0 1 0,-1 0 0,4-1 0,-5 2 4,6-4-6,0 1 0,0 1 0,0-1 0,0 1 0,1 0 0,-1 0 0,1 1 0,-1 0-1,1 0 1,-1 0 0,1 1 0,0 0 0,9 1 0,-7 1 3,1 0-1,-1 1 0,0-1 1,1 2-1,-1 0 0,-1 0 1,1 0-1,10 8 0,3 4-3,-2 1 1,0 1-1,-1 1 0,-1 0 0,27 38 0,-32-39 7,-1 0 0,-1 1-1,-1 0 1,9 23-1,-15-32 10,-1-1 0,0 0 0,0 1 0,-1 0 0,-1 0 0,0-1-1,0 1 1,-1 0 0,0 0 0,0 0 0,-4 14 0,2-17-4,0-1 0,-1 0 0,0-1 1,0 1-1,0 0 0,-1-1 0,0 0 1,0 0-1,0 0 0,-1 0 0,1-1 0,-1 1 1,0-1-1,-1-1 0,-8 6 0,-4 2-3,0-2 1,-2 0-1,-28 10 0,10-8-24,-1-2-1,0-2 1,0-1 0,0-2 0,-1-1 0,-77-6 0,116 3 17,1 0-1,-1 0 1,0 0 0,0 0 0,0-1 0,0 1 0,0 0 0,0 0 0,0-1 0,1 1 0,-1 0 0,0-1 0,0 1 0,0-1 0,1 1-1,-2-2 1,2 2-6,0 0 0,0 0 0,0-1 0,0 1 0,-1 0 0,1-1-1,0 1 1,0 0 0,0-1 0,0 1 0,0-1 0,0 1 0,0 0 0,0-1-1,0 1 1,1 0 0,-1-1 0,0 1 0,0 0 0,0 0 0,0-1-1,0 1 1,1 0 0,-1-1 0,0 1 0,0 0 0,1-1 0,1-1-72,0-1 1,1 1-1,-1 0 0,1 0 1,0 0-1,5-3 1,17-6-1655,1 0 0,46-10-1,24-11-5669,-53 13 3994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8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4164,'0'0'4660,"20"-15"-3907,66-49 10,-81 60-658,1 1 0,-1-1 0,1 1-1,0 0 1,0 1 0,0-1-1,0 1 1,1 1 0,-1-1-1,10 0 1,2-1 179,99-18 1161,149-8-1,-259 29-1418,13-1 70,-49 19-1179,5-2 527,3-5-311,-1-1-1,0-1 0,0-1 0,-1-1 1,0-1-1,0-1 0,0-1 0,-31 1 0,52-5 1017,1 0 0,-1 0 0,0-1 0,0 1 1,1-1-1,-1 1 0,0-1 0,1 0 0,-1 1 0,1-1 0,-1 0 0,1 0 0,-1 0 0,1-1 0,-1 1 0,1 0 0,0 0 0,-3-4 1962,4 10-787,2 17-723,1-1 0,0 0 0,12 38 1,1 1 95,24 194 1393,-36-214-1945,-3 0-1,-1 0 1,-2 0-1,-9 53 1,7-75-327,2-12-182,1 1 1,0-1-1,0 1 0,0-1 1,1 1-1,0 0 1,1 7-1,-1-13 229,0-1-1,0 1 1,0-1-1,0 1 1,0-1-1,1 1 1,-1-1-1,0 1 1,1-1-1,-1 1 1,0-1-1,1 1 1,-1-1-1,0 1 1,1-1 0,-1 0-1,1 1 1,-1-1-1,1 0 1,-1 1-1,1-1 1,-1 0-1,1 0 1,-1 1-1,1-1 1,-1 0-1,1 0 1,-1 0-1,2 0 1,20-3-2664,20-18-566,2-7 1197,1-4 284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3 270 4933,'0'0'3112,"-1"25"-2536,-1 80 38,5-25 761,3 0-1,21 96 1,-7-53 224,-21-124-1086,-8-42-126,-4-58 0,11 50-334,3 1 0,2-1 1,18-95-1,-11 104-31,2 0 0,2 1 1,2 0-1,1 1 0,2 1 0,34-52 0,-48 84-23,0 0-1,1 0 0,0 1 1,0 0-1,0 0 1,1 1-1,0-1 1,0 1-1,0 1 1,0-1-1,10-3 1,-13 7 8,1-1 0,-1 1 0,1 0 0,-1 0 0,1 0 0,-1 1 0,1-1 0,-1 1 0,1 0 0,-1 1 0,1-1 0,-1 1 0,1 0 1,-1 0-1,1 0 0,-1 1 0,0-1 0,1 1 0,-1 0 0,0 0 0,0 1 0,5 3 0,-3-1 9,1 1 0,-1 0 0,0 0 0,0 0 0,0 1 0,-1 0 0,0 0 0,0 0 0,-1 1 0,0-1 0,-1 1 0,1 0 0,2 10 0,-5-12-2,0 0 0,0 0 0,0 0 0,0 0 0,-1 0-1,0 0 1,0 0 0,-1 0 0,0 0 0,0 0 0,0 0 0,-1 0 0,0 0 0,0 0 0,0-1-1,-1 1 1,0-1 0,0 1 0,-5 5 0,-2 1-12,-2 0 0,0 0 1,0-1-1,-1 0 0,0-1 0,-1-1 0,0 0 0,-1-1 1,0 0-1,-29 10 0,-9-1-59,-101 20-1,152-36 49,1-1 0,-1 1 1,0-1-1,1 1 0,-1 0 0,1 0 0,0 0 0,-1-1 0,1 1 1,0 1-1,-1-1 0,1 0 0,0 0 0,0 0 0,0 1 0,0-1 0,0 0 1,0 1-1,0-1 0,1 1 0,-1-1 0,0 1 0,1-1 0,0 1 0,-1 0 1,1-1-1,0 1 0,-1 0 0,1-1 0,0 1 0,0 0 0,1-1 0,-1 1 1,0 0-1,1 2 0,0 2 7,0 0 1,1 0-1,-1 0 1,1 0 0,1 0-1,-1-1 1,7 12-1,-1-7 7,0-1 1,1 1-1,0-1 0,0-1 0,1 0 1,0 0-1,17 9 0,85 40 54,-76-41-53,39 25 95,-1 3 1,68 53-1,-86-49 141,-37-32-1932,25 19-1,-43-35 1276,0 1 1,0-1-1,0 0 0,1 1 0,-1-1 0,0 0 0,0 0 0,0 0 0,1 0 1,-1 0-1,0 0 0,0 0 0,0 0 0,1-1 0,-1 1 0,0 0 0,2-1 1,21-10-1432,-20 9 1107,29-15-1434,3-3 289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9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7239,'0'0'3416,"23"-10"-2423,77-28-213,-81 31-498,1 1 1,0 2 0,33-5-1,-20 4-51,23-2-55,102 0 0,-156 7-230,0 0 0,0 0 0,0 0-1,0 0 1,0 1 0,0-1-1,0 0 1,0 1 0,0 0 0,-1-1-1,1 1 1,2 1 0,-3-1-36,0 0 1,-1-1 0,1 1-1,-1-1 1,1 1 0,-1 0-1,1-1 1,-1 1 0,1 0 0,-1-1-1,1 1 1,-1 0 0,0 0-1,0 0 1,1-1 0,-1 1-1,0 0 1,0 0 0,0 0-1,0 1 1,0 1-131,-1 0 1,0-1-1,1 1 0,-1 0 1,0 0-1,-1-1 0,1 1 0,0-1 1,-1 1-1,1-1 0,-1 0 1,0 1-1,0-1 0,0 0 1,-3 2-1,-21 17-1267,-1-1-1,-1-1 1,-31 15-1,22-13 375,6-1 131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9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3523,'0'0'774,"18"-5"-128,4 0-468,12-5 174,45-6-1,161-6 316,-181 18-1227,-47 2 153,-1-1 1,1 1-1,-1-2 0,0 1 1,0-2-1,-1 1 0,1-2 1,-1 1-1,0-1 0,17-14 1,-1 2-166,2 0-90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0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3619,'0'0'4154,"4"18"-3167,30 113 1127,-4-1 680,18 178 0,-37-219-1751,-7-52-232,-4-35 22,-5-13-785,-7-12-48,1-1 1,1 0 0,2-1 0,0 0-1,2 0 1,0-1 0,-2-44-1,3-8 56,8-101 0,5 82-74,5 0 1,34-137-1,-44 224 4,-1 1 0,1-1 0,1 1 0,6-14 0,-9 21 12,1 0-1,-1 0 0,0 0 0,1 0 0,0 0 0,-1 0 0,1 0 0,0 1 0,0-1 1,0 1-1,0-1 0,0 1 0,0 0 0,1-1 0,-1 1 0,0 1 0,1-1 0,-1 0 1,1 0-1,-1 1 0,1-1 0,-1 1 0,4 0 0,0 1 8,0-1 0,1 2-1,-1-1 1,0 1 0,1 0 0,-1 0-1,0 0 1,0 1 0,-1 0 0,1 1-1,-1-1 1,1 1 0,-1 0 0,0 0-1,-1 0 1,1 1 0,7 9 0,6 9 57,-2 1 1,23 42 0,-31-52-49,-6-11-11,-1 0-1,1 0 0,-1 0 0,0 1 0,0-1 1,0 0-1,-1 1 0,1-1 0,-1 0 1,0 1-1,0-1 0,0 1 0,0-1 0,-1 1 1,1-1-1,-1 0 0,0 1 0,0-1 0,0 0 1,0 1-1,-1-1 0,1 0 0,-1 0 1,0 0-1,0 0 0,0-1 0,0 1 0,0 0 1,-4 2-1,-5 5-47,0 0 0,0-1 0,-1-1 0,0 0 0,-20 10 1,-5-2-1001,0-1 0,-45 12 0,22-9-7976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30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12908,'0'0'5894,"156"-67"-5606,-100 59-96,5 0 0,6 2-192,6-4-128,4 4-192,8 0-737,6 0-1794,2 0-1921,-2 2-641,-2-4 480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3780,'0'0'5167,"23"-15"-4286,79-46-22,-93 56-707,0 1-1,0 0 1,0 0-1,1 1 1,-1 0-1,1 1 1,14-2-1,-1 0 159,90-17 1206,148-9 0,-237 28-1156,-23 2-275,-6-1-54,-41 5-299,-36 12-418,19-2-1062,-1-3-1,-105 4 1,168-17 2447,1 2-667,0-1 0,0 1-1,0 0 1,0 0-1,0 0 1,-1 0 0,1 0-1,0-1 1,0 1 0,0 0-1,0 0 1,0 0-1,0-1 1,0 1 0,0 0-1,0 0 1,0 0-1,0 0 1,0-1 0,0 1-1,0 0 1,0 0 0,0 0-1,0-1 1,0 1-1,0 0 1,0 0 0,0 0-1,0 0 1,0-1 0,1 1-1,-1 0 1,0 0-1,0 0 1,0 0 0,0-1-1,0 1 1,0 0-1,1 0 1,-1 0 0,0 0-1,0 0 1,0 0 0,0 0-1,0-1 1,1 1-1,-1 0 1,0 0 0,0 0-1,0 0 1,1 0 0,-1 0-1,0 0 1,0 0-1,0 0 1,0 0 0,1 0-1,-1 0 1,0 0-1,0 0 1,0 0 0,1 0-1,-1 1 1,2 0 42,1 0 1,-1 0-1,0 0 1,0 1-1,0 0 0,0-1 1,0 1-1,0 0 1,0 0-1,0 0 0,-1 0 1,1 0-1,-1 0 1,0 0-1,1 1 0,-1-1 1,1 4-1,15 48 578,-15-45-508,12 58 376,-2 1 0,-3 0 0,-3 1 0,-3 84 0,-5-134-417,-6 33-1,4-35-620,2-1-1,-2 27 0,4-43 399,0 1 0,0 0 0,0-1 0,0 1 0,0 0 0,0-1 0,1 1 0,-1-1-1,0 1 1,0 0 0,1-1 0,-1 1 0,0-1 0,1 1 0,-1-1 0,0 1 0,1-1-1,-1 1 1,1-1 0,-1 1 0,1-1 0,-1 0 0,1 1 0,-1-1 0,1 0 0,-1 1-1,2-1 1,22 3-2312,-14-4 1577,0-1 1,0 0-1,11-4 0,16-9-1747,61-34-1,-51 24 1397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34 494 4516,'0'0'6657,"9"23"-5867,27 77-85,-30-80-450,-1 1-1,-1-1 1,-1 1-1,0 0 1,-2 0 0,-1 22-1,0-6 94,2 163 1910,-2-199-1847,-7-42 571,-21-84-946,9 44 5,3 0 1,-8-123 0,22 162-72,3-1 0,1 1 0,14-70-1,-12 94 20,0 0 0,1 1-1,1 0 1,1 0 0,1 0-1,0 1 1,1 0 0,1 1-1,0 0 1,1 0 0,14-14-1,-21 25 9,0 0-1,0 0 1,1 1-1,-1 0 1,1 0-1,0 0 1,0 0-1,0 1 1,0-1-1,0 1 1,0 1-1,1-1 1,-1 1-1,1 0 1,-1 0-1,1 1 1,-1-1-1,7 1 1,-5 1-1,0 0 0,0 1 1,0 0-1,0 0 1,-1 0-1,1 1 0,-1 0 1,1 0-1,-1 0 0,0 1 1,-1 0-1,1 0 1,10 10-1,-7-4 33,1 1-1,-1 0 1,-1 1 0,0-1 0,-1 1 0,0 1-1,0-1 1,6 21 0,-7-15 17,-1 1-1,-1-1 1,0 1 0,-1 0 0,0 35 0,-3-49-37,0 0-1,-1 0 1,1 0 0,-1 0 0,0 0 0,-1 0 0,1 0 0,-1 0-1,0 0 1,0-1 0,0 1 0,-4 5 0,1-4-4,0-1 1,0 1 0,0-1-1,0 0 1,-1 0-1,0-1 1,0 0 0,-7 4-1,-11 5-8,-1-2 0,0 0-1,0-1 1,-39 8 0,12-7-48,-69 6 1,120-17 33,0 0 0,0 0 1,-1 0-1,1 1 0,0-1 0,-1 0 1,1 0-1,0 1 0,0-1 0,-1 1 0,1-1 1,0 1-1,0-1 0,0 1 0,0 0 1,-2 1-1,3-1 12,-1 0 0,1 1 0,0-1 0,-1 0 1,1 1-1,0-1 0,0 1 0,0-1 0,0 0 0,0 1 0,0-1 0,1 1 0,-1-1 1,0 0-1,1 2 0,1 4 3,0-1 0,0 0-1,1 0 1,0 0 0,0-1 0,0 1 0,1-1 0,4 6 0,39 40 31,-34-37-18,23 19 9,1-2-1,1-1 1,84 48-1,43 31-129,-137-80 541,-19-18-2258,1 0-3930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62 3331,'0'0'3577,"-12"-4"-3022,-37-12 16,48 15-440,-1 1-1,0-1 1,1 1-1,-1-1 0,1 0 1,-1 1-1,1-1 1,0 0-1,-1 0 1,1 0-1,0 0 0,0 0 1,0 0-1,-1-1 1,1 1-1,0 0 1,1 0-1,-1-1 1,0 1-1,0-1 0,0 1 1,1-1-1,-1 1 1,1-1-1,-1 1 1,1-1-1,0 1 0,0-1 1,-1-1-1,2 2-66,-1 1-1,1-1 1,-1 1-1,1 0 0,-1-1 1,1 1-1,-1 0 1,1-1-1,-1 1 0,1 0 1,-1 0-1,1-1 1,-1 1-1,1 0 0,0 0 1,-1 0-1,1 0 1,-1 0-1,1 0 0,0 0 1,-1 0-1,2 0 1,-2 0-57,0 0 0,1 0 1,-1-1-1,1 1 0,-1 0 0,1 0 1,-1 0-1,1 1 0,-1-1 1,1 0-1,-1 0 0,1 0 0,-1 0 1,0 0-1,1 0 0,-1 1 1,1-1-1,-1 0 0,0 0 1,1 1-1,-1-1 0,1 0 0,-1 1 1,0-1-1,1 0 0,-1 1 1,0-1-1,0 0 0,1 1 0,-1-1 1,0 1-1,0-1 0,0 0 1,1 1-1,-2 2 1,1 0 1,-1 0-1,1-1 1,-1 1-1,0-1 0,0 1 1,0-1-1,0 1 1,-1-1-1,1 1 1,-1-1-1,1 0 0,-1 0 1,0 0-1,0 0 1,0 0-1,-4 3 1,-5 3-130,0 0 1,-15 7 0,17-10-23,-50 25-3968,72-35-3523,11-5 7191,7-6-646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1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36 306 4388,'0'0'4436,"11"19"-3373,31 65-44,-36-71-720,0 1 0,-1 1 1,-1-1-1,0 1 0,-1-1 0,1 18 0,0 0 175,19 188 2474,-3-14-792,-16-176-1676,-4-28-213,0-2-246,0 0 0,0 0 1,0 0-1,0 0 0,0 0 0,0 1 1,0-1-1,0 0 0,0 0 0,0 0 1,0 0-1,0 0 0,0 1 0,0-1 0,0 0 1,0 0-1,0 0 0,1 0 0,-1 0 1,0 0-1,0 0 0,0 1 0,0-1 1,0 0-1,0 0 0,0 0 0,0 0 1,1 0-1,-1 0 0,0 0 0,0 0 0,0 0 1,0 0-1,0 0 0,1 0 0,-1 0 1,0 0-1,0 0 0,0 0 0,0 0 1,0 0-1,0 0 0,1 0 0,-1 0 1,-2-36 40,-10-54 0,2 18-21,-35-660-116,45 728 75,0 0 0,0 0 1,0-1-1,1 1 0,0 0 0,0 0 0,0 0 0,0 0 0,0 0 0,1 0 0,0 0 0,0 0 1,4-7-1,-3 9-1,-1 0 1,1-1-1,0 1 1,-1 0 0,1 0-1,0 0 1,0 1 0,1-1-1,-1 1 1,0 0 0,0 0-1,1 0 1,-1 0-1,1 0 1,-1 1 0,1 0-1,5-1 1,0 2-2,1 0 0,-1 0 0,0 0 1,1 1-1,-1 1 0,0 0 0,0 0 0,-1 0 1,1 1-1,-1 1 0,1-1 0,-1 1 0,-1 1 1,1-1-1,11 12 0,-6-4 2,0 1 1,0 0-1,-2 1 0,1 0 1,-2 1-1,17 32 0,-25-43 7,0 0-1,1 0 0,-2 1 1,1-1-1,-1 0 0,1 1 1,-2-1-1,1 1 0,0-1 1,-1 1-1,0-1 0,-1 1 1,1 0-1,-1-1 0,0 1 1,0-1-1,-1 0 0,1 1 1,-1-1-1,-1 0 0,1 0 1,-1 0-1,1 0 0,-1-1 1,-1 1-1,1-1 0,-1 1 1,0-1-1,0 0 0,0-1 1,-6 5-1,-10 6 23,-1 0-1,-1-1 1,0-2-1,0 0 0,-37 11 1,-22 4-171,48-16-1090,-63 27 1,84-30-1426,4-2-2251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2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0 148 5381,'0'0'4709,"19"-12"-4010,61-37-43,-78 48-604,1-1-1,-1 0 1,1 1-1,0 0 1,0 0-1,0 0 1,0 0-1,0 0 1,0 1-1,0-1 0,0 1 1,0 0-1,0 0 1,0 0-1,0 0 1,0 0-1,0 1 1,0 0-1,0-1 0,0 1 1,0 0-1,0 0 1,-1 0-1,1 1 1,0-1-1,2 3 1,1 1 45,-1 0 1,0 0 0,-1 0-1,0 1 1,1-1 0,-2 1 0,6 11-1,-8-17-89,14 34 316,0 1 1,-2 1-1,-2 0 1,9 49-1,-17-69-165,0-1 0,-1 1-1,0-1 1,-1 1 0,-1 0-1,-2 20 1,2-36-152,0 1 1,0-1-1,0 1 1,0-1-1,0 1 0,0-1 1,0 0-1,-1 1 1,1-1-1,0 1 1,0-1-1,0 1 1,0-1-1,-1 0 1,1 1-1,0-1 0,0 1 1,-1-1-1,1 0 1,0 1-1,0-1 1,-1 0-1,1 1 1,0-1-1,-1 0 0,1 0 1,-1 1-1,1-1 1,0 0-1,-1 0 1,1 0-1,-1 1 1,1-1-1,-1 0 0,1 0 1,-1 0-1,1 0 1,0 0-1,-1 0 1,1 0-1,-1 0 1,1 0-1,-1 0 0,1 0 1,-1 0-1,1 0 1,0-1-1,-1 1 1,-1-1-4,1 0 1,0 1-1,0-1 1,0 0-1,-1 0 1,1 0-1,0 0 1,0 0-1,0-1 1,1 1-1,-1 0 1,0 0-1,0-1 1,0-2-1,-1-1-1,0 0 0,1 0 0,0 0 0,0-1 1,0 1-1,1 0 0,-1-1 0,1 1 0,1 0 0,-1-1 0,1 1 0,0 0 0,0-1 0,3-6 0,-1 5 0,0 0-1,1 0 1,0 0-1,0 1 1,1-1-1,0 1 0,0 0 1,0 1-1,7-6 1,4-2 18,1 1 0,1 0 0,0 1 1,0 2-1,1 0 0,31-11 0,25-1 220,-55 17-134,0-2 1,0 0-1,-1-1 1,1 0-1,-2-2 1,19-11-1,-35 19-91,0-1-1,0 0 1,0 1-1,0-1 1,0 0-1,0 0 1,0 0-1,-1 0 1,1 0-1,-1-1 1,0 1-1,1 0 1,-1-1-1,0 1 1,-1-1-1,1 1 1,0-1-1,-1 0 1,1 1-1,-1-1 1,0 0-1,0 1 1,0-1-1,0 0 1,0 1-1,0-1 1,-1 0-1,0 1 1,1-1-1,-1 1 1,-1-3-1,-1-1-9,0 0 0,0 0 1,0 1-1,-1-1 0,0 1 0,0 0 0,0 0 1,0 1-1,-1-1 0,0 1 0,0 0 0,-6-4 1,6 5-10,0 0 0,0 0 0,0 1 0,0 0 0,-1 0 0,1 0 1,-1 0-1,1 1 0,-1 0 0,0 0 0,0 1 0,-6 0 0,7 0 2,1 1-1,0-1 0,0 1 0,0 0 1,0 1-1,0-1 0,0 1 0,0 0 0,0 0 1,0 0-1,1 0 0,-1 1 0,1-1 0,0 1 1,0 0-1,0 0 0,-3 4 0,0 1 12,0 0 0,0 1 0,1-1 0,0 1 0,1 1 0,0-1 0,0 1 0,1-1-1,-4 17 1,4-4 56,0 0 0,2 0 0,1 30 0,1-45-47,-1-1 0,1 1-1,1 0 1,-1 0 0,1-1-1,0 1 1,1-1 0,0 0 0,0 0-1,0 0 1,0 0 0,1 0-1,0-1 1,1 1 0,-1-1 0,1 0-1,0 0 1,0-1 0,0 0-1,1 1 1,-1-2 0,9 5 0,-1-1-14,1-1 1,-1-1-1,1 0 1,0 0-1,0-2 1,0 0-1,0 0 1,1-2-1,21 1 1,-27-2-109,9 1 43,0-2 0,0 0 0,0-1-1,20-4 1,-33 4-233,-1 1 0,1-1 0,0 0-1,0 0 1,-1 0 0,1-1 0,-1 1 0,0-1 0,0 0-1,0 0 1,0-1 0,-1 1 0,1-1 0,-1 0 0,0 0-1,0 0 1,0 0 0,0-1 0,2-6 0,-1 0-1162,0 0 0,-2-1 1,1 1-1,-1-1 0,-1 0 0,0 1 1,-1-20-1,0 1 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24 142 288,'0'0'8275,"-5"-18"-7640,-14-51-122,42 164 3356,26 178-1167,-48-266-2607,0 2 71,0 0 0,0 0-1,1-1 1,0 1-1,0-1 1,1 1-1,0-1 1,1 0-1,0 0 1,5 7 0,-8-14-136,0 0 0,1 0 0,-1 0 0,0 0 0,1 0 1,-1 0-1,1-1 0,-1 1 0,1 0 0,-1-1 0,1 0 0,-1 1 1,1-1-1,-1 0 0,1 0 0,0 1 0,-1-1 0,1-1 1,-1 1-1,1 0 0,0 0 0,-1-1 0,1 1 0,-1 0 1,1-1-1,-1 0 0,1 1 0,1-2 0,3-1 2,-1 0-1,1 0 0,-1 0 1,0 0-1,0-1 1,4-5-1,12-13 107,-1-1 0,-1-1 1,30-52-1,34-87 352,15-25 351,-89 178-661,-9 10-182,0-1 0,0 1 0,0 0 0,0 0 0,0 0 0,1 0 0,-1 0 0,0 1 0,0-1 0,0 0 0,0 0 0,0 0 0,0 0 0,1 0 0,-1 0 0,0 0 0,0 0 0,0 0 0,0 0 0,0 0 0,0 0 0,0 0 0,0 0 1,1 0-1,-1 1 0,0-1 0,0 0 0,0 0 0,0 0 0,0 0 0,0 0 0,0 0 0,0 0 0,0 1 0,0-1 0,0 0 0,0 0 0,0 0 0,0 0 0,0 0 0,0 0 0,0 1 0,0-1 0,0 0 0,0 0 0,0 3-24,0-1-1,0 1 1,-1-1-1,1 0 1,-1 1-1,1-1 1,-1 1-1,-1 2 1,-3 5-433,-1 0 1,0 0-1,0-1 0,-13 15 1,-17 13-7269,10-14 338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3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9929,'0'0'3235,"6"6"-4452,-26 0-160,2 0-577,-7-4-192,1-2 0,-4 0 416,-11-2 193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5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241 211 5221,'0'0'6614,"0"-10"-6213,0 5-320,-1-22 97,1 21 4,-2 14 199,-14 179 825,-10 83-155,16-205-695,-2 0 0,-24 69 1,32-119-232,-1 0 0,-1 0 1,-1-1-1,0 0 1,0 0-1,-2 0 1,0-1-1,0-1 1,-12 13-1,21-25-115,-1 0 0,1 1-1,0-1 1,-1 0 0,1 1 0,0-1 0,-1 0-1,1 0 1,-1 0 0,1 1 0,0-1-1,-1 0 1,1 0 0,-1 0 0,1 0 0,-1 0-1,1 0 1,0 0 0,-1 0 0,1 0 0,-1 0-1,1 0 1,-1 0 0,1 0 0,-1 0-1,1 0 1,0 0 0,-1-1 0,1 1 0,-1 0-1,-12-13 125,-4-20-10,14 18-124,0-1 1,1 1-1,1 0 0,0-1 1,1-17-1,3-2 12,8-40 0,12-35 71,41-113-1,56-100-92,-110 299-19,-3 6-44,0 1 0,0 1 0,13-20 1,-19 35 69,0 0 0,-1 0-1,1 0 1,0 1 0,0-1 0,0 0 0,0 0 0,0 1 0,0-1 0,0 1 0,0-1-1,0 0 1,0 1 0,0 0 0,0-1 0,1 1 0,-1 0 0,0 0 0,0-1-1,0 1 1,0 0 0,1 0 0,-1 0 0,0 1 0,0-1 0,0 0 0,0 0 0,1 1-1,0-1 1,1 1 12,0 1 0,-1-1 0,1 0 0,0 1 0,-1-1 0,1 1 0,-1 0 0,1 0 0,-1 0 0,3 3 0,12 17 25,-1 1 0,-1 0 0,14 31 0,32 80 81,-49-106-110,59 167 42,-61-159-33,-2 1-1,-2 0 1,4 57 0,-10-84-7,0 0 1,-1 0-1,0 0 0,0 0 1,-1 0-1,-1 0 0,1 0 1,-2 0-1,1-1 1,-1 0-1,-1 1 0,0-1 1,-11 15-1,6-12 17,-1 0 0,0 0 0,-1-1 0,0-1 1,-1 0-1,0-1 0,0 0 0,-17 8 0,-4-1-31,0-1 0,-1-2 0,0-1 0,-1-2 0,0-1 0,0-2 0,-1-2 1,0-1-1,-43-1 0,79-3 6,0-1 0,1 1 0,-1 0 0,0 0 0,1 0 1,-1 0-1,1-1 0,-1 1 0,0 0 0,1 0 0,-1-1 1,1 1-1,-1-1 0,1 1 0,-1 0 0,1-1 0,-1 1 1,1-1-1,-1 1 0,1-1 0,0 0 0,-1 1 0,1-1 1,0 1-1,-1-1 0,1 0 0,0 1 0,0-1 0,0 1 1,-1-1-1,1 0 0,0 1 0,0-1 0,0 0 0,0 1 1,0-1-1,0 0 0,0 1 0,1-1 0,-1 0 0,0 1 0,0-2 1,10-28-76,-5 22 66,1 1 0,-1-1 0,1 1 1,1 0-1,-1 1 0,1-1 0,1 1 0,-1 1 1,1-1-1,0 1 0,0 1 0,0-1 1,1 1-1,0 1 0,11-4 0,18-4-38,1 2 0,52-5 0,-66 10 44,169-18-7,116-20-4,-271 34 42,47-11 0,-76 17-2,0-2 0,-1 0 0,1 0 0,-1 0 0,0-1 0,10-7 0,-18 11-23,0 1 0,-1-1-1,1 1 1,0-1 0,0 1 0,-1-1 0,1 0-1,0 1 1,-1-1 0,1 0 0,-1 1-1,1-1 1,-1 0 0,1 0 0,-1 0 0,0 1-1,1-1 1,-1 0 0,0 0 0,1 0 0,-1 0-1,0 0 1,0 0 0,0 0 0,0 0-1,0 1 1,0-1 0,0 0 0,0 0 0,-1 0-1,1 0 1,0 0 0,0 0 0,-1 0-1,1 1 1,0-1 0,-1 0 0,1 0 0,-1 0-1,0 1 1,1-1 0,-1 0 0,1 1-1,-1-1 1,0 0 0,1 1 0,-1-1 0,0 1-1,0-1 1,-1 0 0,-2-1 4,0-1 1,0 1-1,0 0 1,0 0 0,-1 0-1,1 1 1,-1 0-1,-7-2 1,2 3-9,0 0 1,0 1-1,-1 0 1,1 1-1,0 0 1,0 1 0,0 0-1,1 0 1,-1 1-1,1 0 1,0 1-1,0 0 1,-16 12 0,11-6 1,0 0 1,0 1-1,2 1 1,0 0-1,0 0 1,1 2-1,-11 18 1,17-24 20,1-1 1,0 1-1,1 1 0,0-1 1,0 0-1,1 1 1,-2 18-1,3-24-17,1 1-1,-1-1 1,1 1 0,1 0-1,-1-1 1,0 1-1,1-1 1,0 1 0,0-1-1,1 1 1,-1-1 0,1 0-1,0 1 1,0-1-1,0 0 1,1 0 0,0-1-1,4 7 1,-3-8 6,-1 0 0,1 1 0,0-1 0,0-1 0,0 1 0,0-1 0,0 1 0,0-1 0,0 0 0,1-1 0,-1 1 0,9 0 0,54-4 61,-62 3-69,5-2 4,1 1 1,0-1-1,-1-1 0,1 0 1,-1 0-1,0-1 1,0 0-1,0-1 1,-1 0-1,1-1 1,12-10-1,-17 12-3,1-1 1,-1 0-1,-1 0 0,1 0 0,-1-1 0,0 1 1,0-1-1,0 0 0,-1 0 0,0-1 1,0 1-1,0-1 0,-1 1 0,0-1 1,-1 0-1,1 0 0,-1 0 0,0-12 0,-2 2-8,-1 0-1,-1 0 0,0 0 0,-1 0 0,-1 0 0,-8-16 0,-6-26-6,18 57 9,1 0-1,-1 0 0,1 0 1,0 0-1,-1 0 1,1 0-1,0 0 1,0 0-1,1 0 0,-1 0 1,0 0-1,0 0 1,1 0-1,0 0 1,-1 0-1,1 0 0,0 0 1,0 1-1,0-1 1,0 0-1,0 1 1,0-1-1,0 0 0,1 1 1,-1-1-1,1 1 1,-1 0-1,1-1 1,-1 1-1,1 0 0,0 0 1,0 0-1,-1 0 1,1 0-1,0 1 1,0-1-1,0 1 0,3-1 1,4-2 0,0 1-1,1 1 1,-1 0 0,0 0-1,1 1 1,-1 0 0,10 2 0,-9 0-2,-1 0 0,0 1 1,0 0-1,0 0 0,-1 1 1,1 0-1,-1 1 0,0 0 1,0 0-1,0 1 0,-1-1 1,0 2-1,7 6 0,-1 2 6,0-1-1,-1 2 0,-1 0 0,0 0 0,11 24 1,-17-29 20,0 1 1,-1-1 0,-1 0 0,1 1-1,-2 0 1,0 0 0,0 0 0,-1 0-1,0 0 1,-2 18 0,0-22-17,0-1 0,0 1-1,-1-1 1,0 1 0,0-1 0,-1 0 0,0 0-1,0 0 1,-1 0 0,0-1 0,0 1-1,0-1 1,-1 0 0,0 0 0,0-1 0,0 0-1,-9 7 1,8-9 150,6-5-68,11-13-50,20-21-54,92-83-137,-100 100 127,1 0 0,1 1 0,43-22 0,-67 39 21,1 0 1,0 0-1,0 0 0,0 1 1,-1-1-1,1 0 0,0 1 0,0-1 1,0 1-1,0 0 0,0 0 1,0 0-1,0 0 0,0 0 1,0 0-1,0 0 0,0 1 0,0-1 1,0 1-1,0-1 0,3 2 1,-3-1 5,0 1 1,0 0 0,0-1-1,-1 1 1,1 0 0,0 0-1,-1 0 1,1 0 0,-1 1 0,1-1-1,-1 0 1,0 1 0,0-1-1,1 4 1,1 6 55,0 1 0,-1 0 0,-1 1 1,1 25-1,2 40 104,-4-77-69,9-2-27,-3-1-60,1 0 1,-1 0 0,0-1 0,1 0 0,-1 0 0,0 0 0,0-1-1,0 0 1,-1 0 0,1 0 0,-1-1 0,0 0 0,0 0 0,0 0-1,0-1 1,6-7 0,9-12-47,-2 0 0,19-31 0,-32 47 54,37-53 41,-68 74-149,13-3 108,1 1 1,1 1-1,0-1 1,0 2-1,1 0 1,1 0-1,-9 17 1,12-19-3,1-1 0,1 1-1,0 0 1,0 0 0,1 0 0,0 0 0,1 1 0,1-1-1,0 1 1,0 22 0,2-29 0,0 1 1,0 0-1,1-1 0,0 1 1,0-1-1,0 1 1,0-1-1,1 0 0,0 0 1,0 0-1,0 0 0,1-1 1,0 1-1,0-1 0,0 0 1,0 0-1,0 0 0,1 0 1,0-1-1,0 0 0,7 4 1,6 2 36,0-1 0,1-1 1,0 0-1,38 7 1,25-1 186,83 3 0,-46-6-997,-2 8-3368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9033,'0'0'3123,"19"0"-2269,58 2-123,-75-2-692,0 0 0,0 1 0,0-1 0,0 1 0,0-1 0,0 1 0,0 0 0,-1-1 0,1 1 0,0 0 1,0 0-1,-1 1 0,1-1 0,-1 0 0,1 0 0,-1 1 0,1-1 0,-1 1 0,0-1 0,0 1 0,0 0 0,0-1 0,2 5 0,-2-2 45,0 1 0,1 1 0,-2-1 0,1 0-1,-1 0 1,1 8 0,-1-5 20,-1 3-48,0-1 0,0 1 0,-1-1 0,0 1 0,-1-1 0,0 0 0,-1 0 0,0 0 0,0-1 0,-1 1-1,0-1 1,-1 0 0,-13 16 0,-5 3-36,-1-2 1,-49 41-1,38-37-38,-1-2 1,-2-2-1,0-1 1,-1-2-1,-2-1 0,-72 25 1,101-42 35,0-2 0,0 0 0,0 0 0,-26 1-1,37-4-9,-1 0-1,0 0 0,1 0 1,-1 0-1,0 0 0,0-1 0,1 1 1,-1-1-1,0 0 0,1 1 0,-1-1 1,1-1-1,-1 1 0,1 0 1,-1-1-1,1 1 0,0-1 0,0 1 1,0-1-1,0 0 0,0 0 0,0 0 1,0 0-1,1-1 0,-1 1 1,1 0-1,0-1 0,-1 1 0,1-1 1,-1-4-1,0 1 6,0 0 0,1 0 0,0 0 0,0-1 0,1 1 0,0 0 0,0-1 0,0 1 0,1 0 0,0-1 0,0 1 0,0 0 0,1 0 0,0 0 0,0 0 0,1 0 0,0 1 0,0-1 0,0 1 0,0-1 0,1 1 0,0 0 0,0 1 0,0-1 0,1 1 0,0-1 0,0 1 0,0 1 0,0-1 0,0 1 0,8-4 0,-4 3 14,0 0 0,1 0 0,0 1 0,-1 0 0,1 0-1,0 1 1,1 1 0,-1 0 0,0 0 0,0 1 0,0 0 0,1 1 0,-1 0-1,0 0 1,10 4 0,-7-1 5,1 0 1,-2 1-1,1 0 0,0 1 0,-1 1 1,0 0-1,-1 1 0,0 0 0,0 0 1,15 16-1,1 5-77,-3 1-1,0 2 1,-2 0-1,-1 1 1,-1 1 0,-3 1-1,21 56 1,-12-34-2601,-1-25-4931,-17-24 2959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5317,'0'0'1890,"24"-12"-3748,-8 12 897,11 0-64,-5-4 32,8-4 128,1-2 65,3-2 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31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46 9897,'0'0'9860,"-5"-8"-9470,-12-23-43,11 25 807,2 8-803,2 8-220,1-9-27,-2 32 454,1 1 0,4 64 0,0-58-342,25 289 429,1 44-25,-26-310-630,0-2-76,-2 0 1,-15 108-1,7-138-1633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6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53 363 4837,'0'0'5594,"5"25"-5055,12 81-80,-16-94-363,-1-1 0,0 1 0,0 0 0,-1-1 0,-4 18 1,0 2 143,-1 44 633,5 96 0,1-161-795,1-1 0,0 0 1,1 0-1,0 0 0,0 0 0,1 0 1,0 0-1,1-1 0,5 10 1,-7-14-29,1 1 0,1-1 0,-1 0 0,1 0 0,-1 0 0,1 0 0,0 0 0,1-1 0,-1 0 0,0 0 0,1 0 0,0 0 0,0-1 0,0 0 0,0 0 0,10 3 0,3-2 35,1 0 0,0-1-1,-1-1 1,1-1-1,0-1 1,0 0-1,-1-2 1,25-5-1,-14 1-227,0-2-1,-1-1 0,0-1 1,38-22-1,-64 32-46,0 0 0,0 0 0,0-1 0,0 1 1,0-1-1,0 0 0,-1 1 0,1-1 0,0 0 0,-1 0 0,1 0 0,-1 0 0,0 0 0,0 0 0,0-1 0,0 1 0,0 0 1,0 0-1,0-1 0,-1 1 0,1-1 0,-1 1 0,0-1 0,0 1 0,0 0 0,0-4 0,-1-1-463,-1 1 1,1-1-1,-1 1 0,0-1 1,-1 1-1,0 0 0,0 0 0,-5-8 1,-21-28-2124</inkml:trace>
  <inkml:trace contextRef="#ctx0" brushRef="#br0" timeOffset="1">0 128 7815,'0'0'1298,"18"-11"-76,4-4-843,-6 3-46,2 1 0,0 0 0,0 1 1,28-10-1,-21 11 3,0 1 1,40-7 0,-50 13-249,0 0 1,0 1-1,-1 0 0,1 2 0,0 0 1,15 2-1,-26-2-163,1 0 0,-1 1 0,0-1 1,0 1-1,0-1 0,0 1 0,0 1 0,-1-1 0,1 0 0,0 1 1,-1 0-1,0 0 0,1 0 0,4 6 0,-4-3-210,0 0 0,-1 0 0,1 1 0,-1-1 0,-1 1-1,1 0 1,-1-1 0,2 13 0,-2-6-180,0 0 0,-2 0 0,1 0 0,-1 0 0,-1 0 0,-1 0 0,0 0 0,0 0 0,-8 23 0,-5 0-1851,-23 41-1,17-40 1281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4100,'0'0'1473,"131"-14"-1313,-100 14-96,-3 0-192,-6 0-192,0 2-289,-7 0-127,-1-2-97,2 0 32,-2 0 129,6-4-33,-8 0 32</inkml:trace>
  <inkml:trace contextRef="#ctx0" brushRef="#br0" timeOffset="1">452 0 4965,'0'0'8573,"20"10"-7404,65 31-165,-69-32-696,-1 1 0,0 1-1,0 0 1,-1 1 0,-1 1 0,21 24 0,-2-2 121,3 5-50,42 61 1,-51-64-658,1-1 0,59 59 0,-71-83-732,-10-9-2731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7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1 6150,'0'0'7073,"-18"16"-6352,-59 59-113,67-65-480,1 1-1,1 1 0,-1-1 0,2 2 0,0-1 0,0 1 0,-6 17 0,0 0 84,1-4-54,-25 51 71,-33 104 1,68-176-321,1-1-1,0 1 1,0 0 0,0 0-1,1 0 1,-1-1 0,1 10-1,1-13-15,-1 0-1,0 1 1,1-1-1,-1 0 1,0 0-1,1 1 0,0-1 1,-1 0-1,1 0 1,0 0-1,-1 0 1,1 0-1,0 0 1,0 0-1,0 0 1,0 0-1,0 0 1,0-1-1,0 1 1,0 0-1,0-1 1,1 1-1,-1-1 0,0 1 1,0-1-1,0 1 1,1-1-1,-1 0 1,0 0-1,1 1 1,1-1-1,7 0-595,-1 0-1,1-1 0,-1 0 1,0-1-1,0 0 0,1 0 1,-1 0-1,0-2 0,-1 1 1,1-1-1,-1 0 0,10-6 1,25-13-1165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92 459 5573,'0'0'9086,"9"14"-8472,3 0-422,-7-8-111,0 0 0,0 0 1,0 1-1,-1 0 0,0-1 0,-1 1 0,0 0 0,0 1 0,0-1 0,2 14 0,17 73 928,39 106 0,-56-178-1415,-2-5-3331,-17-18-7388</inkml:trace>
  <inkml:trace contextRef="#ctx0" brushRef="#br0" timeOffset="1">1 31 7335,'0'0'4089,"18"-6"-3913,59-15-144,-75 20-41,-1 1-1,1-1 1,-1 1-1,1-1 0,-1 1 1,1 0-1,-1 0 1,1 0-1,-1 0 1,1 0-1,0 0 1,-1 0-1,1 1 0,-1-1 1,1 0-1,-1 1 1,1-1-1,-1 1 1,1 0-1,-1-1 0,0 1 1,1 0-1,-1 0 1,0 0-1,0 0 1,1 0-1,-1 0 0,0 0 1,1 2-1,3 3-98,67 67-3602,-67-70 3317,0 1 0,0-1 0,0 1 0,1-1 0,-1-1 1,1 1-1,0-1 0,-1 0 0,1 0 0,9 1 0,8 0-707,31 1 1,-44-3 856,28 1-520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8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6502,'0'0'7853,"1"23"-6631,-1 5-835,1 8 487,11 69 1,135 526 2803,-137-602-5378,-4-11-2515,-1-4-3542</inkml:trace>
  <inkml:trace contextRef="#ctx0" brushRef="#br0" timeOffset="1">1 433 8776,'0'0'3748,"107"-48"-2979,-61 42-161,9 2-127,4 2-161,7 2-96,3-2-160,4 2-128,4 2-352,0-4-609,0-2-673,-3-2-640,1-4-192,0-5 63,6-3 321,4-2 160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31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1569,'0'0'919,"24"0"-690,161 2 225,211-16 899,-106 2-699,869 34-336,-3 60-1356,-1125-80 1032,1488 63-2449,-1157-84 1256,-268 7 824,164-42 0,-244 51 398,1-1 71,0-1 0,22-9 1,-34 12-22,1 1 0,-1-1 0,0 0 0,0 0 0,0 0 0,0-1 0,0 1 0,0-1 0,-1 1 0,1-1 1,-1 0-1,0 0 0,0 0 0,0 0 0,0-1 0,1-3 0,-3 5-104,1 0-1,-1 0 1,0 0-1,-1 0 1,1 0-1,0 0 1,0 0-1,-1 0 1,1 0-1,-1 0 1,0 1-1,0-1 1,1 0-1,-1 0 1,0 1 0,0-1-1,-1 0 1,1 1-1,0-1 1,-1 1-1,1 0 1,0-1-1,-1 1 1,0 0-1,1 0 1,-1 0-1,0 0 1,-3-1-1,-14-8-619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31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8072,'0'0'2818,"104"-69"-3618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659 117 8104,'0'0'3945,"-18"-17"-3577,-59-48-42,75 62-297,-1 1 1,0-1 0,1 1-1,-1 0 1,0 0-1,-1 0 1,1 0-1,0 1 1,0-1 0,-1 1-1,1 0 1,-1 0-1,1 0 1,-4 0 0,-4 0 70,-2-2-19,0 1 0,-1 1 0,1 0 0,0 1 0,-1 0 0,1 1 0,0 1 0,0 0 0,0 1 0,0 0 0,0 1 0,-19 8 0,17-4-35,1 0 0,-1 0 0,2 2-1,-1 0 1,1 0 0,1 2 0,0-1-1,0 1 1,-15 23 0,2 0 40,1 1-1,3 0 1,-33 75 0,45-89-1,2 0 0,0 1 1,1 0-1,2 0 0,0 0 1,1 0-1,1 0 0,3 40 0,0-54-57,0-1 0,1 0-1,0 0 1,0 0 0,1 0 0,0 0-1,0-1 1,1 1 0,0-1-1,1 0 1,-1 0 0,1 0-1,0-1 1,1 0 0,0 0-1,0 0 1,0 0 0,1-1-1,-1 0 1,1-1 0,1 0 0,-1 0-1,15 6 1,2-1 69,0-2 0,0 0 1,1-2-1,0 0 0,0-2 0,42 0 1,-27-4 56,0-1 0,0-3 0,0-1 1,0-2-1,-1-1 0,0-3 0,-1-1 0,56-27 1,-61 20 142,-31 19-283,-1 0 1,0-1 0,0 1-1,1 0 1,-1-1 0,0 1 0,0-1-1,0 1 1,-1-1 0,1 1-1,0-1 1,-1 1 0,1-1 0,-1 0-1,1 0 1,-1 1 0,0-1-1,1-2 1,-2 3-20,1 0 1,0 0-1,-1 0 0,1 0 1,-1 0-1,0 0 0,1 1 1,-1-1-1,1 0 0,-1 0 1,0 1-1,0-1 0,0 0 1,1 1-1,-1-1 0,0 1 0,0-1 1,0 1-1,0-1 0,0 1 1,0 0-1,0-1 0,0 1 1,0 0-1,0 0 0,0 0 1,0 0-1,0 0 0,0 0 1,-1 0-1,-36 0-645,30 2-509,0 1 1,1-1 0,-1 1-1,0 0 1,1 1-1,-12 7 1,-2 1-2777,-5 2-1195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2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138 204 4388,'0'0'4303,"-7"19"-3897,-2 0-282,3-7-38,1 0 0,0 1 0,1 0 0,0 0-1,1 0 1,0 1 0,-1 20 0,-1 90 1016,-7 84 645,7-169-1326,-1 1 0,-2-1 0,-16 46-1,3-23 648,19-59 662,1-8-702,-1-16-420,1-33-552,7-329 440,-3 293-385,4 0-1,22-109 0,-27 188-109,1-3 13,0 0 1,9-23-1,-11 34-16,0 1 0,0-1 0,0 0 0,1 1 0,-1-1 0,1 1 0,-1 0 1,1-1-1,0 1 0,0 0 0,0 0 0,0 0 0,1 0 0,-1 1 0,0-1 0,1 1 0,-1-1 0,1 1 1,4-2-1,4 1 0,1 1 0,-1 0 0,0 1 0,0 0 1,1 1-1,-1 0 0,0 0 0,0 2 0,0-1 0,0 1 1,-1 1-1,1 0 0,-1 0 0,0 1 0,0 0 0,0 1 1,-1 0-1,1 1 0,-2 0 0,1 0 0,-1 1 0,0 0 1,-1 0-1,0 1 0,0 0 0,0 0 0,-2 1 0,1 0 1,-1 0-1,0 0 0,-1 1 0,-1-1 0,1 1 0,1 11 1,-3-8 16,-1 0 0,0 0 0,-1 0 0,-1 0 0,0 0 0,0 0 0,-2 0 0,0-1 0,-6 18 0,5-21-1,0 0-1,-1-1 1,0 1-1,-1-1 1,0 0-1,0-1 1,-1 1-1,0-1 0,0-1 1,-1 1-1,0-1 1,-16 10-1,5-6 11,-1-1 0,0-1-1,0-1 1,-1 0-1,0-2 1,-37 7 0,51-12-14,-10 3 54,16-6-34,8-4-17,6-1-15,-1 0 0,1 1 0,0 1 0,0 0 0,1 1 0,27-5 0,-10 4-6,1 2 0,34 0 1,-57 3-3,-1 1 0,1 0 0,0 0 0,0 0 0,-1 1 0,1 1 0,-1 0 0,0 0 0,0 0 0,0 1 0,0 0 0,11 8 0,-9-4 12,0 1 0,-1-1 0,0 2 0,0-1 0,-1 1 0,0 1 0,-1-1 0,6 13 0,-2-4 85,-2 0 0,12 32 0,-19-43-68,1-1 0,-2 1 0,1-1 0,-1 1 0,0 0 0,0 0 0,-1-1 0,0 1 0,-1 0 0,-1 11 0,0-15-11,0 1 0,0-1 1,0 0-1,0 0 0,0 0 1,-1-1-1,0 1 0,0 0 1,0-1-1,0 0 0,0 0 1,-1 0-1,1 0 0,-1 0 1,0-1-1,-5 3 0,1 0 3,0-1 0,-1-1 0,0 1 0,0-1 0,0-1 0,-16 3 0,3-2 7,0-1 0,0-1 0,0-1 0,1 0 0,-1-2 0,0-1 0,0-1 0,1 0 0,0-2 0,-23-9 0,17 3 7,7 3-1,0 1-1,-27-7 1,35 14-3515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0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191 570 4933,'0'0'2466,"2"21"-2103,6 72 43,-8-85-323,-1 0 1,1 0 0,-1 1 0,-1-1 0,1 0-1,-2 0 1,1 0 0,-1-1 0,0 1-1,0-1 1,-7 11 0,0 2 133,-50 99 875,-37 78 662,97-196-1657,-1-1 0,1 1 0,-1-1 0,1 1 1,0 0-1,-1-1 0,1 1 0,0 0 1,-1-1-1,1 1 0,0 0 0,0 0 0,0-1 1,0 1-1,-1 0 0,1 0 0,0 0 0,0-1 1,1 1-1,-1 0 0,0 0 0,0 0 1,13-11 461,17-29-434,-18 21 3,-1-1 1,-2 1 0,15-40 0,14-65-6,-13 36 29,160-550 398,-144 508-470,-41 129-79,0 0 0,0 0 0,0-1 0,0 1 0,0 0 1,0 0-1,0 0 0,1-1 0,-1 1 0,0 0 0,0 0 1,0 0-1,0 0 0,1-1 0,-1 1 0,0 0 0,0 0 0,0 0 1,1 0-1,-1 0 0,0 0 0,0 0 0,0-1 0,1 1 1,-1 0-1,0 0 0,0 0 0,1 0 0,-1 0 0,0 0 0,0 0 1,1 0-1,-1 0 0,0 0 0,0 0 0,0 1 0,1-1 1,-1 0-1,0 0 0,0 0 0,0 0 0,1 0 0,-1 0 0,0 0 1,0 0-1,0 1 0,1-1 0,-1 0 0,0 0 0,0 0 1,0 1-1,10 9 83,-3 5-89,0 0 0,-1 1 0,0 0 1,3 20-1,11 72-30,-13-66 30,12 74 27,59 270 153,-65-341-172,-5-23-54,-1 1 0,-1-1 0,-2 1-1,0 0 1,1 30 0,-5-51-181,0 0 0,0 0 0,-1 0 0,1 0-1,0 0 1,-1 0 0,1-1 0,-1 1 0,0 0 0,1 0 0,-1 0 0,0-1-1,0 1 1,0 0 0,0-1 0,-1 1 0,1-1 0,0 0 0,0 1 0,-4 1-1,0 1-1324,-1-1 0,1-1-1,-1 1 1,0-1 0,-6 2-1,10-3 1155,-10 3-1524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31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10025,'0'0'8254,"1"10"-7528,0-8-698,-1 5 88,2 1 0,-1-1-1,1 1 1,0-1 0,0 0-1,1 1 1,0-2-1,1 1 1,4 8 0,18 20 416,1-2-1,1-1 1,61 54 0,-24-34-165,73 45 0,-21-15-157,-7-5-996,-34-31-3448,-69-43 1562,0 0-545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01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2755,'0'0'1745,"18"-5"-1291,2-2-330,-3 1-4,0 0-1,1 2 0,0 0 0,29-2 1,50-3 300,485-25-66,-581 34-1048,-1 1 524,0 0-1,0 0 1,-1 0 0,1-1 0,0 1-1,-1 0 1,1 0 0,-1-1 0,1 1-1,-1 0 1,1-1 0,-1 1 0,1 0 0,-1-1-1,0 1 1,1-1 0,-1 1 0,0-1-1,-1 1 1,-19 10-433,11-7-12,-8 8-229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3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388 283 7175,'0'0'3742,"0"-18"-3422,0-59-31,1 57-11,1 0 0,0-1 1,2 1-1,0 0 0,10-29 1,-7 27-1,-4 7 223,-9 23-365,-8 22-95,6-5 4,1 0 0,2 0 0,1 1 0,-2 41 0,1-13 24,-21 217 224,25-212-171,2-34-25,-1-24-27,-4 22 527,3-22-583,0 0-1,1 0 1,-1 0-1,0 0 1,0 0-1,0 0 1,0 0-1,0 0 1,0 0-1,-1 0 1,1 0-1,0 0 1,0-1-1,-1 1 1,1-1-1,0 1 1,-1-1-1,-1 1 1,-2 0 8,1-1 0,-1 1 0,1-1 0,-1 0-1,-8-1 1,-2-2 11,-1 0 0,-21-8-1,18 6-26,-1 1-1,0 0 1,0 1-1,0 2 0,-1 0 1,-25 2-1,3-1 21,43 0-23,-1 0-1,1 1 0,0-1 0,0 0 1,0 0-1,0 0 0,-1 0 0,1 0 1,0 0-1,0 0 0,0 0 0,0 1 1,0-1-1,0 0 0,0 0 0,-1 0 1,1 0-1,0 0 0,0 0 1,0 1-1,0-1 0,0 0 0,0 0 1,0 0-1,0 0 0,0 1 0,0-1 1,0 0-1,0 0 0,0 0 0,0 0 1,0 1-1,0-1 0,0 0 0,0 0 1,0 0-1,0 0 0,0 1 0,0-1 1,0 0-1,1 0 0,-1 0 1,0 0-1,0 0 0,0 1 0,0-1 1,0 0-1,0 0 0,0 0 0,1 0 1,-1 0-1,0 0 0,0 0 0,0 0 1,0 0-1,0 1 0,1-1 0,-1 0 1,9 9 55,-3-6-38,1 0-1,0 0 1,0 0-1,1-1 1,-1 0-1,0 0 1,16 1-1,58-1 75,-45-2-55,27-1 42,103-17 0,-99 9-114,75-1 0,-141 10-10,-1 0-82,0 0 86,0 0-1,1 0 1,-1 0-1,0 0 1,0 0-1,0 0 0,1 0 1,-1 0-1,0 0 1,0 0-1,0 0 1,1 0-1,-1 0 1,0 1-1,0-1 1,0 0-1,1 0 1,-1 0-1,0 0 1,0 0-1,0 0 0,0 0 1,0 1-1,1-1 1,-1 0-1,0 0 1,0 0-1,0 0 1,0 0-1,0 1 1,0-1-1,0 0 1,0 0-1,1 0 1,-1 1-1,-1 1-246,0-1 0,1 1 0,-1 0 1,0-1-1,0 1 0,0 0 0,0-1 0,0 1 0,0-1 0,0 1 0,-1-1 1,1 0-1,-1 1 0,-2 1 0,-15 9-7646,15-8 4991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95 6214,'0'0'3945,"-9"-7"-3593,-59-50 2344,68 56-2675,-1 0 1,1 0-1,0 1 0,0-1 0,-1 0 0,1 0 1,0 0-1,0 0 0,0 1 0,0-1 0,0 0 1,0 0-1,0 0 0,0 0 0,1 0 0,-1 1 1,0-1-1,0 0 0,1 0 0,-1 0 0,0 1 1,1-1-1,-1 0 0,1 0 0,-1 1 0,1-1 1,0 1-1,-1-1 0,1 0 0,-1 1 0,1-1 1,0 1-1,0-1 0,1 0 0,3 0-35,0 0 0,0 0 1,0 0-1,0 1 0,8 0 0,-10 0-47,-2 0-24,-1 11-1116,-2-7 69,0 0 0,0 0 0,0 0 1,0 0-1,-1 0 0,-4 5 0,1-4-1638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8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91 289 5765,'0'0'5157,"-4"21"-4692,1-3-365,-4 16 126,2 0 1,-2 49-1,7 423 3276,0-505-3477,0-1 1,0 0-1,0 0 0,0 0 0,0 0 1,-1 0-1,1 1 0,0-1 0,0 0 0,0 0 1,0 0-1,0 0 0,-1 0 0,1 0 1,0 1-1,0-1 0,0 0 0,0 0 0,-1 0 1,1 0-1,0 0 0,0 0 0,0 0 1,-1 0-1,1 0 0,0 0 0,0 0 1,0 0-1,0 0 0,-1 0 0,1 0 0,0 0 1,0 0-1,0 0 0,-1 0 0,1 0 1,0 0-1,0-1 0,0 1 0,0 0 0,0 0 1,-1 0-1,1 0 0,0 0 0,0 0 1,0-1-1,0 1 0,0 0 0,0 0 0,-1 0 1,-3-21-34,0 1-1,1-1 1,-1-41 0,3 36 30,-5-373 193,6 308-195,0 57-37,1 0 0,2 0 1,1 0-1,2 1 0,1-1 0,16-44 0,-21 74 8,-1 0-1,1 0 0,0 1 0,0-1 0,0 0 0,0 1 0,1-1 0,-1 1 0,1 0 0,0 0 0,0 0 1,0 0-1,0 0 0,1 1 0,-1-1 0,7-2 0,-5 3 13,-1 1 0,0 0 0,1 0 0,-1 1 0,0-1 0,1 1 0,-1 0 0,1 0 0,-1 0 0,1 1 0,-1 0 0,0 0 0,1 0 0,-1 0 0,0 0 0,5 3 0,5 3 8,0 0 0,-1 1 1,0 0-1,0 1 0,-1 0 0,0 1 0,-1 1 1,11 11-1,-15-15-6,-1 1 0,0-1 0,0 1 0,-1 0 0,0 0 0,-1 1 0,1 0 0,-2 0 0,1 0 0,-1 0 0,-1 0 0,1 0 0,-2 1 0,2 11 0,-3-15-5,-1-1-1,1 1 0,-1-1 1,0 0-1,-1 1 0,1-1 1,-1 0-1,0 0 0,-1 0 0,1 0 1,-5 7-1,1-4-6,0 0-1,-1 0 1,0-1 0,0 1-1,-14 9 1,-2-1-75,-1-2 1,0 0-1,-41 16 0,39-19-379,0-1 0,-41 10 0,40-16-3217,0-2-3342,17-2 3193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8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7111,'0'0'2471,"23"-6"-1910,77-21-59,-56 17-10,2 2-1,87-4 1,-69 8-104,112 0 241,-153 4-762,-34 8-326,-17 5-726,0 0 0,-1-2 0,0 0 0,-1-3 0,0 0-1,-1-2 1,-31 2 0,34-5-726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9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2787,'0'0'5092,"3"21"-4478,10 69 22,19 40 952,-24-101-1233,0 0 0,5 44 0,-10-30-324,-1-1-1,-2 0 1,-7 48 0,6-83-181,0-3-297,0 1-1,1 0 0,0-1 0,-1 1 0,1 0 0,1-1 0,-1 1 0,2 5 1,-1-9 156,1 0 0,-1 0 1,1 0-1,0 0 0,-1-1 1,1 1-1,0 0 0,-1-1 1,1 0-1,0 1 1,0-1-1,0 0 0,-1 0 1,1 0-1,0 0 0,0 0 1,2-1-1,17-4-1561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39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66 192 3780,'0'0'3726,"-1"22"-3000,-2 9-443,-1 89 998,19 96 2158,0 0-600,-15-209-2629,-1 6 1266,-10-24-1203,3-1-244,1 0-1,0-1 1,1 1 0,1-1-1,0 0 1,1 0-1,-4-21 1,-10-99 89,18 133-118,-5-56 62,2 1-1,6-70 1,0 100-56,0 0 0,2 0 1,0 0-1,2 1 0,0 0 0,2 0 1,15-29-1,-17 42-23,-1-1-1,2 2 1,10-14 0,-16 21 15,1 1 0,-1-1 1,1 0-1,0 1 0,0-1 1,0 1-1,0 0 0,0 0 1,1 0-1,-1 1 0,0-1 1,1 1-1,0 0 0,-1-1 1,8 0-1,-4 2 15,0 1 0,1-1 0,-1 1 0,0 0 1,1 1-1,-1-1 0,0 2 0,0-1 0,0 1 0,-1 0 0,1 0 1,-1 1-1,1 0 0,-1 0 0,0 0 0,-1 1 0,1 0 0,-1 0 1,0 0-1,0 1 0,0 0 0,-1 0 0,0 0 0,0 0 0,5 13 1,-8-16-11,0 0 0,0 1 1,0-1-1,0 0 0,0 1 1,-1-1-1,1 1 0,-1-1 1,0 1-1,0-1 0,0 1 1,-1-1-1,1 1 1,-1-1-1,0 0 0,-2 6 1,0-4-5,1 0 0,-1 0 0,0 0 0,-1-1 0,1 0 1,-1 1-1,0-1 0,0 0 0,-7 5 0,-5 2-14,-1-1 0,-1 0 0,1-1 0,-34 11 0,33-14-13,0-1 1,0-1-1,0 0 1,-1-1 0,0-1-1,-22-1 1,40-1-11,1 0-15,0 1 48,-1 0 1,1 1-1,0-1 0,0 0 1,0 1-1,0-1 0,0 0 1,0 0-1,0 1 1,1-1-1,-1 0 0,0 1 1,1-1-1,0 2 0,11 17 13,0-1-1,1-1 1,0 0-1,2-1 1,28 27-1,-8-9-14,-1 2 29,13 15 50,2-2 0,3-2 0,60 43-1,47 12-145,-136-93-1542,-7-10-8363,-5-7 3941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0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7047,'0'0'5546,"20"0"-5215,136 0 59,-69 1-2739,-87-1 2282,1 0 1,-1 0-1,0 0 1,0 0-1,0 0 1,1 0-1,-1 0 0,0 0 1,0 0-1,1 0 1,-1 0-1,0 0 1,0 0-1,0 1 0,1-1 1,-1 0-1,0 0 1,0 0-1,0 0 1,1 0-1,-1 1 0,0-1 1,0 0-1,0 0 1,0 0-1,0 1 0,0-1 1,1 0-1,-1 0 1,0 0-1,0 1 1,0-1-1,0 0 0,0 0 1,0 1-1,0-1 1,0 0-1,0 0 1,0 1-1,0-1 0,0 0 1,0 0-1,0 1 1,0-1-1,0 0 0,-1 0 1,1 0-1,0 1 1,0-1-1,0 0 1,0 0-1,0 0 0,0 1 1,-1-1-1,1 0 1,0 0-1,0 0 1,0 0-1,0 1 0,-1-1 1,1 0-1,0 0 1,0 0-1,-1 0 1,1 0-1,0 0 0,-20 16-1936,15-11 1143,-18 14-1372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 3844,'0'0'4302,"20"-5"-3939,117-27 80,-57 14-386,66-18-1811,-121 28 500,-1-1-1,0-1 0,40-22 1,-30 12-374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0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0 4228,'0'0'4052,"-12"20"-3198,-37 65 37,46-79-774,0 1-1,1-1 0,0 0 0,0 1 0,1 0 0,-1-1 0,1 1 0,1 0 1,-1 0-1,1-1 0,1 9 0,0 6 209,12 222 2325,2-23-1419,-16-214-1186,1-1-1,-1 1 1,0-1-1,0 1 1,0-1-1,-1 1 1,-3 8-1,-1 3 161,5-17-172,0 0 0,1 0 0,-1 1 0,1-1 0,-1 0 0,0 0 0,1 0 0,-1 0 0,0 0 0,1 0 0,-1 0 0,0 0 0,1 0 0,-1 0 0,1 0 0,-1-1 0,0 1 0,1 0 0,-1 0 0,1-1 0,-2 1 0,0-4-30,0 1-1,1-1 1,-1 0-1,0 0 1,1 0 0,0 0-1,0 0 1,0 0 0,1 0-1,-1 0 1,1-8-1,3-49 27,-3 58-30,2-10-3,0-1 0,1 1 1,1 1-1,0-1 0,0 1 1,1-1-1,1 1 0,0 0 0,1 1 1,0 0-1,1 0 0,0 0 1,15-14-1,11-8-23,1 3 0,62-42 0,2-1 32,-93 67 5,1 0 0,-1 0 1,-1 0-1,1-1 0,-1 0 1,8-13-1,-11 17 1,-1 0 0,0 0 0,1 0 0,-1 0 0,0 0 0,0 0 0,-1 0 0,1 0 0,-1 0 0,1 0 0,-1-1 0,0 1 0,0 0 0,0 0 0,-1 0 0,1 0 1,-1-1-1,0 1 0,0 0 0,0 0 0,-2-3 0,2 4 11,0 0 1,-1 0-1,0 0 1,1 0 0,-1 1-1,0-1 1,0 0 0,0 1-1,-4-3 1,-8-7 397,13 11-413,1 0 0,0 0 1,0 0-1,-1 0 1,1 0-1,0-1 0,0 1 1,-1 0-1,1 0 1,0 0-1,0 0 1,-1 0-1,1 0 0,0 0 1,-1 0-1,1 0 1,0 0-1,0 0 1,-1 0-1,1 0 0,0 0 1,-1 0-1,1 1 1,0-1-1,0 0 0,-1 0 1,1 0-1,0 0 1,0 0-1,-1 1 1,1-1-1,0 0 0,0 0 1,0 0-1,0 1 1,-1-1-1,1 0 1,0 0-1,0 0 0,0 1 1,-7 10 109,3 1-21,-1 1 0,2 0 0,0 0 0,0 0 0,-1 25 0,4 72 345,2-51-193,1-11-204,1-1-1,3 0 0,18 65 0,-20-92-146,5 13 23,-1-18-1715,-9-15 1437,1 1-1,-1-1 0,0 1 1,2 0-1077,-2 0 1076,1-1 1,-1 0-1,1 0 0,-1 1 1,1-1-1,-1 0 1,1 0-1,0 0 0,-1 0 1,1 1-1,-1-1 0,2 0 1,9-2-5440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32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0 15150,'0'0'6022,"-28"25"-5456,-89 80-75,99-87-318,0 0 0,-26 36-1,22-25-17,21-27-153,-162 206 450,121-149-901,-55 104 1,44-66-3723,15-37-4620,21-36 2913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1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6502,'0'0'4223,"-4"22"-3337,-11 71-80,13-76-536,1 0-1,1 1 1,0-1 0,1 0-1,1 0 1,1 1 0,9 29-1,-2-4 115,-5-17-169,1-1 0,1 0 1,1 0-1,2 0 0,16 31 0,-22-49-183,0 0-1,0-1 1,1 1-1,0-1 1,0 0 0,1-1-1,0 1 1,0-1-1,0 0 1,0 0 0,1-1-1,0 0 1,-1 0 0,2-1-1,-1 1 1,0-2-1,1 1 1,-1-1 0,1 0-1,0-1 1,0 1-1,9-1 1,-6-1-29,0 0 0,1 0 1,-1-1-1,0-1 0,0 0 0,0 0 0,15-6 0,-20 5-49,1 0 0,0 0-1,-1-1 1,0 0 0,1 0 0,-2-1-1,1 0 1,0 0 0,-1 0-1,0 0 1,0-1 0,5-8 0,-4 4-316,-1 0 1,0 0 0,0 0-1,-1-1 1,-1 1 0,1-1-1,-2 0 1,3-15 0,-2-2-2292,-2 1 0,-2-34 0,-2 17-934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4965,'0'0'1612,"18"-1"-1009,271-6 689,-262 6-1422,-18 0-63,0 0 1,-1 1-1,1 0 1,0 1-1,0 0 1,-1 0-1,1 1 1,-1 0-1,9 4 1,-16-6 102,0 0 1,-1 1-1,1-1 0,0 1 1,-1-1-1,1 1 1,-1 0-1,1-1 1,0 1-1,-1-1 0,0 1 1,1 0-1,-1 0 1,1-1-1,-1 1 1,0 0-1,0 0 0,1-1 1,-1 1-1,0 0 1,0 0-1,0 0 1,0-1-1,0 1 0,0 0 1,0 0-1,0 0 1,0 0-1,-1 1-94,1 0 1,-1 0-1,1 0 1,-1 0-1,0 0 0,0 0 1,0 0-1,0 0 0,0 0 1,-1 1-1,-16 16-1167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1 324 3331,'0'0'3886,"23"-6"-3619,75-17-85,70-11-227,28-8-1732,-158 31 1081,-2-1-1,1-2 1,37-20 0,-35 10 626,-39 23 154,0 0-1,1 0 0,-1 1 1,0-1-1,1 0 0,-1 0 0,0 0 1,0 0-1,0 0 0,0 0 1,0 0-1,0 0 0,0 0 0,0 0 1,0 0-1,-1 0 0,1 0 1,0 0-1,-1 1 0,1-1 0,0 0 1,-1 0-1,1 0 0,-1 0 0,1 1 1,-1-1-1,0 0 0,1 0 1,-2 0-1,0 0 106,-1 0-1,0 1 1,0-1 0,0 0 0,0 1 0,1 0-1,-1 0 1,0 0 0,0 0 0,0 0 0,0 0-1,0 1 1,0-1 0,1 1 0,-6 2 0,4-1-85,1 0 1,0 1-1,1-1 1,-1 1 0,0 0-1,1 0 1,-1 0-1,1 0 1,0 0 0,0 0-1,-3 7 1,-2 7 197,1 1 0,0 0 0,2 1 1,0-1-1,1 1 0,1 0 0,0 19 0,-3 12 190,-17 149 1403,22-219-1385,4-34 0,85-266-339,-48 184-224,-40 132 47,-1 3 7,0 1 0,0-1 0,0 0 0,0 1 0,0-1-1,1 0 1,-1 1 0,0-1 0,0 0 0,1 1 0,-1-1-1,0 1 1,1-1 0,-1 0 0,0 1 0,1-1 0,-1 1 0,1-1-1,-1 1 1,1-1 0,-1 1 0,1 0 0,0-1 0,0 0 0,0 1 6,0-1 0,0 1 0,0 0 0,0-1 0,-1 1 0,1 0 0,0-1 0,0 1 0,0 0 0,0 0 0,0 0 0,0 0 0,0 0 0,0 0 0,0 0 0,0 0 0,0 0 0,0 1 0,0-1 0,0 0 0,-1 1 0,1-1 0,0 0 0,0 1 0,0-1 0,0 1 0,-1-1 0,1 1 0,0 0 0,0-1 0,0 2 0,3 1 13,-1 1 1,0-1-1,-1 1 1,1 0-1,2 5 1,6 14 61,-2 2 1,-1-1 0,-1 1-1,7 49 1,-5-26 21,9 31 59,30 81 0,-43-147-417,-1 0 1,0 1-1,-1-1 1,0 1-1,1 22 1,-4-36 149,0 1 0,0-1-1,0 1 1,-1 0 0,1-1 0,0 1 0,0-1 0,0 1 0,0-1 0,-1 1 0,1-1 0,0 0 0,-1 1 0,1-1 0,0 1 0,-1-1 0,1 1 0,0-1 0,-1 0 0,1 1 0,-1-1 0,1 0 0,-1 1 0,1-1 0,-1 0 0,1 0 0,-1 0 0,1 1 0,-1-1 0,1 0 0,-1 0 0,1 0 0,-2 0 0,-22 0-2697,15 0 1558,-22-2-1789,1-8 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2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156 478 4132,'0'0'3187,"19"-9"-2797,62-29-75,-70 34-264,1 0 1,-1 0 0,1 1-1,0 0 1,0 1 0,21-1-1,-5 1-55,32-5-959,0-2-1,-1-2 1,95-32-1,-148 41 745,0 0 1,-1-1 0,1 1-1,-1-2 1,10-5-1,-14 7 212,1 1-1,0-1 0,-1 0 0,1 1 1,-1-1-1,0 0 0,0 0 0,0 0 1,0 0-1,0 0 0,0-1 1,0 1-1,0 0 0,-1 0 0,1-1 1,-1 1-1,0 0 0,0-5 1,0 2 213,0 0 1,0 0-1,-1-1 1,0 1-1,0 0 1,0 0-1,-1 0 1,0 0 0,0 0-1,0 1 1,0-1-1,-6-7 1,8 12-138,0-1 0,0 1 0,0 0 1,0-1-1,-1 1 0,1 0 0,0-1 0,0 1 1,-1 0-1,1-1 0,0 1 0,0 0 0,-1 0 1,1-1-1,0 1 0,-1 0 0,1 0 1,0 0-1,-1-1 0,1 1 0,-1 0 0,1 0 1,0 0-1,-1 0 0,1 0 0,0 0 0,-1 0 1,1 0-1,-1 0 0,1 0 0,0 0 0,-1 0 1,1 0-1,-1 0 0,1 0 0,-1 0 0,-11 14 761,-2 21-291,9-8-35,1 0 1,1 0 0,1 0-1,4 53 1,-1-18 154,-1-56-598,0 22 518,1 0 1,8 54-1,-9-80-8,1-3-558,0 1 0,-1-1 0,0 1 0,1 0 1,-1-1-1,1 0 0,-1 1 0,0-1 0,1 1 1,-1-1-1,0 1 0,1-1 0,-1 0 0,0 1 1,0-1-1,0 0 0,0 1 0,0-1 0,0 0 0,1 1 1,-2-2-1,3-23 282,-1 18-261,3-77-21,22-183 59,13 33 94,-39 233-169,0 1 0,0 0 0,0 0 0,-1 0 0,1-1 1,0 1-1,0 0 0,0 0 0,1 0 0,-1-1 0,0 1 0,0 0 0,0 0 1,0 0-1,0 0 0,0-1 0,0 1 0,0 0 0,0 0 0,0 0 0,0-1 0,1 1 1,-1 0-1,0 0 0,0 0 0,0 0 0,0 0 0,0 0 0,1-1 0,-1 1 0,0 0 1,0 0-1,0 0 0,0 0 0,1 0 0,-1 0 0,0 0 0,0 0 0,0 0 0,1 0 1,-1 0-1,0 0 0,8 8 23,5 20 129,-11-25-146,15 36 180,3-2 0,1 0 0,1-1 0,2-1 0,2-1 0,55 56 0,-65-75-73,29 30 226,-42-41-283,0-1 1,-1 1-1,1 0 0,-1 0 0,0 0 0,0 0 0,0 1 0,0-1 0,-1 0 1,0 1-1,1 4 0,-2-7-32,0 0 0,0 1 0,0-1 0,0 0-1,-1 0 1,1 0 0,-1 0 0,0 0 0,1 0 0,-1 0 0,0 0 0,0 0 0,0-1 0,-1 1 0,1 0-1,0 0 1,-1-1 0,1 1 0,-3 1 0,-36 26 174,37-27-178,-33 18 87,-1 0 0,-42 14 0,-86 25-148,74-28-101,-16 8-100,-151 50-2795,84-40-3322,60-24 837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4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180 578 3523,'0'0'3956,"-5"-16"-3636,-12-46-85,12 51 144,2 11-240,2 10-31,1-9-61,-10 99 1328,6 179 0,6-151-783,5 48 87,0 5 323,-7-180-992,1-1-1,-1 1 0,0 0 0,0 0 0,0-1 1,0 1-1,0 0 0,0 0 0,0-1 1,0 1-1,-1 0 0,1 0 0,0-1 1,0 1-1,0 0 0,-1-1 0,1 1 1,0 0-1,-1-1 0,1 1 0,-1 0 0,1-1 1,-1 1-1,1-1 0,-1 1 0,1-1 1,-1 1-1,0-1 0,1 1 0,-1-1 1,0 0-1,1 1 0,-1-1 0,0 0 0,1 0 1,-1 1-1,0-1 0,0 0 0,1 0 1,-1 0-1,0 0 0,0 0 0,1 0 1,-1 0-1,0 0 0,0 0 0,1 0 1,-1 0-1,0-1 0,1 1 0,-1 0 0,0-1 1,0 1-1,1 0 0,-1-1 0,1 1 1,-1-1-1,0 0 0,-4-1 10,0-1 0,0 0 0,1-1 0,-1 1 0,1-1 0,-6-6 0,3-1 1,0 0 0,0 0 0,1-1 0,0 1 0,1-1 0,-6-23 0,-12-78 70,16 56-81,3-1-1,2 1 1,3 0 0,2-1-1,20-102 1,6 32 0,64-175-1,-85 280 2,2-7-2,1 0 1,1 1-1,19-31 0,-28 54-11,1 0-1,0 0 1,0 0-1,0 1 0,1-1 1,0 1-1,0 0 1,0 1-1,0-1 1,1 1-1,0 0 0,0 1 1,0-1-1,0 1 1,0 0-1,1 1 1,0-1-1,-1 1 0,1 1 1,8-2-1,-11 3 2,1 0-1,-1 1 0,1-1 1,-1 1-1,0 0 1,1 0-1,-1 1 0,0-1 1,0 1-1,0 0 0,0 0 1,0 0-1,-1 1 1,1-1-1,0 1 0,-1 0 1,0 0-1,0 0 0,0 0 1,0 1-1,0-1 1,-1 1-1,4 7 0,2 3-12,0 1 0,-2 0-1,0 0 1,0 1 0,3 18-1,-4-11 22,0 1-1,-2-1 0,0 1 1,-2-1-1,0 1 0,-2 0 1,-1-1-1,0 1 0,-2-1 1,-1 1-1,-1-1 0,0-1 1,-2 1-1,-1-1 0,-1 0 1,-22 37-1,13-33-63,-1 0 0,0-2-1,-2 0 1,-1-1 0,-1-2-1,-1 0 1,-1-2 0,0 0-1,-2-2 1,0-1 0,0-1-1,-33 11 1,59-25 46,0 0 1,-1-1-1,1 1 0,-1 0 1,1-1-1,-1 0 0,0 1 1,1-1-1,-1 0 0,1 0 1,-1-1-1,0 1 0,-4-2 1,6 2 4,0-1 0,0 1 1,0-1-1,0 0 1,0 0-1,0 1 1,0-1-1,0 0 1,0 0-1,0 0 0,0 0 1,0 0-1,1 0 1,-1 0-1,0 0 1,1-1-1,-1 1 1,1 0-1,0 0 1,-1-1-1,1 1 0,0 0 1,-1 0-1,1-1 1,0 1-1,0 0 1,1-3-1,1-13-108,-2 16 112,1 1 0,0 0 0,-1 0 0,1-1-1,-1 1 1,1 0 0,-1 0 0,1 0 0,-1 0-1,1 0 1,0 0 0,-1 0 0,1 0 0,-1 0 0,1 0-1,-1 0 1,1 0 0,0 0 0,-1 1 0,1-1-1,-1 0 1,1 0 0,-1 0 0,1 1 0,-1-1 0,1 0-1,-1 1 1,0-1 0,1 1 0,0-1 0,9 7 12,-1 0 1,1 1 0,-1 0 0,0 0 0,-1 1 0,11 14-1,41 67 97,-42-62-88,3 3 12,1 0 1,2-2 0,44 44-1,-48-55-97,0-1-1,2-1 1,-1-1-1,2 0 0,46 20 1,-64-32-147,1-1 1,0 0-1,0 0 1,-1-1-1,1 0 1,0 0-1,0 0 1,0-1-1,0 0 1,0 0-1,0-1 1,0 1-1,0-1 1,0 0 0,0-1-1,0 0 1,-1 0-1,1 0 1,-1 0-1,1-1 1,-1 0-1,9-6 1,-2-1-554,0-1 1,-1 0 0,0 0 0,-1-1 0,0 0-1,-1-1 1,12-21 0,1-6-819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5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124 336 737,'0'0'4292,"-3"9"-4004,0-5-229,2-1-30,-1 0 0,1 0 0,0 0 0,-1 0 1,1 1-1,-1 5 0,2-7-9,0-1 1,0 0 0,0 1-1,1-1 1,-1 0 0,0 0 0,0 1-1,1-1 1,-1 0 0,1 0 0,-1 1-1,1-1 1,-1 0 0,1 0-1,0 0 1,-1 0 0,1 0 0,0 0-1,0 0 1,0 0 0,0 0 0,0 0-1,0-1 1,0 1 0,0 0-1,2 0 1,2 1 30,-1 0-1,1 0 1,1-1-1,-1 1 1,0-1-1,0 0 1,0-1 0,0 1-1,1-1 1,-1 0-1,0-1 1,6 0-1,-3 0-14,-1-1 0,1 1 0,-1-1 0,0-1 0,1 1 0,-1-1 0,12-8 0,-14 9-17,-1-1 1,0 0-1,0-1 1,0 1-1,0-1 1,0 0-1,-1 0 1,1 0-1,-1 0 0,0-1 1,4-8-1,-5 8-4,-1 1 0,0-1-1,0 1 1,-1-1 0,1 0-1,-1 0 1,0 1 0,0-1 0,0 0-1,-1 1 1,0-1 0,0 0-1,0 1 1,-2-5 0,-1-2 31,0 1 1,-1 0 0,0 0-1,-1 0 1,0 1-1,-12-15 1,12 17-1,0 1 1,0 0-1,0 0 1,-1 0-1,1 1 0,-1 0 1,-1 0-1,1 1 0,-12-6 1,14 9-11,1-1 0,-1 1 0,0-1 1,0 1-1,1 1 0,-1-1 0,0 1 0,0 0 1,0 0-1,1 0 0,-1 0 0,0 1 0,0 0 1,1 0-1,-1 0 0,0 1 0,1 0 0,0-1 1,-1 2-1,1-1 0,0 0 0,0 1 0,0 0 1,0 0-1,0 0 0,1 0 0,-1 1 0,1-1 1,0 1-1,0 0 0,-4 8 0,0 1 105,0 0-1,1 1 0,0 0 1,1 0-1,0 0 1,2 1-1,0-1 1,0 1-1,0 16 0,2-12-2,0 0-1,2 0 1,0 0-1,1 0 1,1 0-1,1 0 1,11 33-1,-12-43-99,1 0-1,0-1 0,0 1 1,1-1-1,0 0 0,1-1 1,0 1-1,0-1 1,0 0-1,1-1 0,0 1 1,1-1-1,-1-1 0,1 1 1,0-1-1,0-1 0,16 7 1,-7-5-62,0-1 1,1-1 0,0 0-1,0-2 1,0 0 0,0-1-1,0 0 1,0-2 0,0 0-1,0-1 1,0-1 0,0 0-1,-1-2 1,1 0 0,-1-1-1,0 0 1,-1-2 0,23-13 0,-22 12-153,-1-2 0,-1 0 0,1-1 0,-2 0 0,0-1 0,0-1 0,-2 0 1,1-1-1,-2 0 0,0-1 0,-1 0 0,0-1 0,-2 0 0,0 0 1,-1-1-1,0 0 0,5-24 0,-7 15 127,-2 1 1,0-1-1,-1 0 1,-2 0-1,-1 0 0,-1 1 1,-1-1-1,-1 0 1,-10-32-1,14 58 69,-1 0-1,1 0 1,-1 0 0,1 0-1,-1 0 1,1-1 0,-1 1-1,1 0 1,-1 1 0,0-1-1,1 0 1,-1 0 0,0 0-1,0 0 1,0 0 0,0 1-1,0-1 1,-1 0-1,1 1 1,0-1 0,1 1 0,-1 0-1,0 0 1,0 0 0,0 0-1,0 0 1,0 0 0,1 0-1,-1 0 1,0 0 0,0 1-1,0-1 1,0 0 0,1 1 0,-1-1-1,0 0 1,0 1 0,0 0-1,-3 1 44,1 1 0,0 0 0,0 0 0,0 0 1,0 0-1,1 0 0,-1 1 0,-3 6 0,1 1 51,1 0 1,-1 0-1,2 1 1,0-1 0,0 1-1,-1 15 1,-2 75 464,6-85-492,5 603 2302,0-3-742,-7-573-1494,-1 1 1,-3-1 0,-1 0 0,-26 84-1,33-128-156,0 0 1,0 0-1,0 1 0,0-1 0,0 0 0,0 0 1,0 0-1,0 0 0,0 1 0,0-1 0,0 0 1,0 0-1,0 0 0,0 0 0,0 1 0,-1-1 1,1 0-1,0 0 0,0 0 0,0 0 0,0 0 1,0 1-1,0-1 0,0 0 0,0 0 0,-1 0 0,1 0 1,0 0-1,0 0 0,0 0 0,0 0 0,-1 0 1,1 0-1,0 1 0,0-1 0,0 0 0,0 0 1,0 0-1,-1 0 0,1 0 0,0 0 0,0 0 1,0 0-1,-1 0 0,1 0 0,0 0 0,0-1 0,0 1 1,0 0-1,0 0 0,-1 0 0,1 0 0,0 0 1,0 0-1,0 0 0,0 0 0,0 0 0,-1 0 1,1-1-1,0 1 0,0 0 0,0 0 0,0 0 1,0 0-1,0 0 0,0-1 0,0 1 0,-5-8-94,-7-27-290,1 0-1,2-2 1,1 1-1,-4-55 1,2-152-2203,10 217 2179,29-545-8088,-18 445 6754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5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28 609,'0'0'3171,"18"-5"-2734,61-16-52,-73 21-333,0-1 1,1 1 0,-1 0 0,0 0-1,0 0 1,1 1 0,-1 0 0,0 0-1,0 1 1,0 0 0,0 0 0,0 0-1,-1 1 1,1-1 0,-1 1 0,11 8-1,-3-3 34,2 2 16,0 0-1,-1 1 1,0 0 0,0 1-1,-1 1 1,-1 1 0,0-1-1,-1 2 1,-1-1 0,10 19-1,-15-24-59,-1 1 0,0-1 1,0 1-1,-1-1 0,-1 1 0,0 0 0,0 0 0,1 16 0,-3-19-15,-1 1-1,1-1 1,-1 1-1,-1-1 1,1 0-1,-1 0 1,0 0-1,-1 0 1,0 0-1,0 0 1,0-1-1,-8 12 1,3-8 0,0-1 0,-1 1 0,0-1 0,0-1 0,-1 1 0,0-2 0,0 1 0,-1-2 0,0 1 0,-13 5 0,9-6 1,0 0 0,0-1 1,0-1-1,-1-1 0,0 0 0,1 0 1,-28-1-1,41-2-38,-1 0 0,1 0 0,-1 0 0,1-1 0,0 1 0,-1-1 0,1 0 0,-1 1 0,1-1 0,0 0 0,0 0 0,0 0 0,-1-1 0,1 1 0,0-1 0,1 1 0,-1-1 0,0 1 0,0-1 0,1 0 0,-1 0 0,1 0 0,-1 0 0,1 0 0,0 0 0,0 0 0,0-1 0,0 1 1,0 0-1,0-1 0,1 1 0,-1 0 0,1-1 0,0 1 0,0-6 0,-1 0-107,1-1 0,1 0 1,-1 0-1,2 0 0,-1 1 1,1-1-1,0 1 0,7-15 1,-2 9-229,0 1 0,1 0 0,1 0 0,0 1 0,1 0 0,0 1 0,1 0 0,0 0 0,1 1 0,0 1 0,1 0 0,0 0 0,0 2 0,1-1 0,24-8 0,-6 5-451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0 784 384,'0'0'3876,"12"19"-3529,34 57-16,-45-74-271,0 0-1,0 0 1,0 0-1,1 0 1,-1 0-1,0 0 1,1-1-1,-1 1 1,1 0-1,0-1 1,-1 1 0,1-1-1,0 0 1,0 0-1,0 0 1,0 0-1,0 0 1,0 0-1,0 0 1,0 0-1,1-1 1,-1 1 0,4-1-1,-3 0-45,0-1 0,0 0 1,0 0-1,0 0 0,0 0 0,-1 0 0,1-1 0,-1 1 1,1-1-1,-1 0 0,3-2 0,2-1 106,-2 2-62,0-1 0,0-1-1,0 1 1,0-1 0,-1 0 0,0 0 0,0 0-1,0 0 1,-1-1 0,0 1 0,0-1 0,0 0-1,-1 0 1,4-11 0,-3 0 231,0 0 0,0 0 0,-2 0 0,0-21-1,-1 37-259,0 0-1,0-1 0,0 1 0,0 0 0,0 0 0,0 0 0,0 0 0,0 0 0,0-1 0,-1 1 0,1 0 0,0 0 0,-1 0 0,1 0 1,-1 0-1,1 0 0,-1 0 0,0 0 0,1 0 0,-1 0 0,0 0 0,0 0 0,0 1 0,0-1 0,1 0 0,-1 1 0,0-1 0,0 0 0,0 1 1,0-1-1,-1 1 0,1-1 0,0 1 0,0 0 0,0-1 0,0 1 0,0 0 0,-2 0 0,1 0 5,0 1 1,0-1-1,0 0 0,0 1 0,0 0 1,0 0-1,0-1 0,0 1 0,0 0 0,0 0 1,0 1-1,1-1 0,-1 0 0,0 1 1,1-1-1,-1 1 0,1-1 0,0 1 1,-1 0-1,1-1 0,-1 4 0,-2 4 39,0 0 0,1 0 0,0 1 0,0-1 0,1 1 0,1 0 0,-1 0 0,2-1 0,-1 1 0,1 0 0,1 0 0,0 0 0,0 0 0,1 0 0,0-1 0,4 11 0,0-1 32,2 1 1,0-1-1,1-1 0,1 1 1,0-2-1,24 30 0,-29-40-65,1-1 0,0 0 0,0 0 0,1 0 0,0-1 0,0 0 0,0 0-1,0-1 1,1 0 0,0 0 0,14 4 0,-11-5-9,1-1 1,-1 1-1,1-2 0,0 0 0,-1 0 1,1-1-1,22-3 0,-13-1-2,-1 0-1,1-2 0,-1 0 0,0-1 1,0-1-1,-1-1 0,0-1 1,0-1-1,18-14 0,-23 15-6,0-2 0,0 0 0,-1-1 0,-1 0 0,21-29 0,-28 35-14,-1-1 0,1 1 1,-1-1-1,-1 0 0,1 0 1,-1 0-1,-1-1 0,0 1 0,0-1 1,-1 1-1,1-1 0,-2 1 1,0-1-1,0-12 0,-1 20-7,1-1-1,0 1 1,0 0-1,-1-1 1,1 1-1,-1-1 1,0 1-1,1 0 1,-1-1-1,0 1 1,0 0-1,0 0 1,0 0 0,0 0-1,0-1 1,0 1-1,0 1 1,0-1-1,0 0 1,-2-1-1,-1 0-1,1 1-1,0 0 1,-1 0-1,1 0 1,-1 0 0,0 0-1,1 1 1,-5-1-1,-3 1-3,0 0-1,0 1 1,1 1 0,-20 4-1,13-1 18,0 1 0,-22 12-1,31-14-6,1 0 0,-1 1 0,1-1 0,0 2 0,0-1 0,1 1 0,-7 6 0,13-11-2,0-1 0,0 0 0,-1 0 0,1 1 0,0-1 1,0 0-1,0 1 0,0-1 0,-1 0 0,1 1 0,0-1 0,0 0 0,0 1 0,0-1 0,0 0 0,0 1 0,0-1 0,0 0 0,0 1 0,0-1 0,0 0 0,0 1 0,0-1 1,0 0-1,0 1 0,1-1 0,-1 0 0,0 1 0,0-1 0,0 0 0,0 1 0,1-1 0,-1 0 0,0 0 0,0 1 0,1-1 0,-1 0 0,0 0 0,0 1 0,1-1 0,-1 0 1,0 0-1,1 0 0,-1 0 0,0 1 0,1-1 0,-1 0 0,0 0 0,1 0 0,-1 0 0,0 0 0,1 0 0,-1 0 0,0 0 0,1 0 0,23 2 152,-22-2-145,27 1-1,-1-3 1,1 0-1,-1-2 1,32-8 0,-58 11-8,0 1 0,-1-1 1,1 1-1,0-1 0,0 1 1,0 0-1,0 0 1,0-1-1,0 1 0,-1 1 1,1-1-1,0 0 0,0 0 1,0 1-1,0-1 1,0 1-1,-1 0 0,1-1 1,0 1-1,-1 0 1,1 0-1,0 0 0,-1 0 1,1 0-1,-1 1 0,1-1 1,-1 0-1,2 3 1,-1 1 3,0-1 1,0 1-1,-1 0 1,1 0 0,-1 0-1,0 0 1,-1 0-1,1 0 1,-1 8 0,-1 45 78,2 24 28,0-74-83,0 1 0,0 0 0,1 0 1,0 0-1,1-1 0,6 15 0,-8-20-20,1 0 0,0-1 0,0 1 0,-1 0 0,2-1 0,-1 0 0,0 1 0,0-1 0,1 0 0,-1 0 0,1 0 0,-1-1 0,1 1 0,0-1 0,0 1 0,0-1 0,0 0 0,0 0 0,0 0-1,0 0 1,0-1 0,0 1 0,1-1 0,-1 0 0,0 0 0,0 0 0,0 0 0,0-1 0,1 1 0,-1-1 0,5-2 0,4 0-3,-2-1-1,1 0 1,0-1-1,-1-1 1,0 1-1,0-2 0,15-11 1,-8 3-18,-1 0-1,-1-1 1,0-1 0,-2 0-1,1-1 1,-2 0 0,0-1 0,10-24-1,-10 14-21,-1-1 0,-1 0 0,-1-1 0,-2 0 0,3-34 0,-3-7-69,-3 1 1,-9-121-1,-6 83 118,-27-112 0,38 220-14,0-1-6,-1-1 0,1 0 0,-1 1 0,0-1-1,0 1 1,0-1 0,-2-3 0,3 5 4,-1 1 0,1 0 0,0 0 0,0 0 0,0 0 0,-1-1 0,1 1 0,0 0 0,0 0 0,-1 0 0,1 0 0,0 0 0,0 0 0,-1 0 0,1 0 1,0 0-1,0 0 0,-1-1 0,1 1 0,0 0 0,0 1 0,-1-1 0,1 0 0,0 0 0,0 0 0,-1 0 0,1 0 0,0 0 0,-1 0 0,-10 11-4,3 0 11,1 0 0,1 1 1,0 0-1,1 0 0,0 0 1,1 0-1,0 1 0,-3 21 1,-8 108 77,14-133-81,0 466 415,5-134-345,-5-314-102,-7 36-1,7-61 30,1-1 0,0-1 1,0 1-1,-1-1 0,1 1 0,0 0 1,-1-1-1,1 1 0,0-1 0,-1 1 1,1-1-1,-1 1 0,1-1 0,-1 1 1,1-1-1,-1 0 0,1 1 0,-1-1 1,1 0-1,-1 1 0,0-1 0,1 0 0,-1 0 1,0 0-1,1 1 0,-1-1 0,1 0 1,-1 0-1,0 0 0,1 0 0,-1 0 1,0 0-1,1 0 0,-1 0 0,0 0 1,1-1-1,-1 1 0,0 0 0,1 0 1,-1-1-1,1 1 0,-1 0 0,0-1 1,0 1-1,1-1 0,-3 0 2,-1-1 1,1 0 0,0 0-1,1 0 1,-1 0-1,0-1 1,1 1 0,-1-1-1,1 0 1,0 1-1,0-1 1,0 0 0,0 0-1,0-1 1,1 1-1,-1 0 1,1 0 0,-2-7-1,-1-4 17,1 0-1,0-1 0,-1-16 1,1-1 41,3-63 0,1 83-53,0 0 1,1 0-1,0 0 1,1 0-1,1 0 0,0 1 1,0-1-1,8-13 1,-8 19-8,1 0 0,-1 0 0,1 1 0,0 0 1,0 0-1,1 0 0,-1 1 0,1 0 0,0 0 1,1 0-1,-1 1 0,0 0 0,1 0 0,0 0 1,0 1-1,7-1 0,14-3-23,1 1-1,47-1 1,-52 4-23,71-4-238,303-33-4637,-371 35 4234,40-8-2492,92-27-1,-108 21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7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144 402 2146,'0'0'5968,"-19"20"-5263,19-20-705,-74 89 753,69-82-656,0 0 1,1 0-1,1 1 1,-1 0 0,1-1-1,0 1 1,1 0-1,0 1 1,0-1 0,1 0-1,-1 14 1,0 0 140,-7 68 1011,5 147 0,4-226-1161,1 1-1,0-1 0,0 0 1,1 0-1,1 0 0,5 16 1,-7-24-59,0-1 1,1 1 0,-1 0 0,1 0-1,0-1 1,0 1 0,0-1 0,0 1-1,0-1 1,0 0 0,1 0 0,-1 0 0,1 0-1,0 0 1,-1 0 0,1-1 0,0 0-1,0 1 1,0-1 0,0 0 0,0 0-1,0-1 1,0 1 0,0-1 0,1 1-1,5-1 1,0-1-6,1 0 1,-1-1-1,1 0 1,-1 0-1,0-1 0,0-1 1,-1 1-1,1-1 0,-1-1 1,15-9-1,-5 2 5,-1-1 0,-1-1 0,27-28 0,-30 26-27,0-2 0,-2 1 0,0-2 0,0 1 0,-2-1 0,0-1 0,-2 0 0,0 0 0,-1 0 0,5-36 0,-7 174 62,-5-93-49,2 1 1,1-1-1,7 37 0,-7-55-12,-1-1-1,1 1 1,1-1-1,-1 1 1,1-1-1,0 0 1,1 0-1,-1 0 1,1 0-1,0-1 1,1 1 0,-1-1-1,1 0 1,0 0-1,0-1 1,1 0-1,10 7 1,-12-10 1,1 1 1,0-1-1,-1 0 1,1 0-1,0-1 1,0 1-1,0-1 1,0 0-1,0 0 1,-1-1-1,1 0 1,0 1-1,0-2 1,-1 1-1,1 0 1,0-1-1,-1 0 1,9-5-1,-2 0-52,-1-1-1,0 0 0,0-1 1,-1 0-1,0 0 1,0-1-1,-1 0 1,0-1-1,-1 0 1,-1 0-1,1 0 1,-2-1-1,0 0 1,0 0-1,-1-1 1,0 1-1,2-17 1,1-19-272,-2 0 1,-2 0-1,-5-64 1,1 75 175,-1 13 9,0-1 0,-2 1 0,-9-33 0,12 62 161,1-4-26,0 0 0,1 0 0,-1 0 0,0 0 0,1-1 0,-1 1 0,1 0 1,-1 0-1,1 0 0,-1 0 0,1-1 0,-1 1 0,1 0 0,0-1 0,1 2 0,2 0 2,0 0 0,0 0-1,0 0 1,1 0 0,-1-1-1,1 0 1,0 0 0,-1 0 0,1 0-1,0-1 1,-1 1 0,1-1-1,0-1 1,7 0 0,-2-1-5,0 1-1,0-2 1,0 1-1,0-1 1,18-9-1,-18 8-5,-1-2 0,1 1-1,-1-1 1,-1-1 0,1 0-1,-1 0 1,0 0 0,0-1-1,-1 0 1,0-1 0,-1 0-1,1 0 1,-2 0 0,1-1-1,-2 1 1,1-1 0,-1-1-1,-1 1 1,1 0 0,-2-1-1,0 0 1,0 0 0,0-17-1,-3-3 28,-1 0-1,-2 0 0,-1 0 1,-17-54-1,15 57-13,6 27-3,1 0-1,0 0 1,0 0-1,-1 0 1,1 0-1,0 0 1,-1-1 0,1 1-1,-1 0 1,1 1-1,-1-1 1,0 0-1,1 0 1,-1 0 0,0 0-1,0 0 1,0 1-1,0-1 1,1 0-1,-3-1 1,2 2 0,0 0 1,0 0-1,0 0 1,0 0-1,0 0 0,0 0 1,0 1-1,0-1 1,1 0-1,-1 0 0,0 1 1,0-1-1,0 0 1,0 1-1,1-1 0,-1 1 1,0-1-1,0 1 1,-1 1-1,-3 3 8,0 0 1,0 1-1,1-1 0,-1 1 1,-3 9-1,-2 4 23,0 1 0,2 1 0,0-1 0,-8 42 0,-10 91 147,23-129-160,-23 199 688,3 268 0,23-491-701,0 0 0,0 1-1,1-1 1,-1 1 0,0-1-1,0 1 1,1-1-1,-1 0 1,0 1 0,1-1-1,-1 0 1,0 1 0,1-1-1,-1 0 1,0 1 0,1-1-1,-1 0 1,1 0-1,-1 0 1,0 1 0,1-1-1,-1 0 1,1 0 0,-1 0-1,1 0 1,-1 0-1,1 0 1,-1 0 0,1 0-1,-1 0 1,1 0 0,-1 0-1,1 0 1,-1 0 0,0 0-1,1 0 1,-1 0-1,1-1 1,-1 1 0,1 0-1,-1 0 1,0 0 0,1-1-1,24-9 46,-9 0-43,-1 0 0,0 0-1,0-2 1,17-17-1,47-59 2,-52 56-32,55-51-1,-66 74 4,-16 9 19,1 0 0,-1 0-1,0 0 1,1 0 0,-1 0 0,1 0 0,-1 0 0,0 0 0,1 0 0,-1 0 0,1 0 0,-1 0-1,1 0 1,-1 0 0,0 0 0,1 1 0,-1-1 0,0 0 0,1 0 0,-1 0 0,0 1 0,1-1-1,-1 1 1,2 1-3,-1 0 0,0 1 0,0-1 0,0 1-1,0 0 1,0-1 0,-1 1 0,1 4 0,0-2 3,3 18 11,-2-10 21,0 0-1,0 0 1,2-1 0,0 1 0,9 19 0,-12-28-25,1-1 0,1 0 1,-1 0-1,0 0 0,1 0 0,0 0 1,-1-1-1,1 1 0,0-1 1,0 1-1,1-1 0,-1 0 1,0-1-1,1 1 0,-1 0 1,1-1-1,0 0 0,-1 0 0,1 0 1,0 0-1,0-1 0,-1 1 1,1-1-1,5 0 0,6 0 1,1 0-1,-1-1 1,0 0-1,0-1 1,-1-1-1,1-1 1,0 0-1,-1 0 1,0-2-1,0 0 1,0 0-1,-1-1 1,23-16-1,-32 20-3,0-1 0,0 1 0,0-1 0,0 0 0,-1 0 1,1 0-1,-1-1 0,0 1 0,0-1 0,-1 0 0,1 0 0,-1 1 0,0-2 0,0 1 0,-1 0 0,0 0 1,0 0-1,1-8 0,-1 4-4,4-66-90,-5 67 81,0 1 0,-1-1 0,0 1 0,0 0 0,-1 0 0,1-1 0,-2 1 0,-2-7 0,4 14 9,0 0 0,1-1 0,-1 1 0,1 0 0,-1 1 0,0-1 0,1 0 0,-1 0 0,1 0 0,-1 0 0,0 0 0,1 1 0,-1-1 0,1 0 0,-1 0 0,1 1 0,-1-1 0,1 1 0,-1-1 0,1 0 0,-1 1 0,1-1 0,-1 1 0,1-1 0,-1 2 0,-3 4 24,1 0 1,-1 0 0,1 0 0,0 1-1,1-1 1,0 1 0,0 0 0,0-1 0,1 1-1,0 0 1,0 12 0,0 5 18,2 0 0,3 25 0,-3-42-63,-1-1 0,2 0 0,-1 1 0,1-1 0,0 0 0,0 0 0,0 0 0,1 0 0,0 0 0,1 0 1,3 5-1,-6-10-139,2 2-2272,-6-44-8488,-5 10 9276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8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4100,'0'0'4415,"14"-6"-4196,46-19-65,-57 24-148,0 0-1,0 1 0,0-1 1,-1 1-1,1-1 0,0 1 0,0 0 1,0 1-1,0-1 0,0 0 1,0 1-1,0-1 0,-1 1 0,1 0 1,0 0-1,0 0 0,-1 1 1,1-1-1,-1 0 0,1 1 1,-1 0-1,1-1 0,-1 1 0,3 3 1,-1-1-5,-1-2-41,-1 1 1,1 0-1,-1-1 1,1 1-1,-1 0 0,0 1 1,0-1-1,0 0 1,0 1-1,-1-1 0,1 1 1,-1-1-1,1 6 1,-1-2-143,0 0 0,0 1 0,-1-1 0,0 0 0,0 0 1,-2 12-1,-1-3-212,-1-1 0,-1 0 0,0 0 0,-1 0 0,-12 22 0,14-31-117,-3 8-2426,7-12 1778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7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69 11211,'0'0'4116,"28"-11"-3657,89-35-54,-110 43-342,1 1 0,-1 0-1,1 0 1,15-1-1,-20 3-27,0 0 1,0 1-1,1-1 0,-1 1 0,0-1 0,0 1 0,3 2 0,6 0 81,-4 0 1,1-1 1,-1 1-1,0 0 0,0 1 0,12 7 0,-17-9-55,-1 0 0,1 0 0,-1 0 0,1 0 0,-1 0 0,0 1 0,0-1-1,0 1 1,0 0 0,-1-1 0,1 1 0,-1 0 0,0 0 0,1 0 0,-1 0 0,0 0 0,-1 0 0,2 6-1,-2-3 14,1 0 0,-1 0 0,0 1-1,-1-1 1,1 0 0,-1 0 0,-1 0-1,1 0 1,-1 0 0,0 0 0,0 0-1,-1-1 1,1 1 0,-1-1-1,-1 0 1,1 0 0,-1 0 0,0 0-1,0 0 1,0-1 0,-6 5 0,-29 25 355,-1-1 0,-2-3 1,-87 49-1,82-52-155,-48 24 425,93-50-631,8-1-45,35 0 5,0-1 1,66-11-1,219-70-2410,-112 18-5639,-134 40 2523,-15 5 399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48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4580,'0'0'5013,"-3"20"-3913,-25 303 2770,28-243-3103,4 162 1572,-1-193-1929,3-1-1,22 91 1,-26-132-404,0 4 5,1 0 1,1-1-1,0 0 1,6 11 0,-8-18-42,-1-1 0,1 0 1,-1 1-1,1-1 1,0 0-1,0 0 0,0 0 1,0-1-1,0 1 1,0 0-1,0-1 0,1 1 1,-1-1-1,1 0 1,-1 0-1,1 0 1,-1 0-1,1 0 0,0-1 1,-1 1-1,6 0 1,2-2-252,0 1 0,0-2-1,0 1 1,0-2 0,0 1 0,0-1 0,-1 0 0,1-1 0,-1-1 0,0 1 0,16-12 0,-1-1-1474,0-1 0,39-39 0,-50 43 1371,0 0 1,-1-1-1,0-1 0,-1 0 0,-1-1 1,-1 0-1,0 0 0,7-23 0,-17 40 564,0 1 0,-1-1-1,1 1 1,0 0 0,0-1 0,0 1-1,-1 0 1,1 0 0,0 0-1,0 0 1,0 0 0,0 0 0,1 0-1,-2 2 1,1-2-102,1-1 0,0 1 0,0-1 0,0 0 0,0 1 0,-1-1 0,1 1 0,0-1 0,0 1 0,0-1 0,0 1 0,0-1 0,0 0 0,0 1 0,0-1 0,0 1 0,0-1 0,1 1 0,-1-1 0,0 1 0,0-1 0,0 0 0,0 1 0,1-1 0,-1 1 0,0-1 0,0 0 0,1 1 0,-1-1 0,0 0 0,1 1 0,-1-1 0,1 0 0,18 5 636,26-10-482,-37 3-185,-1 0 0,1-1 1,-1 0-1,0 0 0,1 0 0,-1-1 0,-1 0 0,1 0 0,-1-1 0,1 0 0,-1 0 1,9-11-1,-13 14-11,1-2-1,-1 1 1,0 0 0,0 0 0,0-1 0,0 1 0,-1-1 0,1 1 0,-1-1 0,0 0-1,0 1 1,0-1 0,-1 0 0,1 0 0,-1 0 0,0 0 0,0 0 0,-1 1 0,1-1 0,-1 0-1,1 0 1,-1 0 0,0 1 0,-1-1 0,1 0 0,-1 1 0,-3-6 0,4 6-18,-1 0 0,0 1 1,0-1-1,0 1 1,0-1-1,0 1 0,0 0 1,-1 0-1,1 0 0,-1 0 1,0 0-1,1 1 0,-1-1 1,0 1-1,0-1 1,0 1-1,0 0 0,0 0 1,0 1-1,0-1 0,0 1 1,-1-1-1,1 1 1,0 0-1,0 0 0,0 1 1,0-1-1,-1 0 0,-4 3 1,1-1 15,1 0 0,-1 0 0,1 1 1,0 0-1,0 1 0,0-1 0,1 1 1,-1 0-1,1 0 0,0 1 0,0 0 1,0 0-1,-5 7 0,3-2 17,0 1-1,1 0 1,0 1-1,1-1 1,1 1-1,-1 0 1,2 0-1,0 1 1,0-1-1,1 1 1,0-1 0,1 1-1,1 0 1,0-1-1,4 24 1,-3-27-20,1 1 1,1-1 0,-1 0 0,2-1-1,-1 1 1,1-1 0,0 1-1,1-1 1,0 0 0,0-1-1,1 1 1,0-1 0,0 0-1,1 0 1,0-1 0,0 0-1,0 0 1,1-1 0,0 0-1,0 0 1,0-1 0,11 4-1,17 5-755,1-2-1,0-2 1,1-1-1,0-2 1,0-1-1,1-3 1,74-3-1,3-11-2785,147-33-1,-144 21 1135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8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67 3427,'0'0'6780,"1"-7"-6284,-1 3-393,3-15 250,1 17-69,3 12 146,3 13-21,-1 0 0,-1 1 0,-1-1 0,5 29 0,8 103 508,-16-91-519,-4 82 0,-1-136-337,0 1 1,-1 0-1,0-1 0,-1 1 1,0-1-1,0 0 1,-1 0-1,0 0 0,-6 9 1,9-18-49,1-1 1,0 1-1,-1 0 1,1-1-1,-1 1 1,1 0-1,-1-1 1,1 1-1,-1-1 1,0 1-1,1-1 1,-1 1-1,0-1 1,1 1-1,-1-1 1,0 0-1,0 1 1,1-1-1,-1 0 1,0 1-1,0-1 1,0 0 0,1 0-1,-1 0 1,0 0-1,-1 0 1,0-1-4,0 1 0,1-1 0,-1 1 0,1-1 0,-1 0 0,1 0 0,-1 0 0,1 0 0,-1 0 0,1 0 0,0 0 0,-2-2 0,-1-2 1,0 0 0,1 0 0,-1 0-1,1 0 1,0-1 0,-3-9 0,2 0 5,1-1 0,1 0 0,0 0 0,1 1 0,1-1 0,0 0 0,1 0 0,1 0 0,7-27 0,-6 33-11,1 1-1,1 0 1,0-1-1,0 2 1,0-1-1,1 1 1,1-1-1,-1 2 1,1-1 0,1 1-1,-1 0 1,1 0-1,0 1 1,1 0-1,0 1 1,0 0-1,10-4 1,19-8 21,0 2-1,76-18 1,-93 28-25,-18 4-9,1 0 0,0 0 0,0 0 0,-1 0 0,1-1 0,-1 0 0,1 0 0,-1 0 0,0 0 0,1 0 0,2-3 0,-5 3 4,0 0-1,1 0 0,-1 0 1,0 0-1,-1 0 1,1 0-1,0 0 1,-1-1-1,1 1 0,-1 0 1,1 0-1,-1-1 1,0 1-1,0 0 0,0 0 1,0-1-1,-1 1 1,1 0-1,0 0 1,-2-5-1,-3-6-52,-1 0 1,1 0-1,-2 1 0,0 0 0,0 0 1,-1 0-1,-12-13 0,-3-5-7,22 29 54,1 0 0,-1 1 1,1-1-1,-1 0 0,1 0 0,-1 1 0,0-1 0,1 0 0,-1 1 0,0-1 0,0 1 1,1-1-1,-1 1 0,0-1 0,-1 1 0,2 0 10,-1 0 0,1 0 0,0 0-1,-1 0 1,1 0 0,0 0 0,-1 0 0,1 0 0,0 0 0,0 1 0,-1-1-1,1 0 1,0 0 0,0 0 0,-1 0 0,1 1 0,0-1 0,0 0 0,0 0-1,-1 1 1,1-1 0,0 0 0,0 0 0,0 1 0,0-1 0,0 0-1,0 1 1,-1-1 0,1 1 0,-3 31 216,3-27-174,0 17 79,0 0 0,2 0 0,1 0 0,6 22 0,28 85 62,-23-88-154,-2 0 1,11 76-1,-16 3-2010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8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4164,'0'0'5637,"6"19"-4756,15 63-144,-18-66-497,0 0 1,-2 0 0,0 1 0,-1-1-1,-1 1 1,0-1 0,-1 0-1,-4 18 1,2-14 1,1 1 1,-1 27-1,4-35-168,1 0 0,0 1-1,1-1 1,0 0 0,4 14-1,-4-21-54,0-1-1,0 0 1,0 0-1,1-1 0,-1 1 1,1 0-1,0-1 1,1 0-1,-1 1 0,1-1 1,-1-1-1,1 1 1,0 0-1,1-1 0,6 4 1,-7-5-15,0 0 1,1 0-1,0-1 0,-1 1 0,1-1 1,0 0-1,0-1 0,0 1 1,0-1-1,-1 0 0,1 0 1,0 0-1,0-1 0,0 0 1,5-1-1,3-2-47,-1 0 1,0 0-1,0-1 0,16-10 1,-14 7-277,-1 0 0,0-1 0,0-1 1,-1 0-1,20-23 0,-27 27-395,1 0 0,-1-1 0,-1 0 0,1 0 0,-1-1 0,0 1 0,-1-1 0,0 0 0,0 0 0,-1 0 0,0 0 0,2-15 0,-3-9-2676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6470,'0'0'1468,"19"-10"-795,61-30-33,-71 36-522,1 0 0,-1 1 0,1 0 0,0 1 0,0 0 0,0 1 0,0 0 0,0 0 0,14 1 0,-9 1-6,-8-1-86,0 0 0,1 0 0,-1 1 0,0 0 1,0 1-1,0 0 0,0 0 0,0 0 0,-1 1 0,1 0 0,-1 0 0,9 5 0,-11-4-119,0-1-1,0 1 1,0 0 0,-1 0 0,1 0-1,-1 0 1,0 0 0,0 1 0,0 0-1,-1 0 1,0-1 0,0 1 0,0 0-1,0 1 1,-1-1 0,0 0 0,1 7-1,-1-4-382,0-1-1,-1 1 1,0 0-1,0 0 1,-1-1-1,0 1 1,0 0-1,-1-1 1,0 1-1,0-1 0,0 1 1,-1-1-1,-1 0 1,-6 11-1,-11 9-1546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5637,'0'0'2018,"103"-33"-1697,-71 29-33,1 2-160,-1 2-64,-12 0-160,7 0-96,-3 0-257,-6 0-255,8-2-353,-5 2-257,-5 0-127,8-4 0,-8 2-1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9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118 131 3363,'0'0'5595,"-9"16"-4949,-29 54 16,31-53-428,0 1 1,1-1 0,1 1-1,1 0 1,-5 35-1,3-12 46,-3 5 50,3-17 68,1 0 1,-1 42 0,6-69 82,7-10-316,3-6-125,0 0 0,-1 0-1,-1-1 1,10-24 0,20-69 33,-19 53-56,15-51-377,-19 55 137,41-92 0,-56 142 222,0 1 0,0-1 0,0 1 1,0 0-1,1-1 0,-1 1 0,0-1 1,0 1-1,0 0 0,1-1 0,-1 1 0,0 0 1,1 0-1,-1-1 0,0 1 0,1 0 1,-1-1-1,0 1 0,1 0 0,-1 0 1,0 0-1,1 0 0,-1-1 0,0 1 1,1 0-1,-1 0 0,1 0 0,-1 0 1,0 0-1,1 0 0,-1 0 0,1 0 1,-1 0-1,1 0 0,-1 0 0,0 0 1,1 0-1,-1 0 0,1 1 0,-1-1 1,0 0-1,1 0 0,-1 0 0,0 0 1,1 1-1,-1-1 0,0 0 0,1 0 1,-1 1-1,0-1 0,0 0 0,1 1 1,-1-1-1,0 0 0,1 1 0,11 20 27,-11-19-31,7 14 117,-1 1 1,0 0-1,-2 0 0,6 26 0,8 77 321,-14-83-322,24 230-491,-26-209-3194,-2 0-3517,-1-52 4022</inkml:trace>
  <inkml:trace contextRef="#ctx0" brushRef="#br0" timeOffset="1">118 379 4324,'0'0'2456,"18"-7"-2205,-16 6-242,149-51 371,-94 38-362,20-5-1212,93-36 0,-157 49 546,0 0 0,-1-1 0,0-1 0,17-13 0,-10 7-457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67 1634,'0'0'2765,"-11"21"-2189,-35 70-58,42-83-349,0 1 0,1 0 0,0-1 0,0 1 0,1 1 0,0-1 0,1 0 0,0 0 0,0 1-1,1 14 1,0 6 237,-2 151 2290,2-179-1693,3-12-752,5-13-206,-2 1 0,0-1 0,-1 0 0,-2-1 0,0 1 0,-1-40 0,-2-230-210,3 292 198,1 1 1,-1-1 0,0 1 0,1 0 0,-1 0-1,0 0 1,0 1 0,7 1 0,-3 0-4,0 1 0,-1 0 0,1 0 0,-1 0 0,1 1 1,-1 0-1,0 0 0,-1 1 0,1 0 0,-1 0 0,0 0 0,7 10 1,6 8 348,26 48 1,-36-57-223,-4-6-90,50 94 738,-49-91-719,-1 0 1,-1-1-1,1 1 0,-2 1 1,0-1-1,0 0 1,-1 0-1,0 13 0,-1-20-72,-1 1-1,0 0 0,0 0 1,0 0-1,0-1 0,-1 1 1,0-1-1,0 1 0,0-1 1,0 0-1,-6 8 0,2-5 29,0 0-1,-1 0 1,0-1-1,0 0 0,-13 9 1,-1-2 40,0-2 0,-1 0 0,-42 14 0,38-17-353,0-1 1,-1-1-1,0-1 0,-1-2 0,1-1 1,-39-1-1,64-1-115,-1 0-1,0 0 1,0 0 0,1-1 0,-1 1-1,0-1 1,0 0 0,1 0 0,-1 0 0,1 0-1,-1 0 1,1-1 0,-1 1 0,1-1-1,0 1 1,0-1 0,0 0 0,0 0-1,-3-3 1,-5-9-3639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2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2498,'0'0'3326,"5"-2"-3054,-5 1-259,1 1-1,0 0 0,0-1 0,-1 1 0,1 0 1,0 0-1,0-1 0,0 1 0,-1 0 0,1 0 1,0 0-1,0 0 0,0 0 0,0 0 1,-1 0-1,1 1 0,0-1 0,0 0 0,-1 0 1,1 0-1,0 1 0,0-1 0,-1 0 0,1 1 1,0-1-1,0 1 0,-1-1 0,1 1 0,-1-1 1,1 1-1,0 0 0,-1-1 0,1 1 0,-1 0 1,0-1-1,1 1 0,0 1 0,1 4 81,0 1 0,-1-1-1,1 1 1,-1 11 0,0-18-92,4 82 1051,-5 89 0,-1-69-353,-3 115 3032,26-243-3341,-14 17-353,1 1-1,0 0 1,1 0 0,-1 1-1,1 0 1,1 1 0,-1 0-1,1 1 1,0 0-1,0 1 1,21-6 0,10 2 29,0 1 1,43-2-1,-53 6-16,1025-61 238,-780 60-288,11 0 0,-231 1 37,-56 3-32,-1 0 0,1 0-1,-1 0 1,1 0 0,-1 0-1,1 0 1,-1-1 0,1 1-1,-1 0 1,1 0 0,-1 0-1,1-1 1,-1 1 0,1 0-1,-1-1 1,0 1 0,1 0-1,-1-1 1,0 1 0,1-1-1,-1 1 1,0 0 0,0-1-1,1 1 1,-1-1 0,0 1-1,0-1 1,0 1 0,1-1-1,-1 1 1,0-1 0,0 1-1,0-1 1,0 1 0,0-1-1,0 1 1,0-1 0,0 1-1,0-1 1,0 1 0,-1-1-1,1 1 1,0-1 0,0 1-1,0-1 1,0 1 0,-1-1-1,1 1 1,0 0 0,-1-2-1,-14-23-44,-5 4 40,-2 1 0,-1 2 0,0 0-1,-1 1 1,-34-17 0,-2-3-68,41 26 94,14 8-52,-1 0 1,1-1-1,-1 1 1,-8-9-1,31 26 33,0-1-1,1 0 1,1-1-1,0-1 1,0-1-1,41 15 1,-35-15-9,-1 1 0,0 0 1,-1 2-1,29 21 1,-51-33 4,0 0 0,-1-1 0,1 1 0,-1 0 0,1-1-1,-1 1 1,0 0 0,1 0 0,-1-1 0,0 1 0,1 0 0,-1 0 0,0 0 0,0-1 0,0 1 0,0 0 0,0 0 0,0 0 0,0 0 0,0-1 0,0 1 0,0 0 0,0 0 0,0 0 0,-1-1 0,1 1 0,0 0 0,-1 0 0,1 0 0,-1-1 0,1 1 0,0 0 0,-1-1 0,1 1 0,-1 0 0,0-1 0,1 1 0,-2 0 0,-26 24 57,10-14-58,-1 0 1,-1-2-1,1 0 0,-33 10 1,7-3-5,-40 20-1827,1 3-1,2 4 0,-79 56 0,147-90-2157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2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3587,'0'0'4597,"0"27"-3999,-1 2-399,-1 13 368,8 82 1,48 226 2825,8 96-1298,-52 12-349,-12-432-1642,-5 29 0,6-48-54,-1 1 0,0-1 0,0 0-1,-1 0 1,0 0 0,0 0 0,0 0 0,-9 10-1,12-16-48,0-1 0,0 0 0,0 0 0,0 1 0,-1-1 0,1 0 0,0 0-1,0 1 1,-1-1 0,1 0 0,0 0 0,0 0 0,-1 0 0,1 1 0,0-1-1,-1 0 1,1 0 0,0 0 0,-1 0 0,1 0 0,0 0 0,-1 0 0,1 0 0,0 0-1,-1 0 1,1 0 0,0 0 0,0 0 0,-1 0 0,1 0 0,0 0 0,-1 0-1,1 0 1,0 0 0,-1-1 0,1 1 0,0 0 0,0 0 0,-1 0 0,1 0-1,0-1 1,0 1 0,-1 0 0,1 0 0,0-1 0,0 1 0,0 0 0,-1 0 0,1-1-1,0 1 1,0 0 0,0-1 0,0 1 0,0 0 0,0-1 0,-1 1 0,-6-23-109,6 20 96,-3-15-493,0-1 1,-1-35-1,4-40-5046,1 54 1720,0-27-2665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3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454 154 2947,'0'0'2813,"22"-4"-2551,72-14-11,-71 15-136,-1 1-1,1 1 1,28 2 0,-8 0 40,553 2 912,272-1-439,-2-26-343,-209-27 228,-385 26-257,-182 19-179,124-16 486,-186 18 1845,-27 29-1858,-3-8-397,0 0 1,0 0-1,-8 25 1,-3 12 102,-30 309 1062,20 3-69,19-284-1024,-3 194-68,4-60 49,2-195-144,0 0 1,-1 0-1,-2 0 1,0 0-1,-8 24 1,10-38-36,-1-1-1,1 0 1,-2 0-1,1 0 1,-1 0 0,1 0-1,-2-1 1,1 1 0,-1-1-1,1 0 1,-2-1-1,1 1 1,0-1 0,-1 0-1,0 0 1,0-1 0,0 1-1,0-1 1,-12 4 0,-8-2 3,0 0 0,0-1 1,-1-2-1,1-1 1,-42-3-1,36 1 1,-215-12 31,-15 0-60,-733 28-376,-865 112 364,1813-123 32,-53 6 146,-165-4-1,255-8-212,0 0 0,0 0 0,1-1 0,-1 0 0,1-1 0,-10-5 0,19 9 38,0 0-1,-1 0 0,1 0 1,0 0-1,0 0 0,0 0 1,0-1-1,-1 1 0,1 0 1,0 0-1,0 0 0,0 0 1,0 0-1,0-1 0,0 1 0,-1 0 1,1 0-1,0 0 0,0-1 1,0 1-1,0 0 0,0 0 1,0 0-1,0-1 0,0 1 1,0 0-1,0 0 0,0 0 1,0-1-1,0 1 0,0 0 1,0 0-1,0 0 0,0-1 0,0 1 1,0 0-1,0 0 0,0 0 1,1-1-1,-1 1 0,0 0 1,0 0-1,0 0 0,0 0 1,0 0-1,0-1 0,1 1 1,-1 0-1,0 0 0,0 0 1,0 0-1,1 0 0,11-9-300,-10 7 239,22-11-3502,46-19 0,-45 21 308,29-12-3650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7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0 14189,'0'0'8472,"-17"11"-7991,-7 3-286,-24 19 0,46-31-175,0-1 1,0 1-1,1 0 1,-1 0 0,0 0-1,1 0 1,-1 1 0,1-1-1,-1 0 1,1 1-1,0-1 1,0 1 0,0-1-1,0 1 1,1-1-1,-1 1 1,1-1 0,-1 1-1,1 0 1,0-1 0,0 1-1,0 0 1,1 4-1,0 4 62,1 14 28,0-1-1,2 0 1,1 1-1,9 27 1,6 29 20,7 23-2441,-15-59-4256,-7-34 2668,1-1-2451,-4-2 1268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4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152 158 4420,'0'0'2984,"-7"13"-2631,-6 15 125,0 0 1,-14 53 0,-51 206 2724,78-284-3073,0-1 0,-1 0 0,1 0 0,-1 0 1,0 0-1,1 0 0,-1 0 0,0 0 0,-1 0 0,1 0 1,0 0-1,-3 3 0,3-24 126,3-18-212,1 1 0,12-62 0,28-70-218,-37 146 131,5-18 1,2 0 1,1 1 0,35-68-1,-35 89 10,-14 18 31,1-1 0,0 1-1,0 0 1,-1 0 0,1 0 0,0 1-1,0-1 1,0 0 0,-1 0-1,1 0 1,0 0 0,-1 1 0,1-1-1,0 0 1,0 1 0,-1-1 0,1 1-1,0-1 1,-1 0 0,1 1-1,-1-1 1,1 1 0,-1 0 0,1 0-1,5 5 8,0 1-1,-1 0 1,1 0 0,-2 0-1,1 0 1,-1 1-1,0 0 1,-1 0-1,5 14 1,1 12 82,5 39 1,-6-27 84,4 5-124,2-1 0,2-1 0,36 76 0,8-18-4569,-59-105 3586,2 2-247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5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5061,'0'0'3875,"146"-47"-3618,-100 39-1,7 2-256,-4 0 64,-1 4-352,-5 2-161,-1 0-448,-12 0-608,-11 0-353,-11 0-352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5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3427,'0'0'4175,"2"23"-3503,-1-1-477,6 131 1100,-22 202 2138,4-183-1864,22 336 987,0-270-1685,-3-61-332,-8-171-528,1 0 0,-1-1-1,1 1 1,0 0 0,1-1-1,2 9 1,-3-12-11,1-2-28,-1 1 0,1-1 0,0 0 0,-1 0-1,1 0 1,0 0 0,0 0 0,-1 0 0,1 0 0,2-1 0,-1 0-203,-1 1 0,0-1 1,1 0-1,-1 0 1,0 0-1,0 0 1,1-1-1,-1 1 1,0-1-1,0 1 1,1-3-1,1 1-1003,-1-1 0,0 1 0,0-1 1,0 0-1,2-6 0,8-20-6133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6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4708,'0'0'3113,"-4"19"-2531,0-1-405,-3 12 179,2 1-1,-1 30 0,4 358 3500,72 331-375,-64-708-3493,0 55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0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63 286 1569,'0'0'4885,"-12"-3"-4452,-39-7-33,165 7 1735,939-11-544,-629 4-1207,-359 12-10,-64-2-166,-1-2-178,0 1 0,-1 0 0,1-1-1,-1 1 1,0 0 0,1 0 0,-1-1-1,0 1 1,0 0 0,0 0 0,0 0-1,0 0 1,0 0 0,0 0 0,0 0-1,0 1 1,0-1 0,0 0 0,-3-1-1,-31-14 27,23 10 3,-16-8-17,0-1 0,1-1 0,2-1 0,-1-2-1,-39-38 1,0-7 70,79 63-341,6 7 275,0 2 1,-1 0 0,32 17-1,14 8 19,-41-23-25,5 1 7,0 2 1,-1 1-1,40 26 0,-67-39-36,0 0 1,0 0-1,0-1 0,0 1 0,0 0 0,0 0 0,0 0 0,0 0 0,-1 0 1,1 0-1,0 0 0,-1 0 0,1 0 0,-1 1 0,1-1 0,-1 0 0,0 0 1,1 0-1,-1 1 0,0-1 0,0 0 0,0 0 0,0 3 0,0-2 3,-1 1 0,0-1 0,0 0 0,0 0 0,0 1-1,0-1 1,0 0 0,0 0 0,-1 0 0,1 0 0,-3 2 0,-4 4 5,0-1 0,0 0 0,0 0 0,-13 6 0,-37 19-189,-118 49 1,-71 2-1937,229-78 1696,-67 18-1424,74-21 1145,1 0 0,-1-1 0,1 0-1,-1-1 1,0 0 0,-11-2 0,22 2 644,0 0 1,-1 0 0,1 0-1,0 0 1,0 0 0,0 0-1,-1 0 1,1 0 0,0 0-1,0 0 1,0-1 0,-1 1-1,1 0 1,0 0 0,0 0-1,0 0 1,0 0-1,-1 0 1,1-1 0,0 1-1,0 0 1,0 0 0,0 0-1,0 0 1,0-1 0,-1 1-1,1 0 1,0 0 0,0 0-1,0-1 1,0 1 0,0 0-1,0 0 1,0-1 0,0 1-1,0 0 1,0-1-1,5-9-759,11-7-43,12-4-135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0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1730,'0'0'4142,"-9"25"-3571,-26 83-42,32-95-443,0 0-1,1 0 1,0 1 0,1-1-1,1 1 1,2 24 0,0-16 29,48 337 1419,-18-173-708,-8 1-353,-8 2 1,-9 191-1,-9-342-427,-1-1 1,-3 0-1,-1 0 1,-1-1-1,-2 1 1,-17 39-1,27-76-126,0 0 0,0 1 0,0-1 0,-1 0 0,1 1 0,0-1 0,0 0 0,0 1 0,0-1-1,0 0 1,-1 1 0,1-1 0,0 0 0,0 0 0,0 1 0,-1-1 0,1 0 0,0 0 0,0 0-1,-1 1 1,1-1 0,0 0 0,-1 0 0,1 0 0,0 0 0,-1 0 0,1 1 0,0-1 0,0 0-1,-1 0 1,1 0 0,-1 0 0,-7-8-1435,-3-16 276,6-3 360,1 0-1,1 0 1,2-1-1,2-51 1,1 20-35,-2-18-138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1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60 320,'0'0'1698,"18"-2"-1282,1-1-289,15-1 210,45 1 0,696 14 3172,225-2-2320,-297-49-995,-517 25-372,337 3 1491,-434 12 278,-89 4-1497,0-1 0,0 1-1,0 0 1,-1-1 0,1 1 0,-2 4 0,-4 15 176,0 0 1,2 0 0,-1 34 0,3 72 176,3-45-205,-10 293 669,-3 300 201,13-601-1057,-2 90 26,-1-139 21,-1 0 0,-1 0 0,-15 50 1,17-73-79,1-1 0,-1 1 0,0-1 0,0 0 0,0 1 0,0-1-1,0 0 1,-1 0 0,1-1 0,-1 1 0,0-1 0,0 1 0,0-1 0,0 0 0,-1 0 0,1 0 0,0 0 0,-1-1 0,1 1 0,-1-1 0,0 0 0,1 0 0,-7 1 0,-8 0 10,0-1 0,0 0 0,-32-4 1,24 2 21,-184-17 51,18 2-123,-846 8-443,0 57 224,795-35 331,-162-9 422,319-17-290,42 5-8,40 6-61,-13-3-374,15-1-153,10-4 98,2 2-67,1 1 0,-1 0 0,1 1 0,0 1 0,1-1 0,-1 2 0,16-4-1,-8 2-1238,29-12-1,-19 2-339,0-1 1,-1-1 0,32-27 0,-20 11 164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127 152 2562,'0'0'2141,"-3"23"-1714,-12 80 11,11-58-20,3 0 0,1 1 1,2-1-1,3 0 0,11 55 0,-7-52 78,24 100 1146,-6-33 53,-33-128 235,-13-25-1736,-14-44-1,23 45-264,2-1 0,2 0 0,-3-54-1,12-115 127,0 165-33,2 1-1,2-1 0,2 1 1,2 1-1,20-51 0,-29 83-23,2 1 0,-1 0 0,1-1 0,0 2 0,0-1 0,6-6 0,-8 11 0,-1 1-1,0-1 0,1 1 0,-1 0 1,1 0-1,-1 0 0,1 0 1,0 0-1,-1 0 0,1 0 0,0 0 1,0 1-1,-1-1 0,1 1 0,0-1 1,0 1-1,0 0 0,0 0 0,0 0 1,0 0-1,0 0 0,0 0 0,-1 0 1,1 1-1,0-1 0,0 1 0,0-1 1,0 1-1,3 1 0,0 2-6,1-1 0,-1 1 0,0 0 0,0 0 0,0 1 0,0-1 0,-1 1 0,0 0 0,0 1 1,6 8-1,-3-2 5,-1 1 0,0-1 0,-1 1 1,5 15-1,-6-14 16,-1 0 1,0 1-1,-1-1 1,0 0-1,-1 1 1,-1-1-1,-1 1 1,-1 14-1,0-20-5,0 0 0,0 0 0,-1-1-1,0 1 1,-1-1 0,0 1 0,0-1 0,-1 0 0,0-1 0,0 1-1,-1-1 1,1 0 0,-13 11 0,-1-3-22,0-1-1,0-1 1,-1 0 0,-1-2-1,0 0 1,0-2 0,-38 12-1,52-20-120,12-1 16,14 0 124,1 1 0,0 1-1,-1 0 1,0 2 0,1 0 0,29 12 0,-34-10 2,0 1 1,-1 0-1,0 1 1,-1 1-1,0 0 1,0 1-1,-1 1 1,20 20-1,-23-20 47,0 0-1,0 1 1,-1 0-1,0 0 1,-1 1-1,7 17 1,-13-26-33,1 0 0,0 1 0,-1-1 0,0 1 0,0-1 0,0 1 0,-1 0 0,0-1 0,1 1 0,-2 0 0,1-1 1,0 1-1,-1 0 0,0-1 0,0 1 0,0-1 0,-1 1 0,0-1 0,0 0 0,0 0 0,0 1 0,0-1 0,-4 4 0,-1-1-2,-1 0 0,0 0 0,0-1 0,0 0 0,-1 0 0,1-1 0,-1 0 0,-1 0 0,1-1 0,-1-1 0,1 1 0,-20 2 0,-2 0 26,1-2 1,-1-1-1,-31-2 0,49-1-74,0 0 1,0-1-1,0-1 0,0 0 0,-13-5 0,21 6 11,-1-1 0,1 0-1,0 0 1,0-1-1,1 0 1,-1 0 0,0 0-1,1 0 1,0-1-1,0 1 1,0-1 0,0 0-1,0 0 1,-5-9-1,9 12-51,-1-1-1,0 1 0,1-1 0,-1 1 0,1-1 0,0 1 0,-1-1 0,1 1 0,0-1 0,0 1 0,0-1 0,0 1 0,0-1 0,0 0 0,1 1 0,-1-1 0,1 1 0,-1-1 0,1 1 0,-1-1 0,1 1 0,0 0 0,-1-1 0,1 1 0,0 0 0,0 0 0,0-1 0,0 1 0,0 0 0,2-1 0,3-4-353,0 1 0,1 0 0,0 0 0,9-4 0,172-84-5105,-67 36 3480,-48 20 913,5-3 10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2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 2338,'0'0'3145,"-13"23"-2617,-40 81 113,49-96-533,1 1 1,0-1 0,1 1 0,0 0 0,0-1-1,1 1 1,0 0 0,0 0 0,1 0-1,1 12 1,0 6 200,37 408 3192,-12-208-2000,9 358 787,-25-356-1624,-8-175-485,7 80 384,-8-128-525,0-4-102,-1-26-7752,-1 1 6234,1-3-316,1 0 0,7-51 0,2 30 259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4100,'0'0'2717,"26"3"-2434,-1 1-217,29 3 117,65 0 0,464-31 923,-254 5-733,413 13 450,-445 8 399,-295-2-373,-17-7-732,-16-6-24,0 1 1,-55-13-1,-25-9 65,-74-27-126,185 61-37,-1 0 1,1-1 0,-1 1-1,1 0 1,-1-1 0,1 1-1,-1 0 1,0 0 0,1 0 0,-1-1-1,0 1 1,1 0 0,-1 0-1,0 0 1,1 0 0,-1 0-1,0 0 1,1 0 0,-1 0-1,1 1 1,-1-1 0,0 0-1,1 0 1,-1 1 0,1-1-1,-2 1 1,13 11 37,30 16 51,109 50 2,-106-58-34,-1 1 0,-1 3 0,57 42-1,-98-65-48,0-1 0,0 1 0,-1 0 0,1 0 0,0 0 0,0-1 0,0 1 0,-1 0 0,1 0 0,-1 0 0,1 0-1,-1 0 1,1 0 0,-1 0 0,1 1 0,-1-1 0,0 0 0,0 0 0,1 0 0,-1 0 0,0 0 0,0 1 0,0 1-1,-1-1 7,0 0 0,1 0-1,-1 0 1,0 0-1,0 0 1,0 0-1,-1-1 1,1 1-1,0 0 1,-1 0-1,-2 2 1,-4 3 24,-1 1 0,-1-2 0,-16 10 0,-1-2-211,0-1 1,-1-2 0,0 0-1,-1-2 1,1-2 0,-34 5 0,-1-4-676,-115 1 0,176-9 735,0 0-1,1 0 1,-1 0 0,0 0 0,1 0 0,-1 0-1,0-1 1,1 1 0,-1-1 0,1 1-1,-1-1 1,1 1 0,-1-1 0,1 0 0,-1 0-1,-2-2 1,3 2 26,1 0-1,-1-1 1,0 1-1,1 0 1,-1-1-1,1 1 1,0 0-1,-1-1 1,1 1-1,0-1 1,0 1-1,0-1 1,0 1-1,0-1 1,0 1-1,1 0 1,-1-1-1,0 1 1,1-3-1,1-1-59,0 1 0,0-1 0,0 1-1,0-1 1,1 1 0,0 0 0,-1 0 0,1 0-1,1 1 1,-1-1 0,1 1 0,-1-1 0,7-3-1,7-5-545,33-17-1,-43 25 544,108-52-1602,-49 27 946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8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16015,'0'0'4954,"17"-19"-4425,58-57-129,-72 72-371,0 1-1,0 0 1,1 0-1,-1 1 1,1-1 0,0 1-1,0-1 1,0 1-1,0 0 1,0 1-1,0-1 1,1 1 0,-1 0-1,1 0 1,6-1-1,2 0 38,3-1 7,0 1 1,0 0-1,0 1 0,0 0 0,16 2 0,-29 0-67,0-1 0,0 0 0,0 1-1,0-1 1,0 1 0,0 0 0,0 0 0,0 0-1,0 1 1,0-1 0,-1 1 0,1-1-1,-1 1 1,1 0 0,-1 0 0,1 0 0,-1 0-1,0 0 1,0 1 0,0-1 0,0 1 0,-1-1-1,1 1 1,-1 0 0,1 0 0,-1-1-1,0 1 1,0 0 0,0 0 0,-1 0 0,1 0-1,0 6 1,-1-1-5,0 0-1,0-1 0,-1 1 1,0 0-1,0-1 0,0 1 1,-1-1-1,-1 1 1,1-1-1,-1 0 0,0 0 1,-1 0-1,1 0 0,-8 9 1,-3 1-11,-1-1 1,-1 0 0,-31 25-1,-120 87 207,142-109-159,17-9-33,26-9 22,22-3-380,1-2 0,-1-1-1,-1-3 1,1-1 0,38-14 0,73-25-4557,-2-7-4941,-94 33 5463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1602,'0'0'2450,"-3"20"-1884,0-2-392,-13 124 1211,12 267 2124,4-95-1429,-39 771 1513,34-1020-3531,-1 19 271,5-84-342,1 0 1,0 0 0,0 0 0,0 0 0,0 0 0,0 1-1,0-1 1,-1 0 0,1 0 0,0 0 0,0 0 0,0 0-1,0 0 1,-1 0 0,1 0 0,0 0 0,0 0-1,0 0 1,0 0 0,0 0 0,-1 0 0,1 0 0,0 0-1,0 0 1,0 0 0,0 0 0,-1 0 0,1 0 0,0 0-1,0 0 1,0 0 0,0 0 0,0 0 0,-1-1 0,1 1-1,0 0 1,0 0 0,0 0 0,0 0 0,0 0 0,0 0-1,0 0 1,-1-1 0,1 1 0,0 0 0,0 0 0,0 0-1,0-1 1,-5-11-403,0 0 0,1 0 0,0-1 0,1 0 0,1 0 0,-2-19 0,1 13-262,-8-76-1979,4-2 0,4 1 1,15-158-1,1 146 1456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5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86 1794,'0'0'1505,"20"-7"-1179,6-2-207,-9 3-24,0 1 0,1 0 0,0 1 0,-1 1-1,23-1 1,634-21 2309,-478 21-2074,1294 8 922,-1135 1-876,-278-7 465,120-16-1,-174 16 1274,-21 10-1916,0 214 1438,-3-112-1372,25 727 1402,-3-628-1481,11 248 297,-32-447-458,0 0 0,-1-1-1,0 1 1,0 0 0,-1 0-1,0-1 1,-8 19 0,9-24-15,-1-1 0,0 1-1,-1-1 1,1 0 0,-1 0 0,1 0 0,-1 0 0,0 0 0,0 0 0,0-1 0,0 0 0,-1 1 0,1-1 0,-1 0 0,1-1 0,-1 1 0,0-1 0,1 1 0,-1-1 0,0 0-1,0 0 1,-4 0 0,-12 1 12,1-1 0,-1-1-1,1 0 1,-35-6-1,-78-23 25,4 1 0,-312-14-184,-5 32 34,333 9 140,-1129 37-99,920-14 37,-98 5 204,378-25-183,47-3-3,0 0 0,0 0-1,0 0 1,0-1 0,11-4-1,11-4-35,114-23-508,-50 14-3684,174-63 0,-57-19-1764,-138 65 4186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549 128 4388,'0'0'2728,"-15"-18"-2151,-49-56 26,61 71-549,1 0 1,-1 1-1,0-1 0,0 1 1,0 0-1,0 0 0,0 0 1,-1 0-1,1 0 0,0 1 1,-1-1-1,1 1 1,-1 0-1,0 0 0,1 0 1,-1 1-1,-4-1 0,-3 0 121,-1-1-27,-1 1-1,0 1 1,0 0 0,0 1 0,1 0 0,-1 1-1,0 0 1,1 1 0,-1 0 0,1 1-1,0 1 1,-16 8 0,14-5-29,0 0 0,1 1 0,0 1 0,1 0 1,0 0-1,0 2 0,1-1 0,1 1 0,-16 23 0,14-16 72,1 0 0,0 1 0,2 1 0,-12 36-1,17-44-76,0 0 0,2 1 1,-1 0-1,2 0 0,0-1 0,1 1 0,0 0 0,4 27 0,-1-32-28,0 0 0,0 1 0,1-2 1,0 1-1,1 0 0,-1-1 0,2 0 1,-1 0-1,1 0 0,0-1 0,1 0 1,0 0-1,13 10 0,-2-4 25,0 0 0,0-1 0,1-1 0,1-1 0,21 8 1,-11-8-54,1-1 0,0-1 1,0-1-1,51 3 1,-24-7 43,94-7 0,-134 3-183,-1-1 1,1 0-1,-1-2 0,0 0 0,0-1 1,0 0-1,24-12 0,-40 16-18,-1 1 0,1 0-1,0-1 1,0 1 0,0 0 0,-1-1-1,1 1 1,0-1 0,0 0 0,-1 1 0,1-1-1,0 1 1,-1-1 0,1 0 0,-1 1-1,1-1 1,-1 0 0,1 0 0,-1 0 0,0 1-1,1-1 1,-1 0 0,0 0 0,1 0-1,-1-1 1,0 1-53,-1 0 0,1 0 0,-1 0 0,1 0 0,-1 0 0,0 0-1,1 0 1,-1 1 0,0-1 0,0 0 0,1 0 0,-1 1 0,0-1 0,0 1 0,0-1-1,0 0 1,-2 0 0,-5-2-724,0 0-1,-1 0 0,-14-3 1,-2 3-949,-32-1 1,21 2 583,-12-1-254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6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 1121,'0'0'1185,"-5"18"-587,2-6-485,-5 16 294,1 2 0,-4 48 1,18 683 5058,56 205-1366,-61-941-4061,12 207 130,-11-238-3046,37-140-3030,-21 93 4513,2 2 0,34-60-1,-9 31 349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1377,'0'0'2525,"-8"22"-2124,-25 74 143,30-86-425,1 0-1,0 1 0,1-1 1,0 1-1,0-1 1,2 21-1,0-4 78,22 518 2560,0-79-809,-21 100-562,-3-307-597,3-199-1055,-15-96-2477,6 10 1931,1-1-1,2 0 1,0 0-1,2 0 0,1-1 1,1 1-1,1 0 1,2-1-1,8-39 1,5 12-180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7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2594,'0'0'812,"12"21"-97,7 7-468,3 7 259,27 56 1,9 33 902,75 144 962,-111-227-2303,106 203-1487,-128-243 1351,0-1-1,0 0 1,0 1-1,1-1 1,-1 1-1,0-1 1,0 0-1,1 0 1,-1 1-1,0-1 1,1 0-1,-1 1 1,0-1-1,1 0 1,-1 0-1,0 0 1,1 1-1,-1-1 1,0 0-1,1 0 1,-1 0-1,1 0 1,-1 0-1,0 0 1,1 0-1,-1 0 1,1 0-1,-1 0 1,1 0-1,-1 0 1,0 0-1,1 0 1,-1 0-1,1 0 1,-1 0-1,0 0 1,1-1-1,-1 1 1,1 0-1,-1 0 1,0 0-1,1-1 1,-1 1-1,0 0 1,0-1-1,1 1 1,17-18-1376,-16 15 1158,16-19-973,-4-3 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7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1269 0 3331,'0'0'758,"-16"19"-64,2-1-531,-18 21 345,-34 56 1,-31 66 1190,-32 52-259,86-148-1292,-61 70 1,76-103-441,-2-2 0,-1 0 0,-58 41 0,63-53-201,-1-1 0,-1-2 1,0-1-1,-1-1 0,-55 16 0,37-17-311,0-2 0,-1-2 0,0-2 0,-63-1 1,44-6-68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8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2251 235 1569,'0'0'4095,"2"0"-3775,11-2 747,-9 2 749,-13 0-1037,-65 10-258,39-4-271,-57 2-1,-636 2 990,-45-8 912,775-2-2139,0 0 1,0-1-1,0 0 1,0 1 0,-1-1-1,1 0 1,0 0-1,0 0 1,-1 0-1,1 0 1,-1 0-1,3-3 1,22-21 219,-14 13-173,17-15-118,1 2 0,1 1 1,2 2-1,36-20 0,-62 38 34,23-12 9,0 0-1,1 2 1,48-14-1,-254 88 806,58-16-697,6-5-25,-114 36-108,155-55 55,-86 14 0,86-27 94,63-7-45,1 0-1,0 0 1,0-1 0,0 0-1,0 0 1,0 0 0,0-1 0,-10-4-1,16 6-58,0 0 1,0-1-1,0 1 0,0 0 1,0 0-1,0 0 0,0 0 0,0 0 1,0 0-1,0 0 0,0 0 1,0 0-1,0 0 0,0 0 0,0 0 1,0 0-1,0 0 0,0 0 0,0 0 1,0-1-1,0 1 0,0 0 1,0 0-1,0 0 0,0 0 0,0 0 1,0 0-1,0 0 0,0 0 1,0 0-1,0 0 0,0 0 0,0 0 1,0 0-1,0 0 0,0 0 0,0 0 1,0-1-1,0 1 0,-1 0 1,1 0-1,0 0 0,0 0 0,0 0 1,0 0-1,0 0 0,0 0 1,0 0-1,0 0 0,0 0 0,0 0 1,0 0-1,0 0 0,0 0 0,9 1 51,16 4-57,195 89 129,-95-40-195,183 94-932,-112-39-4155,-195-108 5016,0-1 1,0 0-1,0 1 0,0 0 1,0-1-1,0 1 0,0-1 1,0 1-1,0 0 0,0 0 1,0-1-1,-1 1 0,1 0 1,0 0-1,-1 0 1,1 0-1,-1 0 0,1 0 1,-1 0-1,1 0 0,-1 0 1,1 2-1,-2-2 28,1 0 1,0 0-1,-1-1 1,1 1-1,-1 0 1,1 0-1,-1 0 1,1-1-1,-1 1 1,0 0-1,1-1 1,-1 1-1,0 0 1,1-1-1,-1 1 1,0-1-1,0 1 1,0-1-1,0 0 1,-1 1-1,-8 3-493,-1-1 0,0 0 0,-14 2 0,22-4 522,-44 6-1193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13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0 961,'0'0'1068,"-4"20"-540,0-1-371,-2 6 109,2 1 1,0-1-1,0 32 1,50 689 3416,-19-321-2186,-27-321-1108,-5 0 0,-18 109 0,-7-69 566,29-142-938,0 2-74,1 0-1,-1 0 0,1 1 1,-1-1-1,1 0 1,0 0-1,1 0 1,-1 0-1,1 0 1,0 0-1,0 0 1,2 5-1,-3-8-513,-17-11-3924,3 1 3636,1-2-1,0 0 1,-19-20 0,20 19 298,-6-8-181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14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2356 219 897,'0'0'3112,"-9"-3"-2802,-3-1-167,-1 0 0,0 1 0,0 1 1,0 0-1,-18 0 0,-8 4 382,-62 11 0,4 0-155,-1715 84 2892,1767-94-3152,17-1 86,-36-2 0,50 0 668,27-2-548,2-4-221,7 0 55,4 2-129,-1 0 0,1-2 0,-1 0-1,44-19 1,92-54 99,65-66 147,-180 107 75,-45 37-341,-1 1 0,0 0 0,0 0 0,0 0 0,0 0 0,0 0 0,0-1 0,0 1 0,0 0 0,0 0 0,0 0 0,0 0 0,0-1 0,0 1 0,1 0-1,-1 0 1,0 0 0,0 0 0,-1-1 0,1 1 0,0 0 0,0 0 0,0 0 0,0 0 0,0 0 0,0-1 0,0 1 0,0 0 0,0 0 0,0 0 0,0 0 0,0 0 0,0-1 0,-1 1 0,1 0 0,0 0 0,0 0 0,0 0 0,0 0 0,0 0 0,0 0 0,-1-1 0,1 1 0,0 0 0,0 0 0,0 0 0,0 0 0,-1 0 0,1 0-1,0 0 1,0 0 0,0 0 0,0 0 0,-1 0 0,-7 0-7,-1 0 0,1 0 0,0 1-1,-1 0 1,1 0 0,0 1 0,0 0-1,-15 6 1,-5 4-1,-30 18 1,32-16-31,-169 82 63,144-74 36,-103 29-1,62-33 446,91-17-501,1-1 0,-1 0 1,1 0-1,-1 1 0,1-1 0,-1 0 0,0 1 0,1-1 1,0 1-1,-1-1 0,1 1 0,-1-1 0,1 1 0,0-1 0,-1 1 1,1-1-1,0 1 0,-1-1 0,1 1 0,0-1 0,0 1 1,-1 0-1,1-1 0,0 1 0,0-1 0,0 1 0,0 0 0,0-1 1,0 1-1,0 0 0,0-1 0,0 1 0,0-1 0,1 1 0,-1 0 1,0-1-1,0 1 0,1-1 0,-1 1 0,1 0 0,13 27 116,-1-11-68,2-1 0,0-1 0,0 0 0,1-1 0,1-1 0,35 22 1,120 53 84,-153-78-129,294 115 135,-13-5-3365,-269-104 327,-31-16 2849,0 0-1,0 1 0,0-1 1,0 0-1,0 0 1,0 0-1,0 1 1,0-1-1,0 0 1,0 0-1,0 0 0,0 0 1,0 1-1,0-1 1,0 0-1,0 0 1,0 0-1,0 0 1,0 1-1,-1-1 1,1 0-1,0 0 0,0 0 1,0 0-1,0 0 1,0 0-1,0 1 1,-1-1-1,1 0 1,0 0-1,0 0 1,0 0-1,0 0 0,-1 0 1,1 0-1,0 0 1,0 0-1,0 0 1,0 0-1,-1 0 1,1 0-1,0 0 0,0 0 1,0 0-1,-1 0 1,1 0-1,0 0 1,0 0-1,0 0 1,0 0-1,-1 0 1,1 0-1,0 0 0,0 0 1,0 0-1,0-1 1,-1 1-1,-111-2-4311,77-1 3363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8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11082,'0'0'8547,"15"-17"-8291,53-48-31,-64 63-201,0-1 0,0 1 0,0 0 0,0 0 0,0 0 0,1 0 0,-1 1 0,1 0 0,-1 0 0,1 0 0,0 0 0,-1 1 0,1 0 1,0 0-1,-1 0 0,1 1 0,-1-1 0,1 1 0,0 0 0,-1 0 0,1 1 0,5 2 0,-5-2 5,1 0 31,1 0 1,-1 1-1,0 0 1,0 0-1,-1 0 0,1 1 1,-1 0-1,0 0 1,0 1-1,0-1 1,0 1-1,-1 0 1,0 0-1,0 1 1,0-1-1,5 12 1,-7-12-23,0 0 1,0 0 0,0 0-1,-1 0 1,0 0 0,0 0 0,0 1-1,-1-1 1,0 0 0,0 1-1,0-1 1,0 0 0,-1 1-1,0-1 1,0 0 0,-1 0-1,1 0 1,-1 0 0,0 0-1,-1 0 1,-3 6 0,-5 6 12,-2 0 1,0-1 0,-28 27 0,-52 35 30,81-68-67,11-9-10,-1 0 0,1 0 0,0 0 0,0 0-1,0 0 1,0 0 0,0 0 0,1 0 0,-1 0 0,0 0 0,0 0 0,0 3 0,1-4-5,0 0 1,0 0 0,0 1-1,0-1 1,0 0 0,0 1-1,0-1 1,0 0 0,0 1-1,0-1 1,0 0 0,1 0-1,-1 1 1,0-1 0,0 0-1,0 1 1,0-1 0,1 0-1,-1 0 1,0 1 0,0-1-1,0 0 1,1 0 0,-1 0-1,0 0 1,0 1 0,1-1-1,-1 0 1,0 0 0,1 0-1,-1 0 1,1 0-1,3 2 10,1-2-1,0 1 0,-1 0 0,1-1 0,5 0 1,-3 0 30,21-1-144,-1 0-1,0-2 1,0-1-1,42-12 0,105-42-2862,-162 54 2619,31-12-1244,148-57-10600,-113 37 6950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1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2178,'0'0'1756,"7"22"-1366,1 6-258,6 15 160,21 48-1,6-2 380,5-1-1,3-3 1,4-2-1,85 102 1,-109-149-499,149 176 732,16-18-96,-158-167-647,-35-26-17,-2-2-924,-10-6 357,0 0 0,1 0 0,-1-1 0,2 0-1,-1-1 1,-13-15 0,3-2-479,-26-38-1,24 26 211,0-1 0,3-1-1,1 0 1,2-1 0,-20-87 0,22 50-93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16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1 1313,'-8'30'657,"-87"325"1462,92-343-2044,-115 365 1644,90-300-920,-4-1 0,-75 127 0,62-141 370,42-60 1288,6-11-1990,11-13-1208,-14 19 384,1 0-1,0 0 0,-1 0 1,0 0-1,0 0 0,0 0 1,0 0-1,-1-4 0,1 4 59,0-13-597,0 0 0,1 0 0,1 1-1,8-31 1,-7 37 655,1 0 1,-1 1-1,2-1 1,-1 1-1,1-1 1,0 1-1,1 1 1,0-1-1,10-9 1,19-15-604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6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5029,'18'0'774,"328"-4"1532,535-8 219,-1010 30-8509,-8-4 2701,96-12 2236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7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4100,'0'0'3838,"6"20"-3058,37 123 960,-26-62-477,-3 1 0,6 131 0,-11-89-813,-7-80-1043,-1-44 468,0 0 0,-1 0 0,1 0 0,0 0 0,-1 0 0,1 0 0,0 0 0,-1 0 0,1 0 0,0 0 0,-1 0 0,1 0 0,0-1 0,-1 1 1,1 0-1,0 0 0,-1-1 0,1 1 0,-1-1 0,1 1 0,0-1 0,6-5-614,-1 0 1,1 0-1,-1 0 0,-1-1 1,1 0-1,5-10 1,27-52-2329,-23 40 1983,7-11-245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55 214 3171,'0'0'3459,"7"21"-2775,4 9-398,25 83 928,-18-52 0,38 172 2227,-54-192-2432,-19-43-812,12-1-188,1 0 0,0-1 0,0 0 0,0 0 1,0 0-1,1-1 0,-1 1 0,1-1 0,0 1 0,1-1 0,-1 0 0,1-1 0,0 1 0,-2-7 0,-1-6-2,1-1 1,0 1-1,0-21 1,-1-10 33,4-1 0,1 1 0,7-58 0,-4 86-42,1 1 0,0-1 1,2 1-1,0 0 0,1 1 0,1-1 0,1 2 0,0-1 0,2 1 0,16-22 1,-24 36 1,1-1 1,0 1 0,0 0 0,0 0 0,0 1 0,1-1 0,0 1 0,0 0 0,0 0 0,0 1-1,0-1 1,0 1 0,0 0 0,1 0 0,-1 1 0,1 0 0,0 0 0,-1 0 0,1 1-1,0-1 1,-1 2 0,1-1 0,0 0 0,-1 1 0,1 0 0,0 0 0,-1 1 0,1 0 0,-1 0-1,0 0 1,0 0 0,0 1 0,0 0 0,0 0 0,0 0 0,-1 1 0,1-1 0,-1 1 0,0 0-1,0 1 1,-1-1 0,1 1 0,-1-1 0,4 7 0,-4-5 4,0-1-1,-1 0 1,1 1 0,-1 0-1,0-1 1,-1 1 0,1 0 0,-1 0-1,0 0 1,-1 0 0,1 0-1,-1 0 1,0 0 0,-2 9-1,0-8-12,0 0 0,0 0 0,-1 0 0,0 0 0,0 0 0,0 0 0,-1-1-1,0 0 1,-1 1 0,1-1 0,-8 7 0,-4 3-189,-1-1 0,0 0-1,-1-1 1,-1-1 0,0 0 0,0-2 0,-2 0-1,1-1 1,-1-1 0,0-1 0,-41 9 0,55-15 133,0-2 0,0 1-1,0-1 1,-1 0 0,1 0 0,0 0 0,0-1 0,-14-4 0,19 4 70,-1 1 1,1-1 0,0 0-1,0 0 1,0 0 0,0 0-1,0 0 1,0-1 0,1 1-1,-1-1 1,0 1 0,1-1-1,-1 1 1,1-1 0,-1 0-1,1 0 1,0 0 0,0 0-1,-1 0 1,2 0 0,-1 0-1,0 0 1,0 0 0,1-1-1,-1 1 1,1 0 0,-1 0-1,1-1 1,0 1 0,0 0-1,0 0 1,1-3 0,-1 4-7,0-1 0,0 1-1,1 0 1,-1 0 0,0-1 0,1 1 0,-1 0 0,1 0 0,-1-1 0,1 1 0,0 0 0,-1 0-1,1 0 1,0 0 0,0 0 0,0 0 0,0 0 0,0 1 0,0-1 0,0 0 0,2-1 0,0 1 5,0 0 1,-1 0-1,1 0 1,0 0-1,0 1 1,0-1-1,0 1 1,0 0-1,4 0 1,2 1 22,0 0 1,0 1-1,-1 0 0,1 0 1,15 6-1,5 8 98,-1 0 0,48 36 1,2 2 110,-10-14-216,2-3 0,1-3 1,2-4-1,141 40 1,-206-68-334,1 1 1,1-2-1,-1 1 1,0-1 0,0-1-1,0 1 1,1-1 0,13-3-1,-19 2 75,0 0 1,-1 0-1,1 0 0,0-1 0,0 0 0,-1 0 1,1 0-1,-1 0 0,0 0 0,0-1 0,0 1 1,0-1-1,0 0 0,0 0 0,-1 0 1,1 0-1,-1-1 0,0 1 0,0-1 0,0 1 1,2-7-1,4-14-848,-1-1 0,-2 0 0,5-41 0,-9 61 968,5-39-856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96 139 3651,'0'0'3246,"-6"19"-2675,-2 1-368,4-7-44,-1-1-1,2 1 1,0 0 0,0 0-1,1 0 1,-1 23 0,-1 76 1373,-5 0 0,-24 110 0,33-222-1518,0 0-1,0 0 1,0 0 0,0 0 0,0 0-1,-1 0 1,1 1 0,0-1 0,0 0-1,0 0 1,0 0 0,0 0-1,0 0 1,0 0 0,-1 0 0,1 0-1,0 0 1,0 0 0,0 0 0,0 1-1,0-1 1,-1 0 0,1 0-1,0 0 1,0 0 0,0 0 0,0 0-1,0 0 1,-1 0 0,1 0 0,0 0-1,0 0 1,0 0 0,0-1-1,0 1 1,0 0 0,-1 0 0,1 0-1,0 0 1,0 0 0,0 0 0,0 0-1,0 0 1,0 0 0,-1 0-1,1 0 1,0-1 0,0 1 0,0 0-1,0 0 1,0 0 0,0 0 0,0 0-1,0 0 1,0-1 0,0 1-1,0 0 1,0 0 0,0 0 0,0 0-1,0 0 1,0-1 0,-4-25 13,2 0 1,2-1 0,0 1-1,1 0 1,10-49-1,3 1-41,3 0 1,4 1-1,3 1 0,52-109 0,-74 175-8,1 0 0,1 0 0,-1 0 0,1 0 0,0 1 1,5-6-1,-8 10 24,0 1 1,0-1 0,0 0-1,0 0 1,0 1 0,0-1 0,0 1-1,0-1 1,0 0 0,0 1-1,0 0 1,1-1 0,-1 1-1,0 0 1,0 0 0,0 0-1,1-1 1,-1 1 0,0 0 0,0 1-1,0-1 1,1 0 0,-1 0-1,0 0 1,0 1 0,0-1-1,0 1 1,0-1 0,0 1 0,1-1-1,-1 1 1,0-1 0,0 1-1,-1 0 1,1 0 0,0 0-1,0-1 1,0 1 0,0 0-1,1 2 1,4 6 52,1 0-1,-1 0 0,0 1 1,-1 0-1,0 0 0,0 0 1,2 12-1,20 82 208,-13-47-201,36 108 122,-28-100-345,-2 0-1,14 97 1,-33-157-29,2 21-637,-3-25 622,0 0 0,0 0 0,0 0-1,0 0 1,0-1 0,0 1 0,0 0 0,0 0-1,0 0 1,0 0 0,-1 0 0,1 0 0,0 0-1,-1-1 1,1 1 0,-1 0 0,1 0 0,-1 0-1,1-1 1,-2 2 0,-1-1-129,0 0 1,0-1-1,0 1 0,0-1 0,0 0 1,-1 1-1,1-2 0,0 1 1,0 0-1,0-1 0,0 1 1,0-1-1,-4-1 0,-41-19-2117,16 2 1022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1 316 5221,'0'0'2381,"20"-8"-2066,7-3-207,-7 3 5,1 0 0,0 1 0,40-7 0,164-21 340,109-23-1626,-333 57 1087,1 19 387,0 0 0,1 0 0,1 0 0,0-1 0,9 20 0,44 106 586,-32-82-302,-14-36-49,1 0-1,26 39 1,-37-63-498,0-1 0,0 0 0,0 0 0,0 0 0,0 0-1,0 0 1,0 0 0,0 0 0,0 0 0,0 0 0,0 0 0,0 0 0,0-1 0,0 1 0,0 0 0,0-1 0,0 1 0,1-1 0,3-2-19,-1-1 0,1 1 1,-1-1-1,0 1 1,0-1-1,-1 0 1,1-1-1,-1 1 1,0-1-1,0 1 0,0-1 1,0 0-1,-1 0 1,3-8-1,3-11 1,9-45 0,-15 60-15,13-59-9,2 0 0,4 2 0,40-88 0,-58 147-21,0 1 0,1-1 0,0 1 0,0 0 0,1 0 0,0 0 0,6-5 0,-8 8 19,0 1 1,0-1 0,1 1 0,-1 0 0,1 0 0,0 0-1,-1 1 1,1-1 0,0 1 0,0 0 0,0 0 0,0 1-1,0-1 1,0 1 0,4-1 0,21 4 80,0 1-1,-1 0 1,0 3-1,0 0 1,29 12 0,15 4 5,57 7 246,-128-29-80,-2 0-236,0 0 1,0 0 0,-1 0-1,1 0 1,-1 0 0,1 0 0,0 0-1,-1 0 1,0 0 0,1-1-1,-1 1 1,1-1 0,-1 1 0,0-1-1,-2 1 1,-1 0 15,-7 3 1,1 1 1,0 0-1,0 0 0,0 1 0,0 0 1,1 1-1,0 0 0,1 1 0,-1 0 0,2 1 1,-1-1-1,1 2 0,0-1 0,1 1 1,0 0-1,1 1 0,0 0 0,0 0 0,-3 11 1,0 6 67,1 0 1,2 1-1,0-1 0,2 1 1,2 0-1,0 1 1,4 43-1,-1-62-47,0-1 1,0 0-1,1 0 0,1 0 1,-1 0-1,2 0 0,-1 0 0,1-1 1,1 0-1,11 18 0,-12-22-19,0 1-1,1-1 1,0 0-1,0 0 0,0 0 1,0-1-1,1 1 1,0-1-1,0-1 0,0 1 1,0-1-1,1 0 1,-1-1-1,1 1 1,0-1-1,13 2 0,-4-2-46,0-1 0,0-1 0,0 0 0,1-1 0,-1-1 0,0 0 0,0-1 0,0-1 0,-1 0 0,1-2 0,22-10 0,-30 12-246,0 0 0,-1 0 0,1-1-1,-1 0 1,0-1 0,0 1 0,-1-1-1,1-1 1,-1 1 0,-1-1 0,1 0-1,-1-1 1,0 1 0,-1-1 0,0 0-1,0 0 1,-1 0 0,0 0-1,0-1 1,-1 0 0,0 1 0,1-14-1,-2 3-505,-1-1-1,-1 1 0,-1 0 1,-1-1-1,0 1 0,-1 0 1,-1 1-1,-1-1 0,-1 1 1,-17-34-1,-2 5-590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59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42 5733,'0'0'3684,"19"-6"-3038,63-20 0,-68 23-475,-1 1 0,0 0-1,1 0 1,0 2 0,-1-1 0,18 3 0,1 0 106,-9-2-175,0 1-1,0 1 0,0 0 1,-1 2-1,1 1 1,37 13-1,-58-17-131,0 0 1,-1 0-1,1 0 0,0 0 1,0 0-1,-1 0 0,1 0 1,-1 0-1,1 1 0,-1-1 0,1 1 1,-1-1-1,0 1 0,0-1 1,0 1-1,1 0 0,-2-1 0,1 1 1,0 0-1,0 0 0,-1 0 1,1 0-1,-1 0 0,1 0 0,-1 0 1,0 3-1,0-2-87,-1 0 1,1 0-1,-1 0 0,0 0 0,0 0 1,0 0-1,0 0 0,-1-1 0,1 1 1,-1 0-1,0-1 0,0 1 0,0-1 1,0 1-1,0-1 0,-3 2 1,-6 5-407,-1 0 1,1-1 0,-2-1 0,1 0 0,-26 10 0,-74 20-1832,63-23 1338,-112 43-1952,111-37 2333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0 457 1089,'0'0'3128,"18"2"-2492,2 1-456,-7 0-57,0-2 0,1 0 0,-1 0 0,0-1 0,0-1 0,23-3 0,171-51 1356,-98 24-1133,-81 23-270,168-52-91,-176 51-132,0 0 1,0-1 0,-1-1-1,0 0 1,-1-2 0,-1 0-1,20-19 1,-36 32 150,-1-1-1,1 1 1,0-1 0,-1 0 0,0 1 0,1-1-1,-1 1 1,1-1 0,-1 0 0,0 1-1,1-1 1,-1 0 0,0 0 0,0 1-1,0-1 1,1 0 0,-1 0 0,0 1-1,0-1 1,0 0 0,0 0 0,0 1-1,0-1 1,-1 0 0,1 0 0,0 1 0,0-1-1,0 0 1,-1 1 0,1-1 0,0 0-1,-1 1 1,1-1 0,-1 0 0,1 1-1,-1-1 1,1 1 0,-1-1 0,1 1-1,-1-1 1,1 1 0,-1-1 0,0 1 0,1-1-1,-1 1 1,0 0 0,0-1 0,-2-1 44,0 1 1,0 0 0,0-1-1,0 1 1,0 0 0,0 0-1,0 1 1,-1-1 0,-5 0-1,6 2-4,-1 0 1,1 0-1,-1 0 0,1 0 0,0 0 0,-1 1 0,1-1 1,0 1-1,0 0 0,0 0 0,0 0 0,0 0 1,1 1-1,-1-1 0,1 1 0,-1 0 0,1 0 0,0-1 1,0 1-1,0 1 0,1-1 0,-2 3 0,-4 9 183,1 1-1,0-1 1,-4 24-1,3 3 364,2 1 0,1 0 1,4 70-1,0-58-106,0 61 2025,2-115-2374,3-5-101,3-9-16,8-32 2,-1-1 0,13-78-1,9-31 8,42-51-54,-72 192-20,1-1 0,0 1 0,1 1 0,15-19 0,-23 31 43,0 0-1,0 0 1,-1 0 0,1 0-1,0 0 1,0 0 0,0 0-1,0 1 1,0-1 0,0 0-1,0 0 1,0 1 0,1-1-1,-1 1 1,0-1 0,0 1-1,0-1 1,1 1 0,-1 0-1,0 0 1,1 0 0,-1 0-1,0 0 1,0 0 0,1 0-1,-1 0 1,0 0 0,0 0-1,1 1 1,-1-1 0,0 0-1,0 1 1,1-1-1,-1 1 1,0 0 0,0-1-1,0 1 1,0 0 0,2 1-1,0 1 15,0 0-1,0 0 1,0 1-1,-1-1 1,1 1-1,-1-1 1,0 1-1,1 0 1,-2 0-1,3 5 1,-1 0 1,0 1 1,-1 0 0,0 1 0,0-1-1,-1 0 1,0 1 0,-1-1 0,-1 0-1,1 1 1,-1-1 0,-1 0 0,0 1-1,-1-1 1,0 0 0,0-1 0,-1 1-1,0 0 1,-1-1 0,0 0 0,0 0-1,-1 0 1,0-1 0,-1 0 0,-13 14-1,1-5-91,1-1 0,-2-1 0,0-1 0,-1 0 0,0-2 0,-1 0 0,0-1 0,-41 13 0,56-23 40,0 1 0,0-1 1,1 0-1,-1 0 0,0-1 1,-10 0-1,16 0 33,-1 0 1,1 0-1,0 0 0,0 0 1,0-1-1,-1 1 0,1 0 0,0 0 1,0-1-1,0 1 0,0-1 0,-1 1 1,1-1-1,0 1 0,0-1 0,0 0 1,0 0-1,0 1 0,1-1 1,-1 0-1,0 0 0,0 0 0,0 0 1,1 0-1,-1 0 0,0 0 0,1 0 1,-1 0-1,1 0 0,0 0 0,-1-1 1,1 1-1,0 0 0,-1 0 1,1 0-1,0-1 0,0 1 0,0 0 1,0 0-1,0 0 0,1-1 0,-1 1 1,0 0-1,0 0 0,1-2 0,0 2 2,-1 0-1,0 0 1,1 0-1,-1 0 1,1 1-1,-1-1 1,1 0-1,-1 0 0,1 0 1,-1 1-1,1-1 1,0 0-1,-1 0 1,1 1-1,0-1 1,0 1-1,0-1 0,-1 1 1,1-1-1,0 1 1,0 0-1,0-1 1,1 1-1,1-1 7,0 1 0,-1 0 0,1-1 1,0 1-1,0 1 0,-1-1 0,1 0 0,4 2 0,0 0 16,1 0 0,0 1 0,-1 0 0,0 0 0,8 5 0,-6-1 6,0 0 1,0 0-1,0 1 0,-1 0 1,-1 1-1,13 16 0,33 65 208,-39-63-124,34 46 1,-43-66-80,0-1 1,0 0 0,1 0-1,-1-1 1,1 0 0,1 0-1,-1 0 1,14 7 0,-13-9-11,0-1 0,0 0 0,1 0 0,-1 0 0,1-1-1,-1 0 1,1-1 0,-1 0 0,12-1 0,1-1-12,-1-1-1,1-1 1,-1-1-1,0 0 0,-1-2 1,32-14-1,-17 4-48,-1-1 1,52-40-1,-51 32-1,0-2 1,-2-1-1,-2-2 1,0 0-1,25-38 1,-42 51 35,-1 0 0,0 0 0,-1-1 0,-2-1 0,1 0-1,-2 0 1,-1 0 0,-1-1 0,0 0 0,-2 0 0,3-40 0,-6 54-7,-1 1-1,1 0 1,-1-1 0,0 1 0,0 0-1,-1-1 1,0 1 0,0 0-1,0 0 1,-1 0 0,-6-10 0,6 13 9,1-1 1,-1 1-1,0 0 1,-1 0-1,1 0 0,0 0 1,-1 0-1,0 1 1,1 0-1,-1 0 1,0 0-1,0 0 1,0 0-1,-1 1 1,1 0-1,0-1 1,-9 0-1,5 2 16,0 0-1,-1 0 1,1 0-1,0 1 1,0 0 0,0 1-1,0 0 1,0 0 0,0 0-1,0 1 1,1 1-1,-1-1 1,1 1 0,0 0-1,0 1 1,0 0-1,1 0 1,0 0 0,0 1-1,0 0 1,1 0 0,-1 0-1,-6 12 1,6-9 7,1-1 0,0 1 1,1 0-1,0 0 0,0 1 0,1-1 1,0 1-1,1 0 0,0 0 1,1 0-1,0 0 0,0 0 1,1 0-1,0 0 0,1 0 0,0 0 1,0 0-1,1 0 0,4 11 1,5 3 14,0-1 1,1 0 0,1-1-1,1-1 1,1 0 0,24 26 0,116 103 282,-126-126-239,-19-17-48,-1 1-1,1 0 0,-2 0 0,1 1 1,-1 0-1,9 13 0,-16-21-19,-1 0-1,0 0 1,1 0 0,-1 0 0,0 0-1,1 0 1,-1 0 0,0 0 0,0 0-1,0 0 1,0 0 0,0 0 0,0 0-1,0 0 1,0 0 0,0 0 0,0 0-1,0 0 1,-1 0 0,1 0 0,0 0-1,-1 0 1,1 0 0,-1-1 0,1 1-1,-1 0 1,0 0 0,1 0 0,-1-1-1,0 1 1,1 0 0,-1 0 0,0-1-1,-1 2 1,-3 1-10,0 0 0,0 0 0,0-1 0,-9 4 1,-6-1-317,0 0 0,-1-1 1,1-1-1,-1 0 0,0-2 1,1-1-1,-1 0 1,0-2-1,-35-6 0,49 6-48,-1 1-1,1-2 1,0 1 0,0-1-1,0 0 1,0-1-1,0 1 1,1-1 0,-1-1-1,1 1 1,0-1-1,1 0 1,-1-1-1,-7-9 1,9 10 69,0-1 0,1 0-1,0 0 1,0-1 0,1 1 0,-1 0 0,1-1-1,1 0 1,-1 1 0,1-1 0,1 0 0,-1 0-1,1 0 1,0 1 0,0-1 0,3-10 0,7-22-985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0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7431,'0'0'4682,"-2"21"-4319,-10 123 411,8 161 934,4-300-1672,1 1 0,0 0 0,0-1 1,0 1-1,1-1 0,0 0 0,0 1 0,0-1 0,0 0 0,1 0 0,0 0 0,0 0 0,4 4 0,-4-6-15,0 0 0,1 0 0,-1 0 0,0 0 0,1-1 0,0 1-1,-1-1 1,1 0 0,0 0 0,0-1 0,0 1 0,1-1 0,-1 0 0,0 0-1,0 0 1,1 0 0,4-1 0,4 0-96,1 0 0,0-1 1,0-1-1,-1 0 0,1 0 0,-1-2 1,0 0-1,0 0 0,0-1 0,-1-1 1,1 0-1,-1-1 0,14-10 0,-16 10-325,-1-1 0,0 0 0,0-1 0,0 0 0,-1-1 0,-1 1 0,0-1 0,0-1 0,0 1 0,-2-1 0,1-1 0,-2 1 0,1-1 0,-1 1 0,2-14 0,-2 0-374,0-1 1,-2 1 0,0-1-1,-2 1 1,-1-1-1,-1 0 1,-1 1-1,-9-31 1,-3 5-338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3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35 2242,'0'0'4201,"-8"0"-3597,1 0-203,-22 0-221,8 6 5474,32-5-5440,-1-2 0,1 1-1,0-1 1,-1-1 0,0 0 0,11-3 0,17-3 8,39-2-40,81-1 0,-57 10-5116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0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48 5445,'0'0'2696,"23"-7"-2221,74-22 0,-84 26-355,0 0 0,0 1 0,1 0 0,-1 1-1,0 1 1,19 1 0,2 0 88,-17-1-224,0 1 1,0 1 0,0 0 0,0 1 0,0 1 0,0 0 0,-1 1 0,0 1-1,0 1 1,-1 0 0,23 14 0,-36-19-106,0 0-1,1 0 0,-1 0 1,0 0-1,0 0 1,0 0-1,-1 0 1,1 0-1,0 1 0,-1-1 1,1 1-1,-1-1 1,0 1-1,0 0 1,0-1-1,0 1 0,-1 0 1,1 0-1,-1 0 1,1 0-1,-1-1 1,0 1-1,0 0 0,0 0 1,-1 0-1,1 0 1,-1 0-1,1-1 1,-1 1-1,0 0 0,0 0 1,0-1-1,-1 1 1,1-1-1,-1 1 1,1-1-1,-1 0 0,0 1 1,0-1-1,0 0 1,0 0-1,0 0 1,-4 2-1,-10 8-504,1-1-1,-2-1 1,0-1 0,0-1-1,-20 8 1,1-2-223</inkml:trace>
  <inkml:trace contextRef="#ctx0" brushRef="#br0" timeOffset="1">1 438 5125,'0'0'1516,"23"-1"-865,79-4-85,196-13 390,-282 17-1445,-1 0 1,0-1 0,0-1 0,0-1 0,0 0-1,0 0 1,-1-2 0,1 1 0,-2-2-1,25-15 1,62-33-2234,-59 33 2001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1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6022,'0'0'4014,"-20"13"-3384,-5 5-310,-29 25 1,49-38-249,0 0 0,1 0 0,0 1 0,0-1 0,1 1 0,-1 0 0,1 0 0,1 0 0,-1 1 0,1-1 0,0 1 0,0-1 0,0 8 0,-4 9 169,-17 59 277,3 0 0,5 2-1,2-1 1,5 2 0,3 125 0,6-187-436,1 0 0,2 1 0,0-1 0,1 0 0,2-1 0,0 1 0,1-1 0,2-1 0,0 1 0,1-2 0,1 1 0,27 33-1,-27-39-76,1-1 0,1 0-1,0-1 1,1-1-1,0 0 1,1-1-1,1-1 1,-1-1-1,1 0 1,1-1-1,0-1 1,0 0-1,0-1 1,1-1-1,0-1 1,19 1-1,-11-2-125,-1-2 0,0-1 0,1-1 0,-1-2 0,0 0 0,0-2-1,29-8 1,-36 7-335,0-2 0,0 1 0,0-2 0,-1-1 0,-1 0-1,1-1 1,-2-1 0,0 0 0,26-26 0,-32 27-192,0-1 1,0-1-1,-1 1 0,-1-1 1,0-1-1,-1 1 1,10-30-1,-10 21-210,-1 0 0,-1-1 0,-1 0 0,1-37 0,-4-7-754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2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83 2338,'0'0'1757,"-11"25"-1272,-35 82-4,42-97-387,1 1 1,0-1-1,0 1 0,1 0 1,1-1-1,0 1 1,0 19-1,1-6 85,0 182 1302,3-163-857,1-1 0,19 76 0,7 5 1783,-29-122-1905,-14-3-294,10 0-199,0 0-1,-1 0 0,1 0 1,0-1-1,0 1 0,1-1 1,-1 0-1,1 0 1,-1 0-1,1 0 0,0 0 1,0-1-1,0 1 1,0-1-1,1 1 0,0-1 1,-1 1-1,1-1 1,0-6-1,-2-7 18,1 0 0,0-35 1,2 49-28,0-16-5,1 0 1,1-1-1,1 1 0,1 0 1,0 0-1,1 1 1,1-1-1,1 1 1,1 0-1,0 1 1,1 0-1,1 0 0,1 1 1,0 1-1,1-1 1,1 2-1,0 0 1,1 0-1,0 1 0,1 1 1,1 0-1,0 2 1,23-13-1,4 4 84,60-18 0,-69 27 64,-1-2 1,0-1 0,58-33-1,-89 45-109,0 0 0,0-1-1,0 1 1,0-1-1,0 1 1,0-1 0,0 0-1,0 0 1,0 1 0,-1-1-1,1-1 1,-1 1 0,1 0-1,-1 0 1,0 0 0,0-1-1,0 1 1,0-1-1,-1 1 1,1-1 0,-1 1-1,1-1 1,-1 1 0,0-1-1,0 1 1,0-1 0,0 1-1,0-1 1,-1 0-1,1 1 1,-1-1 0,1 1-1,-1 0 1,-2-4 0,0-2 43,-1 0 0,0 0 0,-1 1 1,0 0-1,0-1 0,-1 2 1,1-1-1,-1 1 0,-1 0 0,1 0 1,-1 0-1,0 1 0,-9-5 0,13 9-50,1 0-1,-1 0 0,1 0 0,-1 1 0,1-1 1,-1 1-1,0-1 0,1 1 0,-1 0 0,0 0 1,1 0-1,-1 0 0,1 1 0,-1-1 0,0 1 1,1-1-1,-1 1 0,1 0 0,-1 0 0,1 0 1,0 0-1,-1 1 0,1-1 0,0 1 0,0-1 1,0 1-1,0 0 0,0 0 0,0-1 0,1 2 1,-1-1-1,1 0 0,-1 0 0,1 0 0,0 1 1,-1-1-1,1 0 0,1 1 0,-1-1 0,0 1 1,0 0-1,1 3 0,-3 21 71,1 0 0,2 1 0,1-1 0,1 0 0,1 0 1,2 0-1,0 0 0,2 0 0,10 25 0,9 27 78,-4-11-153,2-1-1,46 89 0,-69-153 155,1 1-497,1-1-1,-1 1 1,0 0 0,1-1-1,4 5 1,-6-7 101,0 0 0,-1-1 0,1 1 0,0-1 0,0 1-1,0-1 1,0 1 0,0-1 0,0 1 0,0-1 0,0 0 0,0 1 0,0-1 0,0 0 0,1 0 0,-1 0 0,0 0 0,0 0 0,0 0 0,0 0-1,0 0 1,0-1 0,0 1 0,0 0 0,0-1 0,0 1 0,1-1 0,7-4-605,-1-1-1,1 1 1,-2-1 0,1-1 0,-1 0-1,0 0 1,7-9 0,-6 7 165,26-28-1303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2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6054,'0'0'6416,"-5"21"-5770,-16 69-96,15-52-150,2 0 0,1 0-1,3 52 1,1-38-77,-2-31-186,2 1 0,1-1 1,0 0-1,2 1 0,0-1 0,11 30 0,-12-45-112,-1 0-1,1 0 1,0 0-1,0 0 1,1 0-1,-1-1 1,1 1-1,0-1 1,1 0-1,0-1 0,-1 1 1,1-1-1,1 0 1,-1 0-1,0 0 1,1-1-1,0 0 1,0 0-1,0 0 1,0-1-1,1 0 0,-1 0 1,0-1-1,1 0 1,6 1-1,14 0-131,0-2 1,0-1-1,0 0 0,0-2 0,0-2 1,0 0-1,-1-2 0,0 0 0,-1-2 1,49-24-1,-65 29-217,-1-1 0,0 0 0,0-1-1,-1 0 1,0 0 0,0 0 0,0-1 0,-1 0 0,1 0 0,-2-1 0,1 0 0,-1 0 0,6-14-1,-7 12-179,0 0 0,-1-1 0,-1 1-1,0 0 1,0-1 0,-1 1-1,-1-1 1,1 0 0,-2 1 0,1-1-1,-2 0 1,-1-10 0,-2 5-68,0 1 1,0-1 0,-1 1 0,-1 1 0,-12-19-1,-12-19-917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2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 6278,'0'0'2925,"22"-9"-2562,73-31-26,-86 36-268,0 1 1,1 1 0,-1-1-1,1 2 1,0-1 0,18 1-1,-5 0 36,20-3 23,0 3-1,66 5 0,-93-2-297,0 1 0,-1 0 0,1 1 0,-1 0 0,0 1 0,0 1-1,0 0 1,-1 1 0,0 1 0,14 10 0,-25-17 58,-1 1-1,1 0 1,-1 0 0,0 0-1,1 0 1,-1 0 0,0 1-1,0-1 1,0 1 0,-1-1 0,1 1-1,0 0 1,-1-1 0,0 1-1,0 0 1,0 0 0,0 0 0,0 0-1,0 0 1,-1 0 0,0 0-1,1 0 1,-1 1 0,0-1-1,-1 0 1,1 0 0,0 0 0,-1 0-1,0 0 1,0 0 0,-2 5-1,-1 1-202,-1-1-1,-1 0 1,1 0-1,-1 0 1,-1-1 0,1 1-1,-1-2 1,-15 12-1,-19 12-709,-2-3 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3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1 724 4164,'0'0'1303,"20"-12"-727,5-3-390,-5 2 9,1 1 0,0 1 0,39-13 0,15-1 476,106-21-1,82 0-704,-104 20-1187,-147 24 1007,30-7-1101,-40 8 1206,0 0-1,0 0 1,0 0 0,0 0-1,0 0 1,0 0 0,0 0-1,-1-1 1,1 1 0,0-1-1,-1 1 1,1-1 0,-1 1 0,0-1-1,3-3 1,-3 1 330,0 0 1,0-1 0,0 1-1,0 0 1,0 0-1,-1-1 1,0 1-1,0 0 1,0 0-1,0-1 1,-1 1-1,0 0 1,0 0 0,0-1-1,0 1 1,-1 0-1,1 0 1,-1 0-1,-5-7 1,7 11-186,0 0 0,-1-1 0,1 1 0,0 0 0,-1 0 0,1-1 0,0 1 0,-1 0 0,1 0-1,-1 0 1,1-1 0,-1 1 0,1 0 0,-1 0 0,1 0 0,0 0 0,-1 0 0,1 0 0,-1 0 0,1 0 0,-1 0 0,1 0 0,-1 0 0,1 0 0,-1 0 0,1 1 0,-1-1 0,1 0 0,0 0 0,-1 0 0,1 1 0,-1-1 0,1 0 0,0 0 0,-1 1 0,1-1 0,-1 1 0,-13 11 385,7-4-211,1 0 0,0 1-1,1 0 1,0 0 0,0 0 0,1 0-1,0 1 1,-4 17 0,-13 82 931,21-109-1138,-12 107 1997,2 137-1,11-256-1990,1-1 1,1 0-1,0 1 1,1 0-1,9-20 1,1-7 2,281-719-248,-284 732 232,-10 23 6,9-14-178,-9 17 170,-1 0 1,1-1-1,-1 1 0,1 0 1,-1 0-1,1 0 0,0-1 0,-1 1 1,1 0-1,-1 0 0,1 0 0,-1 0 1,1 0-1,0 0 0,-1 0 0,1 0 1,-1 1-1,1-1 0,-1 0 0,1 0 1,-1 0-1,1 1 0,0-1 1,-1 0-1,1 1 0,-1-1 0,0 0 1,1 1-1,-1-1 0,1 0 0,-1 1 1,1 0-1,3 3 8,0 1 1,0-1-1,0 1 0,-1 0 0,0 0 1,0 0-1,0 1 0,0-1 1,-1 1-1,0-1 0,0 1 1,1 6-1,2 14 81,3 38 0,-5-33-55,37 204 16,4 39-552,-42-239-904,-2 60 0,0-92 1135,0 0-1,0-1 1,-1 1 0,1 0 0,-1-1 0,0 1 0,1 0 0,-1-1-1,0 1 1,-1-1 0,1 1 0,0-1 0,-1 0 0,1 1 0,-3 1 0,2-2-53,0-1 1,0 0 0,0 1 0,0-1-1,0 0 1,0 0 0,-1 0 0,1-1 0,0 1-1,-1 0 1,1-1 0,0 0 0,-1 0 0,1 1-1,-1-1 1,-3-1 0,-16 0-1289,-5-2 118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0 542 5061,'0'0'1521,"20"-8"-1179,-3-1-257,0 1-5,0 0 0,1 1 0,0 1 1,0 1-1,26-5 0,182-21 388,162-33-1817,-367 59 993,0 0-1,22-11 1,-37 14 241,0-1 0,0 0 0,0 0-1,0-1 1,-1 0 0,0 0 0,1 0 0,-1 0 0,-1-1 0,1 0 0,3-6 0,-6 9 205,-1-1 1,0 0-1,0 0 1,0-1-1,0 1 1,-1 0 0,1 0-1,-1 0 1,0 0-1,1-1 1,-2 1-1,1 0 1,0 0 0,-1 0-1,1 0 1,-1-1-1,0 1 1,0 0-1,0 0 1,0 0 0,-1 1-1,1-1 1,-1 0-1,0 0 1,0 1-1,0-1 1,0 1 0,-4-4-1,6 6-67,0 0-1,-1-1 1,1 1-1,0 0 1,-1 0-1,1-1 1,-1 1-1,1 0 1,-1 0-1,1 0 1,-1-1 0,1 1-1,-1 0 1,1 0-1,0 0 1,-1 0-1,1 0 1,-1 0-1,1 0 1,-1 0-1,1 0 1,-1 0-1,1 0 1,-1 1-1,1-1 1,-1 0 0,1 0-1,-1 0 1,1 0-1,-1 1 1,1-1-1,0 0 1,-1 1-1,0-1 1,-10 13 240,5-2-126,0-1 0,1 1 1,1 0-1,-1 0 0,2 0 1,0 1-1,0-1 0,-2 23 1,2 11 336,3 46 0,1-43-69,-1-5-100,-1-8 82,1-1 0,2 1 0,11 60-1,-13-94 266,2-1-636,1 0 1,-1-1-1,0 1 1,0-1 0,0 0-1,0 0 1,0 0-1,3-2 1,1-1-19,-2-1 0,1 0 0,0-1 1,-1 1-1,0-1 0,-1 0 0,1 0 0,-1 0 0,3-8 1,20-62-53,-23 65 51,7-32-74,-1 1 1,5-75-1,-11-89-189,-3 184 248,-2 1 0,0 0 0,-2 0 0,0 0 0,-1 0 0,-2 1 0,-16-38 0,19 49 71,6 14 10,9 15 24,53 67 407,4-2 1,96 92 0,-130-145-367,9 6 185,-2 3 0,70 91 0,-108-129-277,-1 0 0,0 0 0,0 0 0,-1 1 0,1-1 0,-1 1 0,1-1 0,-1 1 0,0 0 0,0-1 0,-1 1 0,1 0 0,-1 6 0,0-7-9,-1 0 1,0 0 0,0-1 0,0 1 0,0 0-1,0 0 1,0-1 0,-1 1 0,1-1 0,-1 1-1,1-1 1,-1 0 0,0 0 0,0 1 0,0-1-1,-1-1 1,-3 4 0,-3 2-7,-1-1 0,0-1 0,-1 1 0,1-2 0,-1 1 0,-17 3 0,-71 13-194,82-18 124,-200 30-1333,166-28-830,-1-3 0,-64-4 0,111 1 1761,0 1-1,0-1 1,0 0 0,0 0-1,-7-3 1,10 3 304,1 1-1,-1-1 1,1 0-1,0 0 1,-1 0-1,1 0 1,0 0-1,0 0 1,0 0-1,0 0 1,0 0-1,0 0 1,0-1-1,0 1 1,0 0-1,1-1 1,-1 1 0,0 0-1,1-1 1,-1 1-1,0-2 1,0-19-1578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04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1 5477,'0'0'998,"21"3"-501,-3-1-371,-5-1-47,-1 0 0,0 1 1,0 1-1,0 0 0,0 0 0,0 2 0,-1-1 1,1 1-1,14 9 0,7 10 338,0 1-1,-2 1 0,-1 2 1,-1 1-1,-1 2 0,-2 0 1,-1 2-1,-1 0 1,31 61-1,-43-68-151,-1 0 0,0 1 0,-3 0 0,0 1 0,-1 0-1,5 54 1,-11-59-162,0 1-1,-2 0 1,0-1-1,-2 1 0,0-1 1,-2 1-1,-1-1 1,-15 40-1,1-19-109,-2-2 0,-2 0 0,-2-2 0,-1 0 1,-48 52-1,0-12-1620,-111 90 1,92-92-2204,-143 90 0,137-107 1556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2370,'0'0'1570,"41"18"-2659,-25-12 256,2-2-352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17 3331,'0'0'2146,"-10"-17"-3235,8 17 224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4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165 421 4773,'0'0'3795,"0"-3"-3266,0 2-397,1 0 0,-1 0 0,0 1 1,0-1-1,0 0 0,0 0 1,0 0-1,0 1 0,0-1 0,-1 0 1,1 0-1,0 0 0,0 1 0,-1-1 1,1 0-1,0 0 0,-1 1 1,1-1-1,-1 0 0,1 0 0,-1 1 1,1-1-1,-1 1 0,1-1 0,-1 0 1,0 1-1,1-1 0,-1 1 1,0 0-1,1-1 0,-1 1 0,0-1 1,0 1-1,1 0 0,-1 0 0,0-1 1,0 1-1,0 0 0,1 0 1,-1 0-1,0 0 0,0 0 0,0 0 1,-1 0-1,-45-6 3738,43 6-3666,0-1 0,-1 0-1,1 0 1,0 0 0,-7-3-1,7 3-187,0-1 0,-1 1 1,1 0-1,-1 0 0,-7-1 0,-13 0 380,20 1-208,20 0-100,341-21 204,-262 13-258,-45 5-27,17-1 40,77-16 1,-141 21-45,0 0 0,0-1 1,0 0-1,0 1 1,0-1-1,-1 0 0,1 0 1,0 0-1,0 0 1,-1 0-1,1 0 0,-1-1 1,1 1-1,-1-1 0,1 1 1,-1-1-1,0 1 1,0-1-1,0 0 0,0 1 1,0-1-1,0 0 1,1-3-1,-1 0-19,0-1 0,0 0 0,0 1 0,-1-1-1,0-11 1,0 6-22,0-1 29,-1-1 0,1 0-1,-2 1 1,0-1 0,0 1 0,-2 0 0,1 0-1,-1 0 1,-1 0 0,-9-18 0,-22-29 131,36 58-100,0 0-22,0 1 0,-1 0 0,1-1 1,0 1-1,0 0 0,-1-1 0,1 1 0,0 0 0,0 0 1,-1-1-1,1 1 0,0 0 0,0 0 0,-1-1 1,1 1-1,0 0 0,-1 0 0,1 0 0,0 0 0,-1 0 1,1-1-1,-1 1 0,1 0 0,0 0 0,-1 0 0,1 0 1,0 0-1,-1 0 0,1 0 0,-1 0 0,1 0 1,0 0-1,-1 1 0,1-1 0,0 0 0,-1 0 0,1 0 1,0 0-1,-1 0 0,1 1 0,0-1 0,-1 0 0,1 0 1,0 1-1,0-1 0,-1 0 0,1 0 0,0 1 1,0-1-1,-1 0 0,1 1 0,0-1 0,0 0 0,0 1 1,0-1-1,0 0 0,-1 1 0,1-1 0,0 1 1,-2 12 25,1 1 1,0-1 0,1 0 0,2 14 0,-1 6 15,1 2-9,1 0 1,15 62-1,-1-7 5,-2-5-5,5 35 15,-16-51-1997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4548,'0'0'5024,"0"0"-5000,0 0 1,0-1-1,0 1 1,0 0-1,0-1 1,0 1-1,0 0 0,0-1 1,0 1-1,0 0 1,0-1-1,0 1 1,0 0-1,0-1 1,0 1-1,0 0 1,0-1-1,0 1 1,0 0-1,0-1 1,0 1-1,1 0 0,-1 0 1,0-1-1,0 1 1,0 0-1,0-1 1,1 1-1,-1 0 1,0 0-1,0 0 1,1-1-1,-1 1 1,0 0-1,1 0 1,7-4 178,0 1 1,1 0-1,-1 0 1,1 1 0,13-2-1,-9 1 6,235-26 1720,-155 22-1685,-81 5-349,-11 0-328,1 1-444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21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3395,'0'0'812,"-2"21"-97,-1-3-548,-3 30 393,-1 49 0,7-62-263,-2 333 2463,23 0-308,-12-307-2092,-4-35 237,3 53-1,-25-81-585,11-1-90,1 0 1,0-1-1,0 1 0,0-1 0,1 0 1,-1-1-1,1 1 0,0-1 1,0 0-1,1 0 0,-1 0 1,-3-8-1,-3-7-671,1 0 0,-8-25 0,7 6-892,1 0 0,2 0 0,1-1 0,0-53 0,4 26 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21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378 138 2146,'0'0'2370,"-19"0"-1900,-61 7-32,74-6-373,0 0 0,0 1 0,0 0 0,1 0 0,-1 1 1,1-1-1,0 1 0,0 1 0,0-1 0,0 1 0,0-1 0,1 2 0,-1-1 1,1 0-1,-4 6 0,-3 3 105,-13 14 322,1 0 1,2 2 0,0 0-1,3 2 1,0 0 0,-25 63-1,33-74 638,7-16 233,6-15-898,12-22-299,1 0 1,2 1 0,2 1 0,31-39-1,-24 32-49,-24 34-114,46-65 142,98-108 1,-146 177-144,-1-1 0,0 1 1,1 0-1,-1-1 0,1 1 1,-1 0-1,0-1 1,1 1-1,-1 0 0,1 0 1,-1-1-1,1 1 1,-1 0-1,1 0 0,-1 0 1,1 0-1,-1 0 1,1 0-1,-1 0 0,1-1 1,-1 2-1,1-1 0,-1 0 1,1 0-1,-1 0 1,1 0-1,-1 0 0,1 0 1,-1 0-1,1 0 1,-1 1-1,1-1 0,-1 0 1,0 0-1,1 1 1,-1-1-1,1 0 0,-1 1 1,0-1-1,1 1 0,-1-1 1,0 0-1,1 1 1,-1-1-1,0 1 0,0-1 1,1 1-1,0 1 28,13 17 86,-1 0 0,0 1 1,9 21-1,-8-14-34,22 31 1,-13-29-21,1-1 1,1-1-1,2-1 1,0-2-1,2 0 1,51 31-1,-9-14-2154,143 61-1,-211-100 1508,1 0-822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23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139 207 3299,'0'0'3758,"-2"18"-3234,-11 119 458,-9 456 3504,22-482-3378,0-110-787,0-4-321,-1 1 0,0-1 0,1 1 1,-1-1-1,0 1 0,0-1 0,-3-3 0,-3-7-33,-3-19-211,1 0 1,1-1-1,2 0 0,-3-47 1,6-137-2304,4 133 1208,1-17 272,-1-63 677,-3 143 829,-1 1 1,-8-29-1,10 45-216,0 0-1,0 0 0,0 1 0,-1-1 0,0 0 1,0 0-1,-3-4 0,4 8-213,1 0 0,0-1 0,0 1 0,-1 0 0,1 0 0,0 0 0,0 0 0,0 0 0,-1 0 0,1 0 0,0 0 0,0 0 0,-1 0 0,1 0-1,0 0 1,0 0 0,0 0 0,-1 0 0,1 0 0,0 1 0,0-1 0,-1 0 0,1 0 0,0 0 0,0 0 0,0 0 0,0 0 0,-1 1 0,1-1 0,0 0 0,0 0 0,0 0 0,0 0 0,-1 1 0,1-1 0,0 0 0,0 0 0,0 0 0,0 1 0,0-1-1,0 0 1,0 0 0,0 1 0,0-1 0,0 0 0,0 0 0,0 0 0,0 1 0,0-1 0,0 0 0,-3 12 165,3-12-170,-1 8 113,0-1-1,1 0 1,-1 1-1,2-1 1,-1 1-1,1-1 0,0 1 1,1-1-1,-1 0 1,1 0-1,1 0 1,-1 0-1,2 0 1,-1 0-1,8 11 0,-11-17 242,0-1-323,0 1 0,1-1-1,-1 0 1,0 0 0,0 0 0,0 1-1,0-1 1,0 0 0,0 0 0,0 1-1,0-1 1,0 0 0,1 0 0,-1 0-1,0 0 1,0 1 0,0-1 0,0 0-1,1 0 1,-1 0 0,0 0 0,0 1-1,0-1 1,1 0 0,-1 0 0,0 0-1,0 0 1,1 0 0,-1 0 0,0 0-1,0 0 1,1 0 0,-1 0 0,0 0-1,0 0 1,0 0 0,1 0 0,-1 0-1,0 0 1,0 0 0,1 0 0,-1 0 0,0 0-1,0 0 1,1 0 0,-1-1 0,0 1-1,0 0 1,12-9 478,-3-15-476,1 1 1,1 1 0,2 0 0,0 0 0,1 1 0,22-25 0,-28 37-24,0 1 1,0 1-1,1 0 0,0 0 0,0 0 0,1 1 1,-1 1-1,1-1 0,0 2 0,1-1 0,-1 2 1,1-1-1,0 1 0,0 1 0,0 0 0,18-1 1,-20 3-17,0 0 1,-1 1 0,1-1-1,0 2 1,-1-1 0,1 1-1,-1 1 1,0-1 0,1 1-1,-1 1 1,-1 0 0,1 0-1,0 0 1,-1 1 0,0 0-1,0 0 1,-1 1 0,1 0-1,6 8 1,-11-11 4,0 0 0,-1-1 0,1 1 1,-1 0-1,0 0 0,0 0 0,0 0 0,0 0 0,0 0 0,-1 0 1,1 0-1,-1 1 0,0-1 0,0 0 0,0 0 0,0 0 0,-1 0 1,1 0-1,-1 1 0,0-1 0,0 0 0,0 0 0,0 0 0,-1-1 1,1 1-1,-1 0 0,1 0 0,-1-1 0,0 1 0,-3 2 0,-4 5 12,-1 0 0,0-1 0,0 0 0,-1-1 0,-19 12 0,-12 2-152,-1-1 0,-1-2 0,-56 16 1,-18 7-123,133-40-2267,14-4 1299,-10-2-239,-1-1-1,1-1 1,-1-1 0,-1-1-1,30-16 1,-15 5-936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23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2498,'0'0'5771,"7"-7"-5333,-2 2-345,0 1 1,-1-1-1,1 1 1,1 0-1,-1 0 0,1 1 1,-1-1-1,1 1 1,0 1-1,0-1 1,0 1-1,1 0 0,10-2 1,14 1 569,40 2 0,-53 1-510,-17 0-154,-1 0 0,0-1 0,0 1 0,0 0 0,1 0 0,-1 0 0,0 0 0,0 0 0,1 0 0,-1 0 0,0 0 0,0 0 0,0 0 0,1 0 0,-1 0 0,0 0 0,0 0 0,1 0 0,-1 0 0,0 0 0,0 0 0,0 0 0,1 1 0,-1-1 0,0 0 0,0 0 0,0 0 0,1 0 0,-1 0 0,0 0 1,0 1-1,0-1 0,0 0 0,0 0 0,1 0 0,-1 1 0,0-1 0,0 0 0,0 0 0,0 0 0,0 1 0,0-1 0,0 0 0,0 0 0,0 0 0,0 1 0,0-1 0,0 0 0,0 0 0,0 1 0,0-1 0,0 0 0,0 0 0,0 0 0,0 1 0,0-1 0,0 0 0,0 0 0,0 1 0,0-1 0,0 0 0,-1 0 1,1 0-1,0 0 0,0 1 0,0-1 0,0 0 0,-1 0 0,-7 8-66,5-5 28,-1-1 1,0 1-1,0-1 0,0 0 1,0-1-1,0 1 0,0-1 0,0 1 1,-1-1-1,1-1 0,-5 1 1,0 0-6,-1 0 0,1-1 0,0 0 1,-14-2-1,8-3 316,14 5-197,0-1 1,0 1 0,0 0 0,0-1 0,0 1 0,0 0 0,0 0-1,0 0 1,0-1 0,0 1 0,0 0 0,0 0 0,-2 1 0,2-1-61,1 1 0,-1 0 1,0-1-1,1 1 0,-1 0 1,1-1-1,-1 1 0,1 0 1,0 0-1,-1 0 0,1-1 1,0 1-1,-1 0 1,1 0-1,0 0 0,0 0 1,0 0-1,0 0 0,0-1 1,0 1-1,0 0 0,0 1 1,0 31 265,1-1 1,9 58-1,23 64 584,-23-111-572,17 129 194,-17-99-537,-10-71-15,0-1 0,0 0 0,0 0 0,0 0 0,0 1 0,0-1 0,1 0 0,-1 0 0,0 0 0,1 0 0,-1 0 0,1 0 0,-1 1 0,1-1 0,0 0 0,-1 0-1,1 0 1,0-1 0,0 1 0,-1 0 0,1 0 0,0 0 0,0-1 0,0 1 0,0 0 0,0-1 0,0 1 0,0-1 0,0 1 0,0-1 0,1 1 0,-1-1 0,0 0 0,0 0 0,0 1 0,0-1-1,2 0 1,1-1-264,0 0 0,0 0 0,0-1 0,0 1 0,0-1 0,-1 0 0,1 0 0,-1 0 0,1 0 0,2-3 0,2-2-378,-1 0 1,0-1-1,-1 0 0,0 0 0,0 0 0,0 0 1,-1-1-1,-1 0 0,8-19 0,0-7-841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24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6 439 2402,'0'0'3540,"-1"17"-3071,-4 138 941,8-109-407,2-1 1,2 0 0,2 0-1,1 0 1,23 57-1,-33-101-330,0-1-637,0 0 0,0 0 0,0 0 0,0 0 0,1 0 0,-1 0 0,0 0 0,0 0 0,0 0 0,0 0 0,0 0 0,0 0 0,0 0-1,0 0 1,0 0 0,0 0 0,0 0 0,0 0 0,0 0 0,0 0 0,0 0 0,1 0 0,-1 0 0,0 0 0,0 0 0,0 0 0,0 0 0,0 0 0,0 0 0,0 0 0,0 1 0,0-1 0,0 0 0,0 0 0,0 0 0,0 0 0,0 0 0,0 0-1,0 0 1,0 0 0,0 0 0,0 0 0,0 0 0,0 0 0,0 0 0,0 0 0,0 0 0,0 1 0,0-1 0,0 0 0,0 0 0,0 0 0,-2-34 262,-2 1 0,-12-54 1,-2-12-121,9 14-102,5 0 1,6-89-1,0 139-46,2 1-1,10-45 1,-10 62-22,1 0 1,1 0 0,0 1 0,1-1-1,1 2 1,14-23 0,-18 31-2,1 1 0,0 0 0,1 0 0,-1 1 0,1-1 0,11-7 0,-15 12-8,0 0 1,0-1 0,0 1 0,0 0-1,1 0 1,-1 0 0,0 1 0,0-1 0,1 0-1,-1 1 1,0 0 0,1-1 0,-1 1-1,0 0 1,1 0 0,-1 0 0,0 1 0,1-1-1,-1 1 1,0-1 0,0 1 0,1 0 0,-1-1-1,0 1 1,0 0 0,3 3 0,1 0 7,-2 1 1,1 0 0,0 0 0,-1 0 0,0 1 0,0-1-1,-1 1 1,1 0 0,-1 0 0,-1 0 0,1 1-1,-1-1 1,0 1 0,0-1 0,-1 1 0,0 0 0,0-1-1,-1 1 1,0 8 0,0 1 11,0-1 0,-2 1 0,0 0 1,0-1-1,-2 0 0,0 0 0,-9 23 0,3-17-13,-1-1 1,-1 0-1,-1 0 0,0-2 0,-2 1 1,0-2-1,-1 0 0,0-1 0,-2 0 1,0-1-1,-39 24 0,53-37-6,-8 8-6,11-10 6,1 1 0,0 0-1,0-1 1,0 1 0,0 0 0,0 0 0,1-1 0,-1 1-1,0 0 1,0-1 0,0 1 0,1 0 0,-1-1-1,0 1 1,1-1 0,-1 1 0,0 0 0,1-1-1,-1 1 1,1-1 0,-1 1 0,1-1 0,-1 1-1,2 0 1,54 56 144,79 61 1,-70-71-136,2-3 0,105 51 0,-2-1 44,-55-19-78,-3 6 0,114 105 0,71 87-925,-270-246 536,53 46-2528,-71-66 1671,1 0 0,1 0 0,16 8 0,2-7-2776,-1-7-42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8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155 766 5797,'0'0'1122,"-4"19"-1026,-12 67 0,12-60-28,2 0 0,1 0 0,2 33 0,1-7 44,-3 21 274,-3 0-1,-3-1 1,-26 113 0,29-172 356,2-14 786,-1-21-600,-32-286 892,-6-135-966,41 399-837,5-233 108,-2 239-87,2 0 0,2 1-1,1-1 1,2 1 0,17-41-1,-23 70-35,-1 0 0,1 0 0,1 1 0,-1-1 0,1 1 0,1 0-1,-1 1 1,1-1 0,0 1 0,1 0 0,0 1 0,13-10-1,-15 12 0,0 1-1,0 0 1,0 0-1,1 0 0,-1 0 1,0 1-1,1 0 0,-1 0 1,1 1-1,-1-1 0,1 1 1,-1 0-1,1 1 1,-1-1-1,1 1 0,-1 0 1,1 1-1,-1-1 0,0 1 1,0 0-1,6 3 0,3 3-5,0 1 0,0 0-1,-1 1 1,0 1 0,0 0-1,-1 0 1,-1 1 0,19 27-1,-13-15-3,-2 0-1,0 1 1,-2 1-1,14 37 0,-21-45 19,0 1 0,-2 0 0,0 0-1,-1 0 1,0 0 0,-2 1 0,-1-1-1,0 0 1,-1 1 0,-6 32-1,3-40 21,0-1-1,-1-1 0,0 1 0,-1-1 0,0 0 0,-1 0 0,0 0 0,0-1 1,-1 0-1,-10 9 0,-1 0 28,-1-2 0,-1 0 0,-35 20 0,34-23-28,0-1-1,-1-1 1,0-1-1,-1-1 1,0-2-1,-35 8 1,58-15-41,0 0 1,1 0 0,-1 0 0,0 0 0,1 0 0,-1 0 0,0 0 0,1 0 0,-1 1 0,1-1 0,-1 0 0,0 0 0,1 1 0,-1-1 0,1 1 0,-1-1 0,1 0 0,-1 1 0,1-1 0,-1 1 0,0 0 0,1 17-135,1-11 142,1 0-1,0-1 0,0 1 0,0-1 0,1 0 0,0 1 0,0-1 0,1-1 0,6 9 0,45 50-75,-29-35 67,33 37-128,3-1 1,3-4-1,98 72 1,-163-133-284,1 1 1,0 0 0,0-1 0,-1 1-1,1-1 1,0 1 0,0-1-1,0 1 1,0-1 0,0 0-1,0 1 1,0-1 0,0 0-1,0 0 1,0 0 0,0 0-1,0 0 1,0 0 0,0 0-1,0 0 1,1 0 0,-1-1 172,1 0-1,-1 0 1,0 0 0,1 0-1,-1 0 1,0-1 0,0 1 0,0 0-1,0-1 1,0 1 0,0 0-1,1-2 1,8-18-1590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8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124 202 1057,'0'0'2861,"-8"8"-2647,-22 23 15,24-22 2526,7-14-2630,0 1 1,0-1-1,0 0 0,-1 1 1,0-1-1,1 1 0,-2-1 1,0-7-1,1 9-60,0 1-1,0 0 1,-1-1-1,1 1 1,-1 0-1,0 0 1,0-1-1,0 1 1,0 0-1,0 0 1,0 0-1,0 0 1,-1 0-1,1 0 1,-1 0-1,1 1 1,-1-1-1,0 0 1,-2-1-1,3 3-60,0 0 0,0 0 0,0-1 0,0 1 0,0 0-1,0 0 1,0 0 0,0 1 0,0-1 0,-1 0 0,1 0-1,0 0 1,0 1 0,0-1 0,0 1 0,0-1 0,0 1-1,1-1 1,-1 1 0,0-1 0,0 1 0,0 0 0,0-1-1,1 1 1,-1 0 0,0 0 0,1 0 0,-1 0 0,0 1-1,-16 26 37,14-20-9,0 1 0,1-1 0,0 1 0,0 0-1,1 0 1,0 0 0,1-1 0,0 1 0,0 0 0,3 15-1,-2-19-11,0 0 0,0 0 0,1 0 0,0 0 0,0 0 0,0 0 0,0 0 0,1 0 0,0-1 0,0 1 0,0-1 0,1 0 0,-1 0 0,1 0 0,0-1 0,0 1 0,0-1 0,7 5-1,-6-6 2,0 0 0,0 0-1,0-1 1,0 1 0,0-1-1,0 0 1,1-1 0,-1 1-1,0-1 1,0 0 0,1 0-1,-1-1 1,0 0 0,0 0-1,0 0 1,1 0-1,-1-1 1,-1 1 0,1-2-1,0 1 1,0 0 0,-1-1-1,1 0 1,7-6 0,-6 2-16,-1 0 0,0 0 0,0-1 0,0 0 0,-1 0 0,0 0 0,-1 0 0,0 0 0,3-14 0,-2 3-26,-1-1 0,-2 1 0,0-26 0,-1 45-48,-1 77-27,-1-19 130,7 60-1,-2-88-8,-2-9 32,1 0 0,1 0 0,1-1 0,1 1 0,0-1 1,11 24-1,-16-43-29,0-1 1,1 1-1,-1-1 1,1 1-1,-1-1 1,1 1-1,-1-1 1,1 1-1,-1-1 1,1 0 0,-1 1-1,1-1 1,-1 0-1,1 1 1,0-1-1,-1 0 1,1 0-1,-1 0 1,1 1-1,0-1 1,-1 0 0,1 0-1,0 0 1,-1 0-1,1 0 1,0 0-1,-1 0 1,1 0-1,0-1 1,-1 1-1,1 0 1,-1 0 0,1 0-1,0-1 1,0 1-1,21-15 145,-14 7-97,-1-1-1,0 1 0,-1-1 0,1-1 0,-2 1 1,0-1-1,0 0 0,0 0 0,5-21 1,0-10 201,7-55 0,-10 46-81,3-29 50,-3-148 0,-7 207-335,2 233-2761,-2-194 2072,1 1-1,1-1 0,1 0 0,0 1 0,2-1 1,0-1-1,1 1 0,1-1 0,0 0 0,2 0 0,0-1 1,17 24-1,-12-19-240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9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7 929,'0'0'5808,"0"0"-5817,0 0-1,0 0 1,0-1 0,1 1 0,-1 0-1,0 0 1,0 0 0,0 0 0,0 0-1,0 0 1,0-1 0,1 1 0,-1 0-1,0 0 1,0 0 0,0 0-1,0 0 1,0-1 0,0 1 0,0 0-1,0 0 1,0 0 0,0-1 0,0 1-1,0 0 1,0 0 0,0 0-1,0 0 1,0-1 0,0 1 0,0 0-1,0 0 1,0 0 0,0-1 0,0 1-1,0 0 1,0 0 0,-12 0-792,1 2 0,-1-1 0,-17 6 1,17-4 259,0 0 1,0-1-1,-20 1 1,-4-4-448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6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8072,'0'0'5413,"0"13"-5125,47 465 1544,-7-132-674,-14 288-171,-30-590-1184,1-22-2371,2-1-7127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7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265 191 5317,'0'0'4837,"-18"11"-4272,-59 34-41,74-44-467,0 1 0,0 0 0,0-1 0,0 0 0,0 0 0,-1 0 0,1 0 0,0 0 0,-1-1 0,1 1 0,-1-1 0,1 0 0,0 0 0,-1 0 0,1-1 0,-1 1 0,1-1 0,0 0 0,-1 1 0,1-2 0,0 1 0,0 0 0,0-1 0,-6-3 0,2 1 82,2 1-23,-1 0 0,1-1 1,0 0-1,0 0 0,1 0 0,-1 0 1,1-1-1,0 0 0,0 0 0,0 0 1,1 0-1,0-1 0,0 0 0,0 1 1,0-1-1,1 0 0,-2-8 1,3 10-64,0-1 0,0 0 1,1 1-1,0-1 0,-1 1 1,1-1-1,1 0 1,-1 1-1,1-1 0,0 0 1,0 1-1,0-1 0,1 1 1,-1-1-1,1 1 1,0 0-1,0 0 0,1 0 1,-1 0-1,1 0 0,0 0 1,0 1-1,6-6 1,-2 4-21,0 0 0,0 1 0,1 0 0,-1 1 0,1 0 0,-1 0 0,1 0 0,0 1 1,0 0-1,0 1 0,1 0 0,-1 0 0,0 1 0,0 0 0,0 0 0,1 1 0,-1 0 0,0 0 1,0 1-1,0 0 0,0 1 0,0-1 0,-1 2 0,15 7 0,-19-9-22,1 1 0,-1 0-1,0 1 1,0-1 0,0 0-1,-1 1 1,1-1 0,-1 1 0,0 0-1,0 0 1,0 0 0,0 0 0,-1 0-1,0 1 1,0-1 0,0 0 0,1 8-1,-2-6-262,1 0 0,-1 0 0,-1 0 0,1 0-1,-3 9 1,3-11-476,-2 0 1,1 0-1,0 0 0,-1 0 0,0 0 0,0 0 0,-4 5 0,0-2-3329,-5-3-117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9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84 221 7623,'0'0'5691,"-12"-16"-4901,-39-51-112,49 64-583,0 1-1,0-1 1,0 0 0,0 1 0,0-1-1,1 0 1,0 0 0,-1 0 0,1 0-1,0 0 1,1-1 0,-1 1 0,0 0-1,1 0 1,0-6 0,0 7-59,1 0 0,-1-1 0,1 1 0,0 0 0,0 0 0,-1 0 0,1 0 0,1 0 0,-1 0 0,0 0 0,0 1 0,1-1 0,-1 0 0,1 1 1,0-1-1,3-2 0,3-1 34,1 0 0,0 1 0,0-1 0,1 2 0,-1 0 1,18-4-1,-26 7-48,24-6 102,0 1 0,1 2 0,41-1 0,-56 4-104,0 0 1,0 1-1,-1 1 0,1-1 0,-1 2 0,1-1 0,-1 1 0,0 1 0,0 0 0,0 1 0,11 6 0,-18-9-11,0 0-1,0 0 1,-1 0-1,1 1 1,-1-1-1,1 1 1,-1-1-1,0 1 0,0 0 1,0 0-1,0 0 1,-1 0-1,1 0 1,-1 0-1,0 0 1,0 1-1,1 4 1,-1-3 2,-1-1 0,0 1 0,0-1 1,-1 1-1,0-1 0,1 1 0,-1-1 0,-1 0 0,1 0 1,-1 1-1,-3 7 0,-4 2 7,-1 0 0,0-1-1,0 1 1,-1-2 0,-1 0-1,-13 11 1,-20 13-11,-50 31 1,-42 34 41,136-100-47,0-1 0,1 1 1,-1-1-1,0 1 0,1 0 0,-1 0 0,0-1 0,1 1 0,-1 0 0,1 0 0,-1 0 0,1-1 0,0 1 1,-1 0-1,1 0 0,0 0 0,-1 0 0,1 0 0,0 1 0,0-1 1,0-1 0,1 1 0,-1 0 0,0-1 1,0 1-1,1-1 0,-1 1 0,0 0 0,1-1 0,-1 1 0,1-1 0,-1 1 0,0-1 0,1 1 1,-1-1-1,1 0 0,0 1 0,-1-1 0,2 1 0,26 7 62,-27-7-68,22 2 23,1-1 0,-1-1 1,37-4-1,72-14 21,-51 6-56,-63 8-97,178-20-1877,-67 8-5968,-106 12 4492,-3 0 193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7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6406,'0'0'6897,"20"-3"-6374,65-7-79,-60 8-46,52 3 0,-32 1-196,-12-4-250,29 1 186,-58 2-376,0-1 0,1 1 1,-1-1-1,0 1 0,1 0 0,-1 1 1,0-1-1,0 1 0,0 0 0,6 4 1,-9-6-48,-1 1 0,1 0 0,0-1 0,-1 1 0,1 0 0,-1 0 0,1 0 0,-1-1 0,1 1 0,-1 0 0,0 0 0,1 0 0,-1 0 0,0 0 0,0 0 0,0 0 0,0 0 0,0-1 0,0 1 1,0 0-1,0 0 0,0 0 0,0 0 0,0 0 0,0 0 0,-1 0 0,1 0 0,-1 1 0,-11 10-2817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8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8488,'0'0'3716,"113"-85"-3236,-73 71-160,5 0-95,3 1-129,-1 3-96,-3 2-32,5 2-129,-9 0-351,1 2-609,-5-6-673,1 0-480,-3-6-513,0-3 97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0 8808,'0'0'5595,"-9"19"-5195,-28 62 1,34-71-313,0-1 0,1 1 1,0 0-1,0 1 1,1-1-1,0 0 0,1 0 1,2 21-1,0 4 152,10 317 1292,-23-361-1852,5 1 212,1 0-1,0 0 1,1-1-1,0 0 1,0 1-1,1-2 1,0 1-1,-3-15 1,-9-82-396,14 96 479,-19-356 142,45 405 801,-1-2-749,1-2 0,3 0-1,0-2 1,45 40 0,-51-54-212,1 0 0,1-2 1,0-1-1,1-1 0,1-1 1,0-1-1,42 14 0,-19-15-1392,-23-12-1536,-25-1 2520,0 1 1,1 0-1,-1-1 0,1 1 1,-1-1-1,0 0 1,0 1-1,1-1 1,-1 0-1,0 0 1,0 0-1,0 1 1,2-3-1,6-13-3948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6438,'0'0'6993,"0"23"-6368,0 76-59,13 36 468,-3-54-520,8 287 468,-18-362-1140,0-1 0,1 1-1,0-1 1,0 1 0,0-1 0,1 1 0,0-1-1,3 8 1,-4-11-203,1 0 1,-1-1-1,0 0 0,0 1 0,1-1 0,-1 0 1,1 1-1,-1-1 0,1 0 0,-1 0 1,1 0-1,0-1 0,0 1 0,-1 0 1,1-1-1,0 1 0,0-1 0,0 1 1,0-1-1,-1 0 0,1 0 0,0 0 0,0 0 1,0 0-1,0 0 0,0 0 0,2-1 1,15-4-3441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9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6 700 6598,'0'0'7234,"0"5"-6882,-2 68 512,0-49-577,1-1 0,3 34-1,-2-55-262,0 0-1,0 0 0,1 0 0,-1 0 1,1 0-1,0 0 0,-1 0 0,1 0 1,0 0-1,0 0 0,0 0 0,0-1 1,1 1-1,-1 0 0,0-1 0,1 1 1,-1-1-1,1 0 0,-1 1 0,3 0 1,-1-1-5,0 1 0,0-1-1,0 0 1,0 0 0,0-1 0,0 1 0,0-1 0,0 1 0,0-1 0,0 0 0,0 0 0,4-1 0,3-1 12,0 0 0,-1 0 0,1-1 0,0-1 0,-1 1 0,0-1 0,12-7 0,-7 0-26,0 1 1,0-2-1,-1 1 0,0-2 1,-1 0-1,13-18 1,-6 4 8,-1 0 0,21-44 0,-31 54-7,17-38 55,-25 54-25,-1 9 150,-10 23-112,-6 15 88,-15 63 0,30-96-137,-1-1 0,1 1 0,1 0 1,1 0-1,0 0 0,0-1 0,1 1 0,1 0 1,0 0-1,5 15 0,-6-25-13,0-1-1,0 1 1,0 0-1,0-1 1,0 1-1,1-1 1,-1 0 0,1 1-1,0-1 1,0 0-1,0 0 1,0 0 0,0 0-1,0 0 1,0-1-1,1 1 1,-1-1-1,5 2 1,-3-1-1,-1-1 0,1-1 0,0 1 0,0 0 0,0-1 0,0 0 0,0 0 0,0 0 0,-1-1 0,1 1 0,8-3 0,0-1 5,0 0 1,-1-1-1,1 0 1,-1-1-1,0-1 1,0 1 0,11-11-1,-4 2-20,-1-1 0,-1-1 0,0-1 0,-1 0 0,-1-1 0,-1 0-1,0-1 1,-2-1 0,0 0 0,-2 0 0,0-1 0,11-44 0,-8 10-51,-3 0 0,-3-1 0,-2 0 0,-3-68 1,-1 104 37,-1 0 1,-1 0 0,-1 1 0,-1-1-1,-1 1 1,-14-39 0,19 58 11,0 1 0,-1-1 0,1 1 0,0-1 0,-1 1 1,1 0-1,-1-1 0,1 1 0,-1-1 0,1 1 0,-1 0 1,1-1-1,-1 1 0,1 0 0,-1 0 0,1-1 0,-1 1 0,1 0 1,-1 0-1,0 0 0,1 0 0,-1 0 0,1-1 0,-1 1 0,0 0 1,1 1-1,-1-1 0,0 0 0,1 0 0,-1 0 0,1 0 0,-1 0 1,1 1-1,-1-1 0,0 0 0,1 0 0,-1 1 0,0 0 0,-19 13-48,14-7 56,0 0 1,1 0-1,0 0 0,0 1 0,1-1 1,0 1-1,0 0 0,1 1 1,0-1-1,-2 10 0,-3 18 45,-4 39-1,10-63-37,-6 63 99,3 1 0,8 133 1,-1-185-86,1 0 1,1 0-1,11 33 0,-12-48-10,0-1 0,0 1 0,1-1-1,0 0 1,1 1 0,-1-2 0,2 1 0,-1-1-1,1 0 1,0 0 0,0 0 0,9 6-1,-12-11-5,1 0 1,0 0-1,0-1 0,0 1 0,0-1 0,0 0 1,1 0-1,-1 0 0,0-1 0,0 1 1,1-1-1,-1 0 0,0 0 0,0 0 0,1-1 1,-1 0-1,0 0 0,0 0 0,0 0 0,0-1 1,0 1-1,0-1 0,6-3 0,5-4-9,0 0-1,-1-1 1,0 0 0,18-18-1,-16 13-12,-2-1 0,0 0-1,-1-1 1,0 0 0,-2-1 0,0-1 0,-1 0-1,14-34 1,-14 22-5,-1-1-1,-2 0 1,-1 0-1,-1 0 1,0-36 0,-3-149-204,-4 189 218,-1 0 0,-1 1 0,-2-1 0,0 1 0,-19-45 0,25 71 1,0-1 0,-1 1 0,1 0-1,-1 0 1,1 0 0,-1 0 0,1 0 0,-1 0 0,1 0-1,-1 1 1,0-1 0,0 0 0,0 0 0,1 0-1,-1 1 1,0-1 0,0 0 0,0 1 0,0-1 0,0 1-1,0-1 1,0 1 0,-2-1 0,2 1 2,0 0 0,0 1 0,-1-1 0,1 0 0,0 1-1,0-1 1,0 0 0,0 1 0,0 0 0,0-1 0,0 1 0,0 0 0,0-1 0,0 1 0,0 0 0,0 0 0,-1 1 0,-3 5 4,0 0 0,0 1 0,1-1 0,-6 14 0,0 4 25,2 0 1,1 0-1,1 1 1,2 0-1,-2 27 1,0 133 138,6-183-163,0 43 86,3-1 0,1 0 0,3 0 1,1 0-1,18 53 0,-18-74-253,1 0-1,1-1 0,1 0 0,1 0 0,1-1 1,1-1-1,1 0 0,1-1 0,0-1 1,37 33-1,-47-47-971,0 0 0,1 0 0,0-1-1,0 0 1,0 0 0,0-1 0,9 3 0,21 3-5244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4:00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327 984 5381,'0'0'7639,"-13"-19"-7185,-43-58-75,34 54-125,10 20-69,5 3-90,2-1-50,-1 0 0,1 0 0,-1 0 1,0 1-1,1 0 0,-1 0 0,1 1 0,-1-1 0,0 1 1,1 0-1,-1 1 0,1-1 0,0 1 0,0 0 1,-1 1-1,1-1 0,1 1 0,-1 0 0,0 0 0,1 0 1,-1 1-1,1 0 0,0-1 0,0 2 0,-5 6 0,-1 2 67,0 0 1,1 1-1,0 0 0,1 0 0,1 1 0,-9 24 0,14-34-75,0 1 0,0 0 0,1 0 0,0 0 0,0 0-1,0 0 1,1 0 0,0 0 0,0 0 0,0 0 0,1 0 0,0 0 0,0 0 0,0 0-1,1 0 1,0 0 0,0-1 0,1 1 0,-1-1 0,1 1 0,4 4 0,-5-8-21,1 1 1,-1-1-1,1 0 1,0 0-1,-1 0 1,1-1 0,0 1-1,0-1 1,0 1-1,1-1 1,-1 0-1,0 0 1,0 0 0,1-1-1,-1 1 1,0-1-1,1 0 1,-1 0-1,0 0 1,1 0 0,5-2-1,0 1 11,1-1-1,-1-1 1,0 1-1,0-2 1,0 1-1,13-8 0,-3-2-41,0 0-1,0-1 0,-1-1 0,-1 0 1,-1-1-1,0-1 0,-1-1 0,-1 0 1,-1-1-1,0-1 0,-1 0 0,-2 0 1,0-1-1,-1 0 0,-1-1 0,-1 0 1,-1-1-1,-1 1 0,3-26 0,4-98-493,-8-167-1,-5 185 376,-5-49 444,5 175-267,1 2-42,0 0 1,0 0 0,-1 0-1,1 0 1,0 0-1,0 0 1,0 0 0,-1 0-1,1 0 1,0 0-1,0 0 1,0 0 0,-1 0-1,1 0 1,0 1-1,0-1 1,0 0 0,-1 0-1,1 0 1,0 0-1,0 0 1,0 0 0,0 0-1,-1 1 1,1-1-1,0 0 1,0 0 0,0 0-1,0 0 1,0 1-1,0-1 1,-1 0 0,1 0-1,0 0 1,0 1-1,0-1 1,0 0 0,0 0-1,0 0 1,0 1 0,0-1-1,0 0 1,0 1 3,-9 27 56,1 1-1,1-1 1,2 1-1,-3 41 0,5-44-25,-8 107 328,11 234 0,3-303-403,4 1 0,3-1 0,26 94 0,-34-149-246,1 0 0,1 0 1,8 16-1,-11-23-160,1 1 0,-1-1 0,1 0 0,0 0 0,0 0 0,0 0 0,0 0 0,0 0 0,0-1 0,0 1 0,0-1 0,1 1 0,-1-1-1,1 0 1,-1 0 0,1 0 0,4 1 0,17 0-4588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4:00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1 6919,'0'0'6336,"-14"15"-5861,-1 2-333,6-8-63,0 0 0,1 0 0,1 1 0,-1 1 0,2-1 0,-1 1 0,-7 19 0,1 2 225,1 0-1,-7 35 1,15-50-166,1 1 0,1 0 1,0-1-1,1 1 0,3 30 1,-2-45-112,1 0 0,-1 0 1,1 0-1,0 0 1,0-1-1,0 1 0,0 0 1,1 0-1,-1-1 1,1 1-1,-1 0 0,1-1 1,0 0-1,0 1 0,0-1 1,1 0-1,-1 0 1,0 0-1,1 0 0,-1-1 1,1 1-1,0-1 1,-1 1-1,1-1 0,0 0 1,0 0-1,5 1 0,6 1 62,0-1 0,0-1 0,0 0 0,22-1 1,-19-1-20,-1-1 1,1-1-1,-1 0 1,0-1-1,0-1 1,0 0-1,28-15 1,-25 10 16,0-1 1,-1-1-1,0 0 1,-1-1-1,26-26 1,-38 34-69,0-1 1,-1 0 0,0 0 0,0 0 0,0 0 0,-1 0 0,0-1 0,0 0 0,0 1 0,2-15-1,-4 17-11,0-1 0,-1 1 0,1 0-1,-1 0 1,0-1 0,-1 1 0,1 0-1,-1-1 1,1 1 0,-1 0 0,-1 0-1,1 0 1,-1 0 0,1 0 0,-1 0-1,0 0 1,0 1 0,-1-1-1,-4-5 1,-4-2-244,0 1-1,0 1 0,-1 0 1,-1 1-1,0 0 0,0 0 1,0 2-1,-1-1 1,0 2-1,0 0 0,0 1 1,-19-4-1,-19-1-1811,-1 3 1,-57 0-1,28 3-4545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270 770 5990,'0'0'4479,"-3"4"-4148,-1 5-208,-1 0 1,2 0 0,-1 0-1,2 0 1,-1 1 0,-2 17 0,-3 69 548,4-46-289,0 5 49,1-10 36,-2-1 1,-19 78-1,24-120-361,0-1 0,0 0 0,-1 0 0,1 0 0,-1 0 0,1 0 0,0 1-1,-1-1 1,0 0 0,1 0 0,-1 0 0,0 0 0,1 0 0,-2 1 0,1-3-70,0 1 0,1-1 0,-1 0-1,1 1 1,-1-1 0,1 1 0,-1-1-1,1 0 1,-1 0 0,1 1 0,0-1 0,-1 0-1,1 0 1,0 1 0,0-1 0,-1 0-1,1 0 1,0 0 0,0 1 0,0-1 0,0 0-1,0-1 1,-19-108 372,-26-132-348,-34-154 169,64 283-353,-3-176 0,17 281 118,1 1 1,1-1-1,0 1 0,0-1 1,0 1-1,1 0 1,4-12-1,-5 16 2,1 0 0,-1 1 0,1-1 1,0 0-1,0 1 0,0-1 0,0 1 0,1 0 1,-1 0-1,1 0 0,-1 0 0,1 0 0,0 0 0,0 1 1,0-1-1,-1 1 0,2 0 0,-1 0 0,0 0 1,4-1-1,2 1 1,0-1 1,0 1 0,0 0-1,0 1 1,0 0-1,0 1 1,0 0 0,0 0-1,0 1 1,0 0-1,0 0 1,-1 1 0,1 0-1,-1 1 1,0 0-1,0 0 1,9 7 0,-4-1 19,1 0 0,-2 1 0,1 1 1,-1 1-1,-1-1 0,-1 2 0,1-1 0,10 22 1,-6-8 16,-1 0 0,-2 1 0,18 57 0,-25-66-23,-1-1 1,-1 1-1,0-1 1,-2 1-1,0 0 1,-1 0-1,-4 32 1,1-40-50,0-1 0,-1 0 1,0 1-1,0-1 0,-1-1 1,0 1-1,-1-1 0,0 0 0,0 0 1,-1-1-1,0 0 0,-1 0 1,-14 12-1,7-8-72,-1 0 0,-1-1 0,0 0 1,0-1-1,-1-1 0,-30 10 0,43-18-205,0 1 0,0-1 0,0-1 0,0 1 0,0-1 0,-8 0 0,-9-5-2712,21 4 2494,0 1-1,-1-1 0,1 0 0,0 0 1,0 1-1,-1-1 0,1 0 0,0 0 1,0 0-1,0 0 0,-1-2 1,-2-4-2303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3748,'0'0'3005,"21"-12"-2423,66-35-11,-71 39-186,1 1 0,-1 0 0,1 1 0,36-7 0,-12 4 253,-28 5-359,-8 2-158,0 0 0,0 1 0,0-1 0,0 1 0,0 0 0,0 1 0,0-1 0,0 1 0,10 1 0,-14-1-25,17 3-1580,-17-2 1289,-1 0 1,1 0-1,0 0 0,-1 0 1,1 0-1,-1 0 1,1 0-1,-1 0 0,0 0 1,1 1-1,-1-1 0,0 0 1,0 0-1,0 0 0,0 1 1,0-1-1,0 0 1,0 0-1,0 0 0,0 1 1,0-1-1,-1 0 0,0 2 1,0 1-398,-1-1 0,1 0 0,-1 0 1,0 0-1,1 0 0,-6 5 0,-1 2-844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6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2594,'0'0'4997,"-1"18"-4410,-2 1-392,0 6 192,1-1 0,2 40 0,36 266 3350,-24-238-3053,29 184 1195,-40-270-2271,-1-8-76,-1-18-650,-3-29-1495,1 11-2077,4-65 0,4 66 2827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9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31 7847,'0'0'10106,"-1"-5"-9674,-3-15-21,3 15-26,1 11 218,0 21-456,1 0 1,1 0-1,2-1 0,10 42 1,11 44-133,-2-11-815,-20-87 133,10 31-2914,-2-16-6953,-8-22 6381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83 477 2498,'0'0'3588,"2"18"-3081,2 2-348,0 3 119,-1 0 0,0 39 0,0 102 1569,1-60 320,-15 160 1,11-264-2126,0 0 0,0 0 0,0 1 0,1-1 0,-1 0-1,0 0 1,0 1 0,0-1 0,0 0 0,0 1 0,0-1 0,0 0 0,0 0 0,0 1 0,0-1 0,0 0 0,0 0 0,-1 1 0,1-1 0,0 0 0,0 0 0,0 1 0,0-1 0,0 0 0,0 0 0,-1 0 0,1 1 0,0-1 0,0 0 0,0 0 0,-1 0 0,1 1-1,0-1 1,0 0 0,0 0 0,-1 0 0,1 0 0,0 0 0,0 0 0,-1 0 0,1 1 0,0-1 0,0 0 0,-1 0 0,1 0 0,0 0 0,0 0 0,-1 0 0,1 0 0,-10-15 408,-7-24-436,2-9 85,2 0-1,3-1 1,1 1-1,-2-53 1,7-200 161,9 236-279,2-1 0,3 2 1,22-76-1,-25 116 18,0 0 0,1 1 0,2 0 0,23-42 0,-33 64-4,1-1 1,0 1 0,0 0 0,0-1-1,0 1 1,0 0 0,0 0-1,0 0 1,1 0 0,-1 0-1,0 0 1,1 0 0,-1 0-1,0 1 1,1-1 0,-1 0-1,1 1 1,-1-1 0,1 1 0,-1 0-1,1-1 1,0 1 0,-1 0-1,1 0 1,-1 0 0,1 0-1,0 0 1,-1 0 0,1 1-1,-1-1 1,1 1 0,-1-1 0,1 1-1,-1-1 1,1 1 0,-1 0-1,1-1 1,-1 1 0,3 2-1,2 2 9,0 0-1,0 1 0,0-1 0,0 1 1,-1 0-1,5 8 0,1 4 38,-1 0-1,0 1 1,-2 0-1,0 1 0,-2 0 1,0 0-1,-1 0 1,-1 0-1,0 1 0,-2 0 1,-1 0-1,0 0 1,-5 38-1,2-48-33,-1 1 0,0 0 0,-1-1-1,-1 0 1,0 0 0,0 0 0,-1-1 0,0 1-1,-1-1 1,0-1 0,-1 1 0,-10 9 0,3-3-21,-2-1 0,0-1 0,0-1 0,-2 0 0,-34 18 0,45-26 0,3-3-6,0 1 0,1-1 1,-1 0-1,0 0 0,-6 1 0,9-3-4,1 1 1,0-1-1,0 1 0,-1 0 1,1 0-1,0 0 1,0 0-1,0 0 0,0 0 1,0 0-1,0 0 0,0 0 1,0 0-1,1 1 0,-1-1 1,0 0-1,1 0 0,-1 1 1,1-1-1,-1 1 1,1-1-1,0 0 0,0 1 1,-1-1-1,1 1 0,0-1 1,0 3-1,0 3 24,1 0 0,-1 0 0,1 1 0,3 9 0,1 0-1,1 0 0,1-1 0,1 1 0,0-2 0,1 1 0,1-1 0,0-1 0,23 25 0,-2-7 31,1-2-1,52 39 1,31 4 38,-17-14 14,-98-59-107,1 1 1,-1-1-1,0 1 1,0-1-1,1 1 1,-1-1-1,0 1 1,0-1-1,0 0 1,0 1-1,0-1 1,1 1-1,-1-1 1,0 1-1,0 0 1,0-1-1,0 1 1,-1-1-1,1 1 1,0-1-1,0 0 1,0 1-1,0-1 1,0 1-1,-1-1 1,1 1-1,0-1 1,0 1-1,-1-1 1,1 1-1,0-1 1,-1 1-1,-9 11-2482,9-12 2110,1 1-1,-1-1 0,0 1 0,0-1 0,0 0 0,0 1 0,0-1 0,0 0 0,0 0 0,0 0 0,0 0 0,0 0 0,1 0 0,-3 0 0,0 0-818,-5 0-3316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48 2562,'0'0'3711,"-4"-7"-3487,-12-20-37,15 27-170,1-1 1,0 1 0,-1 0-1,1-1 1,0 1 0,0-1-1,-1 1 1,1 0 0,0-1-1,0 1 1,0-1 0,0 1-1,0-1 1,-1 1 0,1-1-1,0 1 1,0-1 0,0 1-1,0-1 1,0 1-1,0 0 1,1-1 0,-1 1-1,0-1 1,0 1 0,0-1-1,1 0 1,10 0 7,11 10-459,-21-8 250,6 5-599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8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263 230 2626,'0'0'3663,"-5"24"-2985,-15 79-38,14-67-36,3 0-1,1 0 1,3 46-1,0-18 138,8 232 1927,-4-169-1764,-4-108-762,0-12-48,0 1 1,-1 0-1,0-1 0,0 1 1,-1 0-1,0-1 0,-4 16 0,5-22-100,-1 0 0,0 0 0,1 0 0,-1-1 0,0 1 0,1 0 0,-1 0 0,0 0 0,0-1 0,0 1 0,0 0 0,0-1 0,0 1 0,1-1-1,-1 1 1,-1-1 0,1 0 0,0 1 0,0-1 0,0 0 0,0 0 0,0 0 0,0 1 0,0-1 0,0 0 0,0-1 0,0 1 0,0 0 0,-1 0 0,1 0 0,0-1-1,0 1 1,0 0 0,0-1 0,0 1 0,0-1 0,0 1 0,0-1 0,1 0 0,-3 0 0,-3-4-146,-1 0 0,0 0 0,1 0 0,-6-8-1,2 3-136,2-1-1,0-1 0,0 0 0,1 0 0,0 0 1,1-1-1,-8-24 0,-20-99-1481,12 16 1084,5-2 1,-3-196-1,20 318 705,0-1-1,0 1 1,0 0 0,0 0 0,0 0 0,0 0 0,0-1 0,0 1 0,0 0 0,0 0 0,0 0 0,0 0 0,1-1 0,-1 1 0,0 0 0,0 0-1,0 0 1,0 0 0,0-1 0,0 1 0,0 0 0,0 0 0,0 0 0,1 0 0,-1 0 0,0 0 0,0-1 0,0 1 0,0 0 0,0 0-1,1 0 1,-1 0 0,0 0 0,0 0 0,0 0 0,0 0 0,0 0 0,1 0 0,-1 0 0,0 0 0,0 0 0,10 4 225,9 12-44,-4 0 20,-1 0 0,-1 1 0,15 26-1,30 63 540,-32-57-469,32 61 351,5 10 452,92 132 0,-133-222-585,45 46 1,-66-76-65,0 0-410,1 0 1,0-1 0,-1 1 0,1-1-1,-1 0 1,1 1 0,-1-1 0,1 0-1,-1 0 1,1 0 0,-1 0 0,0 0-1,0 0 1,1-1 0,-1 1 0,0 0 0,0-1-1,0 1 1,0 0 0,0-1 0,-1 1-1,1-1 1,0 1 0,0-4 0,2-3 8,0-1 1,-1 1-1,2-14 1,-1-13 27,-2-1 0,-1 0 0,-8-54 0,3 29-24,-19-465 37,16 274-65,9 244-12,-3-10 9,2 18-17,0 0 0,0 0-1,0 0 1,0 0 0,0 1-1,0-1 1,0 0 0,0 0-1,0 0 1,0 0 0,0 0 0,0 0-1,0 0 1,0 0 0,0 0-1,0 0 1,0 0 0,0 0-1,0 0 1,0 0 0,0 0-1,0 0 1,0 0 0,-1 0-1,1 1 1,0-1 0,0 0-1,0 0 1,0 0 0,0 0-1,0 0 1,0 0 0,0 0 0,0 0-1,0 0 1,0 0 0,0 0-1,0 0 1,-1 0 0,1 0-1,0 0 1,0 0 0,0 0-1,0 0 1,0-1 0,0 1-1,0 0 1,0 0 0,0 0-1,0 0 1,0 0 0,0 0-1,0 0 1,0 0 0,0 0 0,-1 0-1,-3 13-317,-3 18-429,-23 84-3322,0-6-2999,20-57 3632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3 187 2242,'0'0'3625,"18"-5"-3315,58-17-17,-74 21-266,1 0-1,-1 0 0,0 0 1,0 0-1,0 0 1,0 0-1,-1-1 1,1 1-1,0-1 0,0 1 1,-1-1-1,1 0 1,-1 0-1,1 1 1,-1-1-1,0 0 1,0 0-1,0 0 0,1-4 1,0 1 49,-1 0-1,-1 0 1,1 0 0,-1 0-1,0-1 1,0-4 0,-1-1 88,1 6-131,1-1 79,-1 0 0,-1 0 1,1-1-1,-1 1 0,-3-10 0,4 15-89,-1-1-1,1 1 1,-1 0-1,1 0 1,-1 0-1,0 0 1,1-1-1,-1 1 1,0 0-1,0 0 1,0 1 0,0-1-1,0 0 1,0 0-1,0 0 1,0 0-1,0 1 1,0-1-1,0 1 1,-1-1-1,1 1 1,0-1-1,0 1 1,-1 0-1,1-1 1,0 1-1,-1 0 1,1 0-1,0 0 1,-1 0-1,1 0 1,0 0-1,0 1 1,-3-1-1,0 1 15,0 0 0,0 0-1,0 1 1,0-1 0,1 1 0,-1 0-1,0 0 1,1 0 0,-1 0-1,1 1 1,0-1 0,0 1-1,0 0 1,0 0 0,-4 5 0,3-2 39,1 0 1,-1 0 0,1 1 0,1-1 0,-1 1 0,1-1 0,0 1 0,-2 12-1,3-9 0,0 0 0,0 1 0,1-1-1,0 0 1,1 0 0,0 0-1,1 0 1,0 0 0,0 0 0,1-1-1,1 1 1,7 16 0,-7-20-42,1 0 0,-1-1 0,1 1 0,0-1 0,0-1 0,1 1 0,-1-1 0,1 1 0,0-2 0,0 1 0,0-1 0,1 0 0,7 3 0,-3-2-308,1-1 0,-1 0 1,0-1-1,1 0 0,0-1 1,-1 0-1,16-1 0,-24 0 8,0-1 0,-1 1 0,1-1-1,0 0 1,0 0 0,-1 0 0,1 0 0,0 0-1,-1-1 1,1 1 0,-1-1 0,0 0 0,1 1-1,-1-1 1,0 0 0,3-5 0,0 2-349,-1-1 0,0 0 0,-1-1 0,1 1 0,4-13-1,0-5-809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9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1762,'0'0'3646,"13"18"-3080,42 58-75,-48-67-328,-1-1-1,2 0 1,-1-1 0,15 12 0,2 2 245,-15-12-338,-1 1 0,-1 0 0,1 0 0,-2 0 0,1 1 0,-1 0-1,-1 0 1,0 0 0,-1 1 0,6 21 0,-7-24 15,-1-5-1868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233 523 1826,'0'0'3843,"-17"16"-3384,-55 53-80,68-65-321,0 0-1,1 0 0,-1 0 0,1 1 1,0-1-1,0 1 0,0 0 0,1 0 1,0 0-1,0 0 0,0 0 0,0 0 1,0 8-1,-3 7 161,-10 23-214,-2-1 0,-1-1 0,-27 42 0,44-80-386,-3 4-972,7-22-4453</inkml:trace>
  <inkml:trace contextRef="#ctx0" brushRef="#br0" timeOffset="1">266 1 2178,'0'0'2183,"0"23"-1697,0 140 464,10 547 3545,-12-679-6125,-2-11-2377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9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2210,'0'0'2338,"122"-46"-2017,-88 40-1,0-2-96,3 2-160,-1-2 0,3 2-160,-7-1-288,-8 3-161,-3-2-255,-7 0-161,-6-6-64,0 4 32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2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71 308 5894,'0'0'1788,"0"23"-1318,0 1-315,4 118 704,6 296 2488,-10-378-2925,0-58-395,1 4 118,-1 1 1,0-1 0,-1 1-1,1-1 1,-1 0-1,0 1 1,-1-1-1,0 0 1,0 0 0,-3 8-1,4-13 127,-4-2 220,3 0-469,0-1 0,-1 1 0,1 0 0,0-1 0,0 0 0,1 1 0,-1-1 0,0 0 0,0 0 0,1 0 0,-1 0 0,1 0 0,0 0 0,0-1 0,0 1 0,-2-4 0,-12-42 114,7 6-52,2-1 0,0-49 0,6-88 47,1 74-39,-1 76-73,7-176 3,-4 180-37,0 0-1,2 0 1,1 1 0,1 0 0,19-43 0,-23 60 5,1 1 0,0 0 0,0 0 0,1 1 0,0-1 0,0 1 0,0 0 0,1 1 0,0-1 0,13-8 0,-15 11 5,0 1 0,0 0 0,0 0 0,0 1 0,0-1 0,1 1 0,-1 0 0,1 0 1,-1 0-1,1 1 0,-1 0 0,1 0 0,-1 0 0,1 0 0,-1 1 0,1-1 0,-1 1 0,1 0 0,-1 1 0,8 2 0,0 2 20,-1 0 0,1 0 0,-1 1 0,-1 1 0,1 0 0,-1 0 0,-1 1 0,1 0-1,-1 1 1,-1 0 0,0 0 0,10 17 0,-13-17-2,1 0-1,-2 0 0,1 0 1,-1 1-1,-1-1 1,0 1-1,0 0 1,-1 0-1,-1 0 0,0 0 1,0 0-1,-1 1 1,-1-1-1,1 0 1,-4 12-1,1-14-6,0 0 1,0 1-1,-2-1 0,1-1 1,-1 1-1,0-1 1,0 1-1,-1-1 0,0-1 1,-1 1-1,-8 7 1,-5 2-54,0 0 0,-44 28 1,35-29-589,0-2 0,-1 0 0,-37 11 0,68-42-7229,13-3 5407,9-6 171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2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2370,'0'0'4794,"4"-6"-4335,0 0-373,1 1-1,-1 0 0,1 0 1,-1 1-1,2-1 1,-1 1-1,0 0 1,1 0-1,0 1 0,-1 0 1,1 0-1,1 0 1,-1 1-1,8-3 0,56-12 579,1 2-1,98-7 0,-155 20-640,10 1 54,5-1-859,-83 21-1627,-2-2 0,-89 16-1,87-27 6,34-5 4776,18-2 1466,10 23-2926,10 34 0,2 7 110,-5 6 308,4 101 1,-14 73-143,-2-135-911,-8 29-191,5-85-455,3-52 273,1 0-1,0 0 0,0 1 1,0-1-1,0 0 0,0 0 0,0 0 1,0 1-1,0-1 0,0 0 1,0 0-1,0 1 0,0-1 0,0 0 1,0 1-1,0-1 0,0 0 1,0 0-1,0 0 0,0 1 0,0-1 1,0 0-1,0 0 0,0 1 0,0-1 1,0 0-1,1 0 0,-1 1 1,0-1-1,0 0 0,0 0 0,0 0 1,1 0-1,-1 1 0,0-1 1,0 0-1,0 0 0,1 0 0,-1 0 1,0 0-1,0 0 0,1 1 1,-1-1-1,0 0 0,0 0 0,1 0 1,-1 0-1,0 0 0,0 0 1,1 0-1,-1 0 0,0 0 0,0 0 1,1 0-1,-1 0 0,0 0 1,0-1-1,1 1 0,-1 0 0,20-16-2243,19-29 362,-13 5 520,-1-6 70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18 265 2434,'0'0'1292,"8"23"-699,25 78-43,-15-42 320,-2 1 0,-3 0 0,-3 1 0,-2 0 0,-1 124 1,-7-184-790,1 0 1,-1 0 0,0 0 0,0 0 0,0 0 0,0 0-1,-1 0 1,1 0 0,0 0 0,0 0 0,0 0 0,-1-1-1,1 1 1,-1 0 0,1 0 0,-1 0 0,1 0 0,-1 0-1,1 0 1,-1-1 0,-1 2 0,1-1-44,1-1 0,-1 0 0,0 0 0,0 0 0,1 0 0,-1 0 0,0 0 0,0 0 0,1 0 0,-1 0 0,0 0 0,1-1 0,-1 1 0,0 0 0,0 0 0,1-1 0,-1 1 0,0-1 0,1 1 0,-1 0 0,0-2 0,-4-1 49,0-1 1,1-1-1,0 1 0,0-1 1,-5-6-1,3 0 2,0 0 0,0-1 0,1 0 1,1 0-1,0 0 0,-4-18 0,-8-79 263,14 96-303,-3-51 226,5-130 0,3 164-242,1 0 0,1 0 1,2 0-1,1 1 1,1 0-1,1 1 0,24-46 1,-30 67-22,-1 1 0,2-1 1,-1 1-1,1 0 1,0 0-1,0 0 0,0 0 1,1 1-1,0 0 1,0 0-1,0 1 0,1 0 1,-1 0-1,1 0 0,0 1 1,0 0-1,0 0 1,1 1-1,-1 0 0,1 0 1,-1 1-1,1 0 1,0 0-1,-1 1 0,1 0 1,0 0-1,14 3 1,-15-2-1,0 1 0,0 1-1,0-1 1,-1 1 0,1 1 0,-1-1 0,1 1 0,-1 0 0,0 0 0,-1 1 0,1 0 0,-1 0 0,0 0 0,6 8 0,-5-5 17,-1-1-1,0 1 1,0 0 0,-1 0-1,0 0 1,0 1 0,-1-1-1,0 1 1,-1 0-1,1 0 1,0 9 0,-3-10-9,1 0 1,-1 0 0,-1 0-1,1 0 1,-1-1-1,-1 1 1,1 0 0,-1 0-1,-1-1 1,1 1-1,-5 8 1,1-6-18,-1 0 1,0 0 0,0 0-1,-1-1 1,0 0-1,-16 13 1,2-4-46,0 0-1,-2-2 1,0-1-1,-34 17 1,41-24-18,1-1 0,-1-1 0,0-1 0,-1 0 0,1-1 0,-1-1-1,0-1 1,-18 1 0,16-9-145,18 2 9,12 0 138,2 2 60,0 2 0,0-1 0,0 1 0,0 1-1,0 0 1,0 1 0,0 0 0,-1 1 0,1 0 0,-1 1 0,0 0-1,1 1 1,11 7 0,18 12 23,-2 1 1,38 32-1,-43-32-25,117 102 159,-64-51-105,-76-67-189,101 90-2207,-108-122-6904,-1-4 7073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49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10794,'0'0'5451,"26"-17"-5264,83-50-6,-105 65-169,-1 0 0,1 0 0,0 1 0,0-1 0,0 1 0,0 0-1,0 0 1,1 0 0,-1 1 0,5-1 0,-7 1 0,1 1 1,-1-1-1,0 1 0,1 0 0,-1-1 0,0 1 1,0 0-1,0 0 0,1 0 0,1 2 0,5 2 38,-2-1-17,1 0-1,-1 1 1,0 0-1,-1 0 1,1 0 0,-1 1-1,0 0 1,0 0 0,-1 0-1,1 1 1,7 13-1,-11-15-23,0-1-1,0 1 1,0-1-1,-1 1 0,1 0 1,-1-1-1,0 1 1,0 0-1,-1 0 1,0 0-1,0 0 0,0-1 1,0 1-1,-1 0 1,1 0-1,-1 0 0,-1 0 1,1-1-1,-1 1 1,1-1-1,-5 8 1,-5 5 33,-2-1 0,1 0 0,-2 0 0,0-2 0,-1 0 0,-23 18 0,14-12-5,23-20-31,1 1 0,-1-1 0,1 0 0,-1 1 0,1-1 0,-1 0 0,1 1 0,-1-1 0,1 1 0,0-1 1,-1 1-1,1-1 0,0 1 0,-1-1 0,1 1 0,0-1 0,0 1 0,0 0 0,-1-1 0,1 1 0,0-1 1,0 1-1,0-1 0,0 1 0,0 0 0,0-1 0,0 2 0,1-2-1,-1 1-1,1 0 1,-1-1 0,1 1-1,0-1 1,-1 1 0,1-1-1,0 1 1,-1-1 0,1 1-1,0-1 1,0 0 0,0 1-1,-1-1 1,1 0 0,1 1-1,39 3 51,-38-4-45,51 1-658,-1-3-1,58-8 0,-40-3-3317,-1-8-3393,-30 5 3409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4420,'0'0'4127,"17"0"-3759,7 0-256,54 1 267,-73-1-356,1 1-1,-1 0 1,1 0-1,-1 1 1,0-1-1,8 5 1,12 11-3261,-25-11-66,-18 11 1667,12-12 1309,-14 12-601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4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1 258 2114,'0'0'3406,"21"-1"-2984,72-1-102,-69 1-188,0-1 0,0-2 1,44-12-1,-32 7-133,-6 2-399,0-1-1,35-16 1,-54 19 52,0 0 0,0-1 0,-1-1-1,0 0 1,0 0 0,-1-1 0,0 0 0,13-15 0,40-56-1708,-41 51 1656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61 255 3203,'0'0'3854,"-3"18"-3192,-2 4-413,2-10-73,1 1 0,0-1-1,0 1 1,1-1 0,1 1-1,1 16 1,7 36 1704,25 94 0,-2-10-360,-19-66-367,-12-82-662,0-1-474,0 0 0,0 0 1,0 0-1,0 1 0,0-1 0,0 0 0,0 0 1,0 0-1,0 0 0,0 0 0,0 0 0,0 1 1,0-1-1,0 0 0,0 0 0,0 0 0,0 0 1,0 0-1,0 0 0,-1 0 0,1 0 0,0 1 1,0-1-1,0 0 0,0 0 0,0 0 0,0 0 1,0 0-1,0 0 0,-1 0 0,1 0 0,0 0 1,0 0-1,0 0 0,0 0 0,0 0 0,0 0 1,-1 0-1,1 0 0,0 0 0,0 0 0,0 0 1,0 0-1,0 0 0,0 0 0,-1 0 0,1 0 1,0 0-1,0 0 0,0 0 0,0 0 0,0 0 1,0 0-1,0 0 0,-1 0 0,1 0 0,0 0 1,0 0-1,0-1 0,0 1 0,0 0 0,0 0 1,-7-6 20,1 0 1,-1-1 0,2 0-1,-1 0 1,1 0 0,0-1 0,0 0-1,1 0 1,0 0 0,-3-11 0,-3-8 47,-11-54 0,9 16-19,3-2 0,3 1 0,3-1 1,8-102-1,-2 138-90,7-34 0,-7 54 15,0 0-1,0 0 0,1 1 0,1-1 1,-1 1-1,11-16 0,-13 23 5,0 0-1,0 0 1,1 1 0,-1-1-1,1 1 1,0-1 0,0 1-1,0 0 1,0 0 0,0 0-1,0 0 1,1 0 0,-1 1-1,1 0 1,5-2-1,-4 2 1,1 0-1,-1 1 1,1 0-1,0 0 0,-1 0 1,1 0-1,0 1 1,-1 0-1,8 2 1,-1 1 10,0 1 0,-1 0 0,0 0 1,0 1-1,0 0 0,-1 1 1,1 0-1,12 13 0,-17-14 14,0 0-1,-1 1 0,0-1 1,0 1-1,-1 0 1,0 0-1,0 0 0,-1 1 1,0-1-1,0 1 0,2 8 1,-4-10-15,0-1 0,0 1 0,0-1 0,-1 1 1,0 0-1,0-1 0,-1 1 0,1-1 0,-1 1 0,0 0 1,-1-1-1,1 0 0,-1 1 0,0-1 0,0 0 0,-6 10 1,-1-4-28,1 0 0,-1-1-1,-1 0 1,0 0 0,-15 10 0,-59 37-656,65-45 357,-21 10-1304,15-12-6455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4356,'0'0'2659,"21"-7"-2045,71-21 21,-54 18 265,0 2 0,73-7 1,-54 10-453,-23 0-322,109-6-657,-143 11 500,0 0 0,0 0 0,0-1 1,0 1-1,0 0 0,0 0 0,0 0 0,1 0 1,-1 0-1,0 0 0,0 0 0,0 0 1,0 0-1,0 0 0,0 0 0,0 0 0,0 0 1,0 0-1,0 0 0,1 0 0,-1 0 0,0 0 1,0 0-1,0 0 0,0 0 0,0 0 0,0 0 1,0 0-1,0 0 0,0 0 0,0 0 1,1 0-1,-1 0 0,0 1 0,0-1 0,0 0 1,0 0-1,0 0 0,0 0 0,0 0 0,0 0 1,0 0-1,0 0 0,0 0 0,0 0 0,0 0 1,0 0-1,0 1 0,0-1 0,0 0 1,0 0-1,0 0 0,0 0 0,0 0 0,0 0 1,0 0-1,0 0 0,0 0 0,0 1 0,0-1 1,0 0-1,0 0 0,0 0 0,0 0 1,0 0-1,0 0 0,0 0 0,-8 6-1060,-12 4-22,-1-4-595,1 0 0,-41 5 0,55-10 965,5-1 60</inkml:trace>
  <inkml:trace contextRef="#ctx0" brushRef="#br0" timeOffset="1">393 43 128,'0'0'4938,"-5"20"-4415,-18 66-42,21-77-353,0 1 0,1-1 0,0 1 0,1-1 0,0 1 0,0 0 0,1-1 0,0 1 0,5 17 0,0-1 215,25 115 1474,-17-85-1405,-2 0 0,-2 1-1,2 81 1,-12-59-2360,23-131-6321,-2 12 7329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5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52 272 2755,'0'0'1195,"0"20"-581,6 118 449,2-39 13,6 142 3389,-15-228-3630,-1-13 409,-4-19 564,3 7-2172,-4-13 486,2-1-1,1 1 0,-1-48 1,9-81 209,-1 106-290,3 1 0,2 0 0,2 1 0,1 0 0,27-64 0,-35 101-40,1 0 1,1 1 0,-1-1 0,1 1-1,1 0 1,0 0 0,0 1 0,9-9 0,-12 14-2,-1-1 1,1 1-1,0 0 1,0 0 0,0 0-1,1 1 1,-1-1-1,0 1 1,1 0 0,-1 0-1,1 0 1,-1 0 0,1 1-1,-1-1 1,1 1-1,0 0 1,-1 0 0,1 0-1,-1 0 1,1 1 0,-1-1-1,1 1 1,-1 0-1,1 0 1,4 3 0,1 0 5,-1 1-1,0 0 1,0 0 0,0 1 0,-1 0 0,0 1 0,0-1 0,0 1 0,-1 1 0,0-1 0,0 1 0,-1 0-1,6 12 1,-6-11 19,-1 1-1,0 0 1,0 0-1,-1 0 1,0 0-1,-1 1 0,0-1 1,-1 1-1,0 0 1,-1-1-1,0 1 1,-1 11-1,-1-14-4,0 0 1,-1-1-1,1 1 1,-1-1-1,-1 1 0,0-1 1,0 0-1,0 0 1,-1-1-1,0 1 0,0-1 1,-11 10-1,1-2-29,0-2 0,-1 0-1,0 0 1,-20 9 0,6-5-81,-58 22 0,72-33-12,0 0 0,-1-1 1,0 0-1,1-2 0,-30 2 1,46-4-27,18 0-113,-4 1 246,0 2 0,0-1 0,0 2 0,0 0 0,0 0 0,14 8 0,78 43 71,-98-51-69,66 42 91,94 77-1,-96-68-68,-53-42-589,-1 1 1,-1 1-1,-1 1 1,0 0-1,21 29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5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7815,'0'0'6236,"3"-8"-6188,3-11-7,-4 11-261,-12 31-2292,10-20 1713,-1 1-341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94 311 5541,'0'0'4154,"0"19"-3471,0-9-577,1 29 826,10 73 0,0-54-224,-2 0 0,1 84 0,-10-141-873,-1-5-1490,-37-136-1115,0 5 1878,21 43 758,7 36 788,-21-70 0,32 121 1421,6 8-1545,10 12-353,91 107 1342,32 30-225,-108-123-937,68 47 1,-83-66-332,0 0 0,1 0 0,0-2 0,1 0 0,0-1 0,26 6 0,-43-13-98,0 1 1,1 0-1,-1-1 1,0 1-1,0-1 1,0 0 0,1 0-1,-1 0 1,0 0-1,0 0 1,1 0-1,-1-1 1,0 1-1,0-1 1,0 1-1,0-1 1,1 0-1,-1 0 1,0 0 0,-1 0-1,1 0 1,0 0-1,3-3 1,-3 1-232,-1 0-1,1 0 1,-1 0 0,0 0 0,0 0 0,0 0 0,0-1 0,-1 1 0,1 0-1,-1 0 1,0-1 0,0 1 0,0 0 0,-1-6 0,-2-11-1009,-2 1 0,0-1 0,0 1 0,-2 0 0,-17-33 0,-3-13 226,-40-147 1320,19 57 3525,45 144-1283,3 24-1631,2 18-76,1 0 1,1-1-1,2 0 1,1 0 0,20 54-1,18 38 797,-13-38-849,37 153 0,-67-225-1608,2-1-1,-1 1 1,7 13-1,-9-24 670,-1 0 0,1-1-1,-1 1 1,1 0-1,-1-1 1,1 1 0,0-1-1,-1 1 1,1-1 0,0 1-1,-1-1 1,1 1-1,0-1 1,0 0 0,-1 1-1,1-1 1,0 0-1,0 0 1,-1 0 0,1 1-1,0-1 1,0 0-1,0 0 1,0 0 0,-1 0-1,1 0 1,0-1-1,0 1 1,0 0 0,-1 0-1,1 0 1,1-1-1,23-12-3200,1-4 1384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6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134 216 2210,'0'0'4159,"8"4"-3764,-1-1-409,2 1 310,-1-1-1,1 0 1,-1 0 0,1 0 0,11 0-1,-18-2-237,0-1-1,1 0 0,-1 0 0,0 0 1,0 0-1,0 0 0,0 0 0,0-1 1,0 1-1,0-1 0,0 0 0,0 1 1,0-1-1,0 0 0,0 0 0,0 0 1,0 0-1,-1-1 0,1 1 0,0 0 1,-1-1-1,1 1 0,-1-1 0,0 1 1,1-1-1,-1 0 0,0 0 0,0 1 1,0-1-1,0 0 0,1-3 0,-1-1 0,1 0-1,-1 0 0,0 0 0,-1 0 1,0-1-1,1 1 0,-2 0 1,1 0-1,-1 0 0,0 0 0,0 0 1,-1 0-1,0 0 0,0 0 0,0 0 1,0 0-1,-5-6 0,3 5-20,-1 0 0,0-1-1,0 2 1,0-1 0,-1 1-1,0 0 1,0 0 0,-1 0 0,1 1-1,-1 0 1,-15-8 0,18 11-8,1 1 1,-1-1 0,0 0-1,0 1 1,0 0-1,-1 0 1,1 0-1,0 1 1,0-1-1,0 1 1,-1 0 0,1 0-1,0 1 1,0-1-1,0 1 1,0 0-1,-1 0 1,1 0-1,0 1 1,1-1 0,-1 1-1,0 0 1,0 0-1,1 0 1,-1 1-1,1-1 1,0 1-1,0 0 1,0 0 0,0 0-1,0 0 1,0 1-1,1-1 1,-4 7-1,0 0 56,1 0-1,1 0 0,0 1 0,0-1 1,1 1-1,0 0 0,1-1 1,0 1-1,0 1 0,2-1 0,-1 0 1,2 13-1,0-18-46,0 1 1,0 0-1,1-1 1,0 1-1,0-1 1,1 0-1,-1 0 1,1 0-1,0 0 1,1 0-1,0-1 1,0 1-1,5 5 1,-2-4 6,1-1 0,-1 0 1,1 0-1,1 0 1,-1-1-1,1 0 1,0 0-1,10 3 0,7 0-22,2 0 1,-1-2-1,1-1 0,0-1 0,38 0 0,-49-3-95,14 1-764,0-1 0,58-7 0,-83 4 326,0 0 0,0 0-1,0-1 1,0 0 0,0 0 0,0 0 0,-1-1-1,1 0 1,-1 0 0,0 0 0,-1 0-1,1-1 1,-1 0 0,0 0 0,0 0 0,0-1-1,0 1 1,-1-1 0,0 0 0,2-7 0,4-13-1107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7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3619,'0'0'3817,"11"19"-3000,36 64 85,-29-55-259,1-1 0,1-1 0,1-1 0,1-1 0,1-1 0,31 24 0,-22-22-16,66 40 1,-33-25-1574,-65-53-9962,1 7 10130,-3-20-1053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7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407 482 5125,'0'0'6673,"-18"19"-6033,-57 61-74,68-73-454,1 2 0,0-1-1,0 1 1,0 0 0,1 0 0,-6 16-1,1-2 111,-35 60-73,-4-2 1,-102 131-1,140-196-2070,17-17-3358,-2-1 4468,1-1 0,-1 1 1,0-1-1,5-4 1,-5 5 458,26-21-1922</inkml:trace>
  <inkml:trace contextRef="#ctx0" brushRef="#br0" timeOffset="1">545 1 6150,'0'0'3966,"4"27"-3261,1-1-516,4 27 395,3 72-1,-6 60 1081,17 239 670,-21-402-2356,0 5-370,9 37 0,-10-62-499,11-12-5830,-8 4 5810,-1 1 0,0-1-1,-1-1 1,1 1 0,1-9 0,3-17-1347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9385,'0'0'7650,"18"-10"-7367,0-2-171,39-16 0,-54 27-99,0 0 0,1 0-1,-1 0 1,1 1 0,-1 0 0,1-1 0,-1 1-1,1 0 1,-1 1 0,0-1 0,1 0 0,-1 1-1,1 0 1,-1 0 0,0 0 0,1 0 0,-1 1-1,5 2 1,7 3 43,1-1 6,0 1 0,0 0 1,-1 2-1,0 0 0,0 0 1,-1 1-1,0 1 0,16 17 0,-27-25-59,-1 0-1,1 0 0,-1 0 1,0 0-1,0 0 1,0 0-1,-1 1 0,1-1 1,-1 1-1,0-1 0,0 1 1,0 0-1,0-1 0,-1 1 1,1 0-1,-1 4 0,0-3 2,-1 0-1,0 0 0,0 0 1,-1 1-1,1-1 0,-1 0 0,0 0 1,0-1-1,-1 1 0,-3 5 0,-4 4 3,-1 0 0,-1-1 1,0-1-1,0 0 0,-26 18 0,9-7 4,-2-3 1,-47 26 0,127-44 79,244-5-2596,-77-2-6305,-122 5 3862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5189,'0'0'1639,"17"-8"-854,-1 1-582,0 0 13,-1 0 0,1 1 0,0 1 0,1 1 0,23-4 1,29 0 350,0 3 0,1 3 0,116 11 0,-162-6-937,-1 1-1,0 1 1,0 1 0,28 11-1,-51-17 313,0 0-1,0 0 1,0 0-1,1 0 1,-1 0-1,0 0 1,0 0-1,0 0 1,0 0-1,1 0 1,-1 0-1,0 1 1,0-1-1,0 0 1,0 0-1,1 0 1,-1 0-1,0 0 1,0 0-1,0 0 1,0 0-1,0 0 1,0 1-1,1-1 1,-1 0-1,0 0 1,0 0-1,0 0 1,0 0-1,0 1 1,0-1-1,0 0 1,0 0-1,0 0 1,0 0-1,0 1 1,0-1-1,0 0 1,0 0 0,0 0-1,0 0 1,0 1-1,0-1 1,0 0-1,0 0 1,0 0-1,0 0 1,0 1-1,0-1 1,0 0-1,0 0 1,0 1-1,-13 4-1298,-21 2 129,-84 1-1217,37-8 1334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9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87 213 2114,'0'0'1196,"5"21"-582,-2-9-509,42 142 1012,-16-73-409,-3 2 0,-4 1-1,-3 1 1,-5 0 0,-2 1 0,-1 103-1,-11-183-568,0-2-27,1 1-1,-1-1 0,0 0 1,-1 1-1,1-1 0,-1 0 1,0 1-1,0-1 0,0 0 1,0 0-1,-1 0 0,1 0 1,-4 5-1,5-9-99,0 0 1,-1 0-1,1 0 0,-1 0 1,1 0-1,0 1 1,-1-1-1,1 0 0,-1 0 1,1 0-1,0 0 1,-1 0-1,1-1 1,0 1-1,-1 0 0,1 0 1,-1 0-1,1 0 1,0 0-1,-1 0 0,1-1 1,0 1-1,-1 0 1,1 0-1,0-1 0,-1 1 1,1 0-1,0 0 1,0-1-1,-1 1 0,1 0 1,0-1-1,0 1 1,0 0-1,-1-1 1,1 1-1,0 0 0,0-1 1,0 1-1,0 0 1,0-1-1,-8-16 129,-1-20-2,1-1-1,2 1 1,-3-72 0,3 26 0,-74-393 167,65 406-399,10 44 69,-15-84-110,18 93 119,1 0 0,0-1-1,1 1 1,4-24-1,-4 39 15,0 0 0,1 0-1,0 0 1,-1 0-1,1 0 1,0 0 0,0 0-1,0 0 1,0 0-1,0 1 1,1-1-1,-1 0 1,1 0 0,-1 1-1,1-1 1,-1 1-1,1 0 1,0-1 0,0 1-1,-1 0 1,1 0-1,0 0 1,0 0 0,0 1-1,0-1 1,0 0-1,1 1 1,-1-1-1,0 1 1,0 0 0,0 0-1,0 0 1,4 0-1,1 1-2,-1-1 0,1 1-1,-1 0 1,1 1 0,-1-1-1,0 1 1,1 1-1,-1-1 1,0 1 0,6 4-1,49 37 115,-2 3-1,-1 3 1,60 67-1,-74-71-99,-2 2-1,-2 1 0,-2 2 1,32 58-1,-57-83-16,-1-1 0,0 2 0,-3-1 0,12 48 0,-17-54 14,-1-1 0,-1 1 1,-1 0-1,0 0 0,-2 0 0,0 0 0,-7 30 0,4-36 15,0-1 0,-1 0-1,-1 0 1,0 0 0,-1-1-1,0 1 1,-1-2 0,0 1-1,-1-1 1,0-1-1,0 1 1,-2-1 0,-11 8-1,5-4 6,-2 0-1,1-2 0,-2 0 0,0-1 0,0-1 1,-1-1-1,-30 8 0,29-11-38,0-2 0,-1 0 0,1-2 0,-1-1 1,0 0-1,0-2 0,0 0 0,1-2 0,-1 0 0,1-2 0,0 0 0,0-2 0,0 0 1,1-2-1,0 0 0,0-1 0,1-1 0,1-1 0,0-1 0,1 0 0,-24-23 0,41 35 12,-1-1-1,1 1 0,0-1 1,0 1-1,-1-1 0,1 0 1,0 0-1,1 1 0,-1-1 1,0 0-1,0 0 0,1 0 1,-1 0-1,1 0 1,0 0-1,-1 0 0,1 0 1,0 0-1,0 0 0,0 0 1,1 0-1,-1 0 0,0 0 1,1 0-1,-1 1 0,1-1 1,0 0-1,-1 0 0,1 0 1,0 0-1,0 1 0,0-1 1,1 0-1,-1 1 0,2-3 1,5-4 1,-1 0 0,1 0 1,0 1-1,0 0 0,11-6 0,20-12 16,1 2-1,68-28 1,93-22 51,104-7 9,5 21-63,-95 20 87,-206 38-82,0-1 0,-1 0 1,1-1-1,-1 1 0,0-2 0,1 1 1,-1-1-1,-1 0 0,10-7 0,-16 10-14,0 1 0,-1-1-1,1 0 1,0 0 0,-1 0-1,1 0 1,-1 0 0,1 1-1,-1-1 1,1 0 0,-1 0-1,0 0 1,1 0 0,-1 0-1,0-1 1,0 1-1,0 0 1,0 0 0,0 0-1,0 0 1,0 0 0,0 0-1,0 0 1,0 0 0,-1 0-1,1 0 1,0 0 0,-1 0-1,1 0 1,-1-1 0,0 0-3,-1 0 0,1 0 0,0-1 0,-1 1 0,1 0 0,-1 1 0,1-1 0,-1 0 0,0 0 0,0 1 0,0-1 0,-3-1 0,-1 0-3,-1 1 0,1 0 1,-1 0-1,1 1 0,-1 0 0,0 0 0,1 1 1,-1 0-1,0 0 0,0 0 0,0 1 0,1 0 1,-1 0-1,1 1 0,-1 0 0,1 0 0,-1 0 0,-11 7 1,3-1 0,0 0-1,1 2 1,0-1 0,1 2 0,0 0 0,-18 19 0,21-19-7,0 0 0,1 0-1,0 1 1,1 0 0,1 0 0,0 1-1,1 0 1,0 0 0,1 1 0,0 0 0,1 0-1,0 0 1,2 0 0,-1 0 0,2 1-1,0 24 1,1-34 7,1-1-1,-1 1 0,1 0 0,0-1 1,0 1-1,1-1 0,0 1 1,-1-1-1,1 0 0,1 1 1,-1-1-1,1 0 0,-1 0 1,1-1-1,6 7 0,-4-6 3,0 0-1,0-1 0,0 1 1,0-1-1,1-1 1,0 1-1,-1-1 1,1 1-1,0-2 1,11 3-1,-4-2 8,0-1 0,0 0-1,1-1 1,-1 0 0,0-1 0,0-1-1,0 0 1,-1-1 0,1 0 0,21-9 0,-24 8 27,0-1 1,0-1 0,-1 1-1,17-14 1,-23 16-25,0 1 0,0-1 0,0 0 1,0 0-1,-1 0 0,1-1 0,-1 1 0,0-1 0,0 1 0,0-1 0,-1 0 1,1 1-1,-1-1 0,0 0 0,0 0 0,1-7 0,-1-1-3,-1 0 0,0 0 1,-1 0-1,0 0 0,-1 0 0,0 1 0,-1-1 0,0 0 0,-6-13 0,-61-107 50,69 129-61,-1 0-1,1 0 1,-1 0 0,1 0 0,0 0 0,0-1 0,1 1-1,-1 0 1,1-1 0,-1 1 0,1 0 0,0-1 0,0 1 0,1-1-1,-1 1 1,1 0 0,0-1 0,-1 1 0,2 0 0,-1 0-1,2-5 1,0 4-3,0 0-1,0 0 1,1 0 0,0 0-1,-1 0 1,1 1 0,1-1-1,-1 1 1,0 0 0,1 1-1,-1-1 1,1 1-1,5-2 1,-3 1 5,0 1 0,0 1 0,1-1 0,-1 1 0,0 0 0,1 1 0,-1 0 0,14 1 0,-8 1-5,-1-1 0,0 2-1,0 0 1,17 7-1,-15-4 6,-1 0-1,0 2 0,0-1 1,0 2-1,-1-1 1,-1 2-1,0 0 0,0 0 1,0 1-1,-2 0 1,1 1-1,-1 0 0,7 13 1,-5-3 4,0-1 1,-2 1-1,0 1 0,-1 0 1,-2 0-1,0 0 1,3 34-1,-5-149 402,-5 75-405,2 0 0,1 0 0,0 0 0,8-29 0,-8 38 0,1 0-1,0 0 0,1 0 1,0 1-1,0-1 1,0 1-1,1 0 1,0 0-1,1 1 1,-1 0-1,13-11 0,-7 9-1,0 0 0,1 0-1,0 1 1,1 1 0,-1 0-1,16-5 1,-21 9-5,1-1-1,0 1 1,-1 1 0,1-1 0,0 1-1,0 1 1,0 0 0,0 0 0,0 0-1,0 1 1,0 0 0,9 3 0,-11-2 5,-2 0 0,1 1 0,0 0 0,0 0 1,-1 0-1,0 1 0,1-1 0,-1 1 0,-1 0 0,1 0 1,0 1-1,-1-1 0,0 1 0,0 0 0,4 9 0,0 1 3,-1 0 0,-1 0-1,0 0 1,3 22-1,-7-20-1,3 12 11,-4-28 37,10-1 48,-6-1-91,-1-1-1,0 1 0,-1-1 1,1 1-1,0-1 1,0 0-1,-1 0 1,1 0-1,-1 0 1,1 0-1,-1-1 1,0 1-1,0-1 0,2-3 1,2-3 12,-1 0-1,0 0 1,4-12 0,-4 4 3,0 1 1,-1-2 0,-1 1-1,-1 0 1,-1-1 0,0 1-1,-3-32 1,2 47-21,-1-1 1,1 1-1,-1 0 0,1-1 0,-1 1 1,0 0-1,1 0 0,-1-1 0,0 1 0,-1 0 1,1 0-1,0 0 0,-1 0 0,1 0 1,-1 1-1,1-1 0,-1 0 0,0 1 1,0-1-1,0 1 0,0 0 0,0-1 1,0 1-1,0 0 0,0 0 0,0 0 1,-4 0-1,0-1 0,1 1 0,-1 0-1,0 0 1,1 1 0,-1-1 0,0 1 0,0 0 0,0 1 0,1 0 0,-7 1-1,10-1 1,0-1 0,0 1 0,1 0-1,-1 0 1,0 0 0,1 0 0,-1 0-1,1 1 1,-1-1 0,1 0 0,-1 1-1,1-1 1,0 1 0,0 0 0,0-1-1,0 1 1,0 0 0,0-1 0,0 1-1,1 0 1,-1 0 0,1 0 0,-1 0-1,1 2 1,-2 6 0,0 0 0,2 1 0,-1 12 0,1-18 1,1 6 15,0 0 0,0 0 0,1 0 0,0 0 0,1-1 0,0 1 0,1-1 0,0 0 0,1 0 0,0 0 0,0 0 0,1-1 0,0 0 0,1 0 0,0-1 0,0 0 0,1 0 0,0 0 0,1-1 0,-1 0 0,1-1 0,1 0 0,-1-1 0,1 1 0,0-2 0,0 0 1,0 0-1,1 0 0,20 3 0,-1-5 55,-1-1 1,1-1 0,-1-2 0,0-1 0,0-1-1,29-8 1,-5-3 33,-1-1 0,65-32-1,-114 47-105,-1 0 0,1 0-1,-1 0 1,1 0 0,0 0-1,0 1 1,5-1 0,-8 1-28,-1 0 0,1 0 0,0 0 0,0 0 0,0 0 0,0 0 0,0 0 0,0 0 0,0 0 0,0-1 0,0 1 0,0 0 0,0 0 0,-1 0 0,1 0 0,0 0 0,0 0 0,0 0 0,0 0 0,0 0 0,0 0 0,0 0 0,0 0 0,0 0 0,0 0 0,0-1 0,0 1 0,0 0 0,0 0 0,0 0 0,0 0 0,0 0 0,0 0 0,0 0 0,0 0 0,0 0 0,0 0 0,0-1 0,0 1 0,0 0 0,0 0 0,0 0 0,0 0 0,0 0 0,0 0 0,0 0 0,0 0 0,0 0 0,0 0 0,0-1 0,0 1 0,0 0 0,0 0 0,0 0 0,0 0 0,1 0 0,-1 0 0,0 0 0,0 0 0,0 0 0,0 0 0,0 0 0,0 0 0,0 0 0,0 0 0,0 0 0,0 0 0,1 0 0,-8-6-1926,-11-4 101,2-1 1,0 0-1,0-2 1,-14-14-1,-11-21-1172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1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480 0 128,'-11'23'529,"1"-2"-388,-73 140 791,-47 55-116,-10 17-218,92-158-123,43-63-47,5-12-370,0 1-1,-1-1 0,1 1 0,0 0 0,0-1 0,0 1 0,-1-1 0,1 1 1,0 0-1,-1-1 0,1 1 0,0-1 0,-1 1 0,1-1 0,-1 1 0,1-1 1,-1 0-1,1 1 0,-1-1 0,1 1 0,-1-1 0,0 0 0,0 1 0,1-20 200,1-1-171,2 1-1,0 1 1,11-36 0,-3 10 67,60-313-222,-48 202-209,-23 147 452,-2 9-75,-9 17-33,-11 34 193,14-27 107,-9 48-1,6-18-279,-49 277-78,49-258-5,-15 101 205,26-163 489,8-20-394,0-1-316,53-52 171,126-97 1,84-31 202,-271 188-448,1 0-1,-1 1 1,1-1-1,-1 1 0,1-1 1,0 1-1,-1-1 1,1 1-1,0-1 0,-1 1 1,1 0-1,0-1 1,0 1-1,-1 0 0,1 0 1,0 0-1,0-1 1,0 1-1,-1 0 0,1 0 1,0 0-1,0 0 1,1 1-1,-2 0-157,0 1 0,0 0-1,0 0 1,0-1 0,0 1 0,0 0 0,0 0-1,0 0 1,-1-1 0,1 1 0,-2 1 0,1 2-92,0-1 0,-1 0 0,0-1 0,0 1 0,0 0 0,0 0 0,-5 5 0,-9 10-1014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3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361 106 352,'0'0'251,"-12"21"0,-38 72 96,15-26 240,-22 37 46,45-86-412,-1 0 0,0-1 0,-21 20-1,30-32-155,2-4 190,1 1 1,-1 0-1,0 0 1,0-1-1,0 1 1,0-1-1,0 1 1,-3 1-1,5-3-213,-1 0 0,1 0 0,0 0 0,0 0 0,-1 0 1,1 0-1,0 0 0,0 0 0,-1 0 0,1 0 0,0-1 0,0 1 0,-1 0 0,1 0 0,0 0 0,0 0 0,0 0 1,-1 0-1,1 0 0,0-1 0,0 1 0,0 0 0,-1 0 0,1 0 0,0-1 0,0 1 0,0 0 0,0 0 0,-1-1 0,-3-15 416,3-7-331,1-1-1,1 1 0,0-1 1,7-27-1,26-92-313,-4 28 431,-22 85-173,-6 23-11,0 0-1,0-1 1,0 1-1,0-13 0,-4 26-48,1-1-1,-2 1 1,1-1-1,-1 0 1,0 0-1,-5 9 0,-6 9 24,10-15-33,-84 181 620,74-155-468,2 1 0,2 0 0,-10 63-1,14-46-98,6-45-33,-1-7-15,1 1 0,0-1 0,0 0 0,0 1 0,0-1 0,0 0 0,0 1 0,0-1 0,0 0 0,0 1 0,0-1 0,0 1 0,0-1 0,0 0 0,0 1 0,0-1 0,1 0 0,-1 1 0,0-1 0,0 0 0,0 0 0,0 1 0,1-1-1,-1 0 1,0 1 0,0-1 0,1 0 0,-1 0 0,0 1 0,0-1 0,1 0 0,-1 0 0,0 0 0,1 0 0,-1 1 0,18 0 44,17-10-11,3-10 2,-1-2 0,0-1 0,38-31 0,-33 23-125,39-33-268,-48 37-310,2 0 0,59-32 0,-87 53-21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376 128 833,'0'0'379,"-14"21"123,-45 71 31,3 2 313,41-65-466,-2-1 0,-22 27 0,-11-4 779,50-51-1130,0 0 0,-1 0 0,1 1 1,0-1-1,0 0 0,0 1 0,0-1 0,-1 0 1,1 0-1,0 1 0,0-1 0,-1 0 1,1 0-1,0 0 0,0 1 0,-1-1 0,1 0 1,0 0-1,-1 0 0,1 0 0,0 0 1,-1 1-1,1-1 0,0 0 0,-1 0 0,1 0 1,0 0-1,-1 0 0,1 0 0,0 0 0,-1 0 1,1 0-1,0 0 0,0-1 0,-1 1 1,1 0-1,0 0 0,-1 0 0,1 0 0,0 0 1,-1 0-1,1-1 0,0 1 0,0 0 0,-1 0 1,1-1-1,0 1 0,0 0 0,-1 0 1,1-1-1,0 1 0,0 0 0,0 0 0,0-1 1,-1 1-1,1 0 0,0-1 0,0 1 1,0 0-1,0-1 0,0 1 0,0-1 0,-2-22 92,2 22-75,2-36 98,2 1-1,2 0 1,17-64-1,-14 65-349,0-3 321,-2 0 0,-2 0 0,1-74-1,-15 112-242,2 5 130,2 1-1,-1 0 0,0 0 1,1 1-1,1 0 1,-1-1-1,-7 16 0,4-8-1,-7 13 150,2 1 0,0 1 1,2 0-1,1 0 0,-9 47 0,6 0 118,-4 79-1,17-151-251,-1-2 28,1 1 0,0 0 0,0-1 0,-1 1-1,2 0 1,-1-1 0,0 1 0,1 0-1,-1-1 1,2 4 0,-1-5-35,0 0 0,0 0 1,0-1-1,0 1 0,0 0 0,0-1 0,0 1 0,0-1 1,0 1-1,0-1 0,0 1 0,1-1 0,-1 0 1,0 1-1,0-1 0,1 0 0,-1 0 0,0 0 0,0 0 1,1 0-1,-1 0 0,0 0 0,0-1 0,1 1 1,0-1-1,10-1 13,-1-1 0,0 0 1,0-1-1,0 0 0,17-9 0,52-35 39,-47 27-36,7-4 7,1 2 0,86-36 0,-144 69-9860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4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2131 66 4965,'0'0'4196,"2"-6"-3534,0-3-423,8-20 1161,-10 28-1340,0 1 0,1 0 0,-1-1 0,0 1 1,1-1-1,-1 1 0,0-1 0,0 1 1,0-1-1,1 1 0,-1-1 0,0 1 1,0-1-1,0 1 0,0-1 0,0 0 1,0 1-1,0-1 0,0 1 0,0-1 1,0 1-1,0-1 0,-1 1 0,1-1 1,0 1-1,0-1 0,0 1 0,-1-1 1,1 1-1,0-1 0,-1 1 0,1-1 0,0 1 1,-1 0-1,1-1 0,0 1 0,-1 0 1,1-1-1,-1 1 0,1 0 0,-1-1 1,1 1-1,-1 0 0,1 0 0,-1 0 1,1-1-1,-1 1 0,1 0 0,-1 0 1,1 0-1,-2 0 0,-32 1-66,27-1 211,-1 1-169,0 1 0,1 0 0,-1 0 1,0 0-1,1 1 0,0 0 0,-1 1 1,1 0-1,1 0 0,-12 8 0,-5 7 72,-32 33 0,46-43-87,-297 317 532,224-236-364,-255 294 257,28-30-80,-18-19 167,142-178-317,155-135-160,-2-1 1,0-2-1,-1 0 0,-47 17 0,75-34-83,0 0 86,0 0 0,-1 0-1,1 0 1,0-1 0,-1 1-1,1-1 1,-1-1 0,1 1 0,-10-1-1,13-3-188,0 1 0,0-1 0,1 1 0,-1-1 1,0 0-1,1 0 0,0 0 0,0 0 0,0 0 0,-1-5 0,-2-4-1078,-1 2-505,-1 1 1,1 0-1,-2 0 0,1 1 0,-12-12 1,-7-6-2538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47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1 2787,'0'0'672,"-6"25"6,1 1-481,-28 147 855,2 57 144,-42 267 1395,45-352-1126,-65 196-1,10-108 266,83-233-1719,0 1 0,0-1 0,0 0 1,0 1-1,0-1 0,0 1 0,0-1 0,-1 0 1,1 1-1,0-1 0,0 0 0,0 1 0,0-1 1,-1 0-1,1 1 0,0-1 0,0 0 0,-1 1 1,1-1-1,0 0 0,-1 0 0,1 1 1,0-1-1,-1 0 0,1 0 0,0 0 0,-1 0 1,1 1-1,-1-1 0,1 0 0,0 0 0,-1 0 1,1 0-1,0 0 0,-1 0 0,1 0 0,-1 0 1,1 0-1,0 0 0,-1 0 0,1 0 0,-1 0 1,1-1-1,0 1 0,-1 0 0,1 0 1,0 0-1,-1 0 0,1-1 0,0 1 0,-1 0 1,1 0-1,0-1 0,-1 1 0,1 0 0,0-1 1,0 1-1,-1 0 0,1-1 0,0 1 0,0 0 1,0-1-1,0 1 0,-1 0 0,1-1 0,-15-26-590,7 4-101,0 0 0,2 0 0,1 0 0,0-1 0,-1-34 0,5-123-4737,3 134 3807,12-54 1,-1 23 333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4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510 122 1409,'0'0'3935,"-5"18"-3455,0-2-356,1-3-30,1-1-1,-2 0 0,1 0 0,-2 0 1,0-1-1,0 1 0,-13 16 0,-17 15 423,-1-2-1,-45 38 0,-91 65 800,119-100-882,-6 10 726,60-54-1130,0 0-1,0 0 1,1 0 0,-1 0 0,0-1 0,0 1 0,0 0 0,0 0 0,0 0 0,0 0 0,0 0 0,0-1 0,0 1 0,0 0 0,0 0 0,0 0 0,0 0 0,0 0 0,0-1 0,0 1 0,-1 0 0,1 0 0,0 0 0,0 0-1,0 0 1,0 0 0,0-1 0,0 1 0,0 0 0,0 0 0,0 0 0,-1 0 0,1 0 0,0 0 0,0 0 0,0 0 0,0 0 0,0-1 0,0 1 0,-1 0 0,1 0 0,0 0 0,0 0 0,0 0 0,0 0 0,0 0 0,-1 0-1,1 0 1,0 0 0,0 0 0,0 0 0,0 0 0,0 0 0,-1 0 0,1 0 0,0 0 0,0 1 0,0-1 0,0 0 0,0 0 0,0 0 0,-1 0 0,1 0 0,2-14-46,5-4 106,0 1 0,0 0 1,2 0-1,0 1 0,20-26 0,-17 24-15,37-53 39,2 2 0,4 2 0,3 3 0,76-67 0,-103 103-61,-14 11-15,23-16 0,-35 29-40,1 0 1,-1 1 0,1 0-1,0 0 1,0 0-1,1 1 1,-1 0 0,0 0-1,7-1 1,-10 3-1,0 0 0,0 0 0,0 0 0,0 1 1,0-1-1,0 1 0,0 0 0,0 0 0,0 0 0,-1 0 0,1 0 1,0 1-1,-1-1 0,1 1 0,-1 0 0,0 0 0,1 0 0,-1 0 1,0 0-1,0 0 0,0 0 0,0 1 0,-1-1 0,3 4 1,2 4 13,-1 0 0,0 0-1,0 0 1,-1 0 0,3 13 0,11 67 130,-12-58-51,1 0 0,12 37 1,-15-60-82,-1 0 0,1 0 1,1-1-1,0 1 1,0-1-1,0-1 1,1 1-1,0-1 1,0 0-1,1 0 0,0-1 1,8 7-1,-5-8 0,-1 0 0,0 0 0,1-1-1,0 0 1,0-1 0,0 0 0,1 0 0,20 1-1,87 1-168,-99-5 33,25 0-1676,-34 0-1927,0 0-3298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48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110 242 4100,'0'0'3715,"-2"24"-3314,-14 152 319,8-77 444,-4 0 0,-37 140 0,27-177 21,21-81 763,10-17-1684,20-51-1,-9 28-106,101-285 481,-85 259-450,89-154 0,-122 234-187,1-3-12,1 0 1,0 1 0,1 0-1,-1 0 1,10-9 0,-13 14 7,0 1 1,0 0 0,0-1-1,0 1 1,0 0-1,0 0 1,1 0 0,-1 0-1,0 1 1,1-1 0,-1 1-1,0-1 1,1 1 0,-1 0-1,1 0 1,-1 0-1,0 0 1,1 0 0,-1 0-1,0 1 1,1-1 0,-1 1-1,0 0 1,1-1 0,1 2-1,1 1 10,0-1 0,-1 1-1,1-1 1,-1 1 0,0 0-1,0 1 1,0-1 0,0 1-1,-1 0 1,1 0 0,-1 0-1,0 0 1,0 0 0,-1 1-1,1-1 1,-1 1 0,0 0-1,0 0 1,0 0 0,-1 0-1,0 0 1,0 0 0,1 9-1,-2-9 2,0 1-1,0 0 1,-1 0-1,1 0 0,-1-1 1,0 1-1,-1 0 1,0-1-1,0 1 1,0-1-1,0 1 0,-1-1 1,0 0-1,0 0 1,0 0-1,0-1 0,-6 7 1,-7 5-20,0 0 0,-1-1 0,-1-1 0,-25 16 0,-84 40-207,18-10-1173,92-46-2105,36-14-5722,6-5 7329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4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65 174 2626,'0'0'4762,"0"-4"-4521,-1 1-142,1 2-51,-1 0 1,1-1-1,0 1 0,0 0 0,0 0 0,0-1 0,0 1 1,0 0-1,0 0 0,0-1 0,1 1 0,-1 0 0,1-2 1,1 1 21,-1 1 0,1 0 0,0-1 0,0 1 0,0 0 0,0 0 0,0 0 0,0 1 0,0-1 0,0 0 0,0 1 0,1-1 0,-1 1 0,0 0 0,4 0 0,1-1 91,72-12 762,52-10 674,-190 32-898,-2 4-848,38-9-94,-32 9 0,54-12 216,0-2 78,-1 1 0,1 0 0,0 0 0,-1 0 0,1 0 0,0 0 0,0 0-1,-1 1 1,1-1 0,0 0 0,0 1 0,-1-1 0,1 1 0,0-1 0,0 1 0,0-1 0,0 1 0,0 0 0,0 0 0,0-1 0,-2 2 0,3 0 20,-1 0 0,0 1 0,1-1 1,0 0-1,-1 0 0,1 0 0,0 1 1,0-1-1,0 0 0,1 4 0,-1 1-229,4 58 314,-4 0 0,-2-1 0,-14 82 0,2-79 242,-43 119 0,53-173-471,13-28-387,2-6 128,32-44-331,-4-2 0,-3-2 0,-2-2 0,-4 0 1,26-97-1,-48 144 1250,-9 40-214,-9 40-132,-7 44 1074,4 1 0,0 162 0,15-300-1198,1 1 1,2 0 0,2 0-1,1 0 1,17-45-1,77-170 101,-81 205-180,1 1-1,2 0 1,37-50-1,-60 94-42,-1 1 0,1-1 0,-1 1 1,0-1-1,1 1 0,-1-1 0,1 1 0,-1 0 1,1-1-1,-1 1 0,1 0 0,0-1 0,-1 1 1,1 0-1,-1 0 0,1-1 0,0 1 0,-1 0 1,1 0-1,-1 0 0,1 0 0,0 0 0,-1 0 1,1 0-1,0 0 0,-1 0 0,1 0 0,0 0 1,-1 0-1,1 1 0,-1-1 0,1 0 0,0 0 1,-1 1-1,1-1 0,-1 0 0,1 1 0,-1-1 1,1 0-1,-1 1 0,1-1 0,-1 1 0,1-1 1,0 2-1,1 0 0,0 1 0,0 0 0,0 0 0,0 0 0,-1 0 0,3 6 0,0 5 23,-1 0 0,-1 0 1,0 0-1,-1 1 0,-1-1 0,0 0 1,-1 0-1,0 1 0,-1-1 0,-1 0 1,-5 18-1,4-23-3,-1-1 0,1 1 0,-1-1 0,-1 0 0,1 0-1,-1-1 1,-1 0 0,1 0 0,-1 0 0,0-1 0,-1 0 0,0 0 0,0-1 0,0 0 0,0-1 0,-1 1 0,1-1 0,-15 3 0,3 0 9,-1-2-1,1-1 1,-1 0 0,0-1 0,0-2 0,0 0 0,-29-3 0,44 2-34,0-1 1,0 0-1,1 0 1,-1-1-1,0 1 0,1-1 1,-1-1-1,1 1 0,0-1 1,-1 0-1,1 0 1,0 0-1,1-1 0,-7-5 1,18 15-26,1 0 1,0 0-1,9 5 1,7 4 1,59 44 108,3-4-1,116 55 1,47 0 178,-74-35-219,173 102 0,228 202-1175,-222-140-2998,55 28-4637,-294-193 6304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02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5830,'0'0'3881,"2"-2"-3502,-2 2-385,2-1 272,-1 1 0,0-1 0,-1 0 0,1 0 0,0 0 0,0 0 0,0 0 0,0 0 0,-1 0 0,1 0 0,0 0 0,-1 0 0,1 0 0,-1 0 0,0-1 0,1 1 0,-1 0 0,0 0 0,0-1 0,1 1 0,-1 0 0,0-3 0,4-15 1602,13 83 214,7 146-1719,-3 248 0,-20-443-359,-2 0 0,1 0 0,-2 0-1,0 1 1,-1-1 0,0-1 0,-1 1-1,-1-1 1,-11 26 0,12-30 28,0-3-653,2-8 1699,2-5-1095,1 1-2805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1654 0 6598,'0'0'3689,"-23"16"-3251,4-2-337,-150 97 684,-474 236 1496,-14-27-78,529-256-1365,116-59-62,9-5-346,14-15-264,2-2-337,-7 8-180,-2 1 0,1-1 0,3-12 0,-5 13-675,0-1 0,-1 0 1,-1 1-1,1-1 0,-2 0 0,1 0 0,-1 1 0,0-1 1,-1 0-1,0 0 0,-4-16 0,-11-25-2785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6.9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3972,'0'0'1249,"2"24"-646,0 2-424,6 129 891,-29 208 1805,-28-4-443,44-308-1450,5-50-902,0-7-875,4-103-4728,25-159 1,-17 194 4336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7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352 101 128,'0'0'2739,"-19"18"-2312,-59 61-5,58-58 106,2 0 1,-26 40 0,31-41-38,-20 23-1,-83 79 2270,116-121-2697,0-1 0,0 0 0,-1 0 0,1 1-1,0-1 1,0 0 0,0 1 0,-1-1 0,1 0-1,0 0 1,0 1 0,-1-1 0,1 0 0,0 0 0,-1 0-1,1 0 1,0 1 0,-1-1 0,1 0 0,0 0-1,0 0 1,-1 0 0,1 0 0,-1 0 0,1 0 0,0 0-1,-1 0 1,1 0 0,0 0 0,-1 0 0,1 0-1,0 0 1,-1 0 0,1-12 396,10-22-406,21-23 194,2 2-1,54-69 1,-31 45-69,-36 50-127,51-67 293,-71 95-340,0 1 0,1 0 0,-1-1 0,0 1 0,1 0 0,-1-1 0,0 1 0,1 0 0,-1 0 0,1-1 0,-1 1 0,1 0 0,-1 0 0,0 0 0,1 0 0,-1-1-1,1 1 1,-1 0 0,1 0 0,-1 0 0,1 0 0,-1 0 0,1 0 0,-1 0 0,1 0 0,-1 1 0,1-1 0,-1 0 0,1 0 0,-1 0 0,0 0 0,1 1 0,-1-1 0,1 0 0,-1 0 0,0 1 0,1-1-1,-1 0 1,1 1 0,10 13 49,-10-12-45,7 11 20,-2 1-1,1 0 1,-2 1 0,1 0-1,3 19 1,4 13 142,10 11 21,1-1-1,47 76 1,-62-117-219,0 1 1,0 1 0,-2-1-1,7 25 1,-12-36-116,-1-1 0,0 0 1,0 0-1,-1 0 0,0 1 1,0-1-1,0 0 0,0 0 0,-1 1 1,0-1-1,0 0 0,0 0 1,-1 0-1,0 0 0,0 0 1,0 0-1,0-1 0,-1 1 0,0-1 1,-5 7-1,-2-1-898,-1 1 0,-1-2 0,1 1 1,-2-2-1,-16 10 0,-20 14-1773,21-10 1421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8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118 354 3011,'0'0'4415,"0"21"-3860,-6 135 459,1-72-390,-24 231 1453,22-294-224,1-20-728,-2-12-1108,2-3 73,1-1 0,0 1 0,1-1 0,1 0-1,-3-28 1,3-81 250,3 87-247,3-14-45,2 0 0,2 1 0,2 0 0,3 1 0,1 0 0,3 1 0,40-87 0,-54 132-45,13-28 11,20-31-1,-29 54-10,-1 0 1,1 0-1,0 1 0,1 0 0,-1 0 0,1 1 1,1-1-1,15-9 0,-20 14-2,0 1 0,0 0-1,0-1 1,0 1 0,1 0 0,-1 0 0,0 1 0,1-1-1,-1 1 1,0-1 0,1 1 0,-1 0 0,0 1 0,1-1-1,-1 0 1,0 1 0,0 0 0,1 0 0,-1 0 0,0 0 0,0 0-1,0 1 1,0-1 0,0 1 0,0 0 0,0 0 0,-1 0-1,1 0 1,-1 0 0,1 1 0,-1-1 0,3 5 0,3 4 14,0 0 1,0 1 0,-2 0 0,1 1 0,-2-1 0,7 21 0,-7-18 21,0 2 1,-1-1-1,-1 0 1,-1 1-1,0 0 1,-1 16-1,-2-23-9,1 0 1,-2-1-1,1 1 1,-1-1-1,-1 1 0,1-1 1,-2 0-1,1 0 1,-1 0-1,-1 0 1,-9 13-1,-1-3-4,0-1 0,-2 0 0,0-2 0,-1 0-1,-1-1 1,0-1 0,-1 0 0,-24 11 0,-8 1-626,-2-2 0,-64 20 0,116-61-4987,4 13 5219,-1 0-1,0 0 1,1 0 0,0 0 0,0 1-1,0-1 1,0 1 0,1-1 0,-1 1 0,1 0-1,4-5 1,1 2-434,0-1-1,0 1 1,16-9-1,7-1-690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8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2947,'0'0'4126,"19"-15"-3581,62-51-33,-75 62-436,0 0 0,1 0 0,-1 0-1,1 1 1,-1 0 0,1 0-1,0 0 1,0 1 0,10-2 0,2 0 111,-16 3-149,144-36 1090,-115 31-757,0 1 0,53-1 1,-92 21-233,2-8-138,0-1 1,-1 0 0,0 0 0,0-1 0,0 0 0,-1 0 0,0 0 0,0-1 0,0 0 0,0 0 0,-1-1-1,-9 4 1,1-3-16,0 0 0,0-1 1,-1-1-1,1 0 0,-22-2 0,35 0 12,-1 0 1,0-1-1,1 1 0,-1-1 1,0 0-1,-4-2 0,7 2 52,0 1-1,0 0 0,0-1 1,0 1-1,0-1 0,0 1 0,0-1 1,0 1-1,0-1 0,0 0 1,1 1-1,-1-1 0,0 0 1,1 0-1,-1 1 0,0-1 0,1 0 1,-1 0-1,1 0 0,-1 0 1,0-1-1,23 330 1401,-3-88-610,-19-232-957,0 1 0,1-1 0,0 1 1,1 0-1,0-1 0,0 0 0,0 1 0,6 9 0,-8-17-39,1 0 0,0 0 0,0 0 0,0 0 0,0-1 0,-1 1 0,1 0 0,0-1 0,1 1 0,-1 0 0,0-1 0,0 1 0,0-1 0,0 1-1,0-1 1,0 0 0,1 0 0,-1 1 0,0-1 0,0 0 0,1 0 0,-1 0 0,0 0 0,0 0 0,0-1 0,1 1 0,-1 0 0,0-1 0,0 1 0,1-1 0,4-1-449,-1 0 1,0 0 0,1 0 0,6-6 0,0 0-490,-1-2 0,0 1-1,18-21 1,-22 22 747,19-19-817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5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145 125 2562,'0'0'3235,"-8"21"-2791,-25 68-7,22-55 76,2 1 0,1 1 0,-4 53 1,1-9 316,-19 131 1295,27-202 99,-1-21-1719,-1-23-469,2-4 92,1 1 0,3-1 0,0 0 0,3 1 1,1-1-1,14-49 0,36-90 137,-48 159-234,2 1 1,0 0-1,0 0 1,2 1 0,0 0-1,1 1 1,17-18 0,-26 31-27,1 1 1,-1-1 0,1 1-1,0-1 1,-1 1-1,1 0 1,0 1 0,1-1-1,-1 1 1,0-1 0,0 1-1,0 0 1,1 1 0,-1-1-1,0 1 1,1 0-1,-1 0 1,9 1 0,-8 0 2,0 0 1,0 0-1,-1 0 1,1 1-1,-1-1 0,1 1 1,-1 0-1,0 0 1,1 1-1,-1-1 1,0 1-1,-1 0 1,1 0-1,0 0 1,-1 1-1,6 7 1,-7-8 8,0 1 0,0 0 0,0 0 0,-1 0 0,0 0 0,1 0 0,-2 0 0,1 0 0,0 0 0,-1 1 0,0-1 0,0 0 0,0 0 0,0 1 0,-1-1 0,1 0 0,-3 7 0,1-4 1,-1 0-1,0 0 0,0 0 1,0-1-1,-1 1 0,1-1 1,-2 0-1,1 0 1,-6 6-1,-15 10 7,0-1 1,0-1-1,-2-2 0,-1 0 1,0-2-1,-1-1 0,0-1 1,-47 14-1,75-28-19,-1 1 1,1-1-1,-1 1 1,1-1-1,-1 1 0,1 0 1,-1 0-1,1 0 1,0-1-1,-1 1 0,1 1 1,0-1-1,0 0 1,0 0-1,0 0 0,0 1 1,0-1-1,0 0 1,0 1-1,1-1 0,-2 3 1,1-1-5,1-1 1,0 0 0,0 1-1,0-1 1,0 0 0,0 0-1,1 1 1,-1-1 0,1 0-1,-1 0 1,1 1-1,0-1 1,1 3 0,4 4 2,-1 0 0,1-1 0,0 1 0,0-1-1,10 9 1,11 7 25,53 37 0,-8-7 68,229 231 246,-25 23-3476,-225-250 1343,-38-42 599,1 0 1,1-1-1,0 0 1,1-1 0,1-1-1,32 20 1,-1-12-1335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207 253 2210,'0'0'2226,"0"-3"-2071,0-1-175,0 1 0,-1-1 0,1 0-1,-1 0 1,0 1 0,0-1 0,0 0 0,-1 1 0,1-1-1,-1 1 1,0 0 0,0 0 0,0-1 0,0 1 0,-1 0-1,1 1 1,-4-4 0,-39-38-1331,-56-60-1104,70 66 2033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05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0 263 2306,'0'0'4479,"21"-5"-3764,135-38 748,-111 29-886,562-158 3394,-593 169-3877,18-5 165,1 2-1,-1 0 0,38 0 0,-81 14 51,-12 7-249,0 0-1,-2-2 0,0-1 0,-50 17 0,-116 24 37,129-38-66,-172 56 140,-4 1 247,236-71-294,8-1-50,0 1 0,0-1 0,0 0 0,-1 0 0,1-1 0,9-2 0,-14 3-61,324-28 466,-40 4-347,-190 18 291,-123 10-332,0 2 1,-28 9-1,4-1-36,-88 18-107,5-2 53,-205 75 0,337-104 2,-11 2 65,14-3-40,18-5 37,11-7-19,129-46 140,45 6 8,30-9 3,-213 53 835,-22 9-1046,0 1 0,1-1 1,-1 0-1,1 1 0,-1 0 1,1-1-1,-1 1 0,1 0 0,0-1 1,0 1-1,0 0 0,0 0 1,0 0-1,1 0 0,-2 3 1,-1 2-184,-1 1-522,-1 0 0,0-1 0,0 0 0,-11 12-1,11-14-559,0 0-1,0 0 0,-1-1 0,0 0 0,0 0 1,-8 4-1,-3 1-2712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10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2050,'0'0'2781,"-18"10"-2343,-54 33-70,70-42-331,1-1-1,-1 1 0,1 0 1,-1 0-1,1 0 0,-1 0 0,1 0 1,0 0-1,-1 0 0,1 0 1,0 0-1,0 1 0,0-1 1,0 0-1,-1 2 0,2-2-19,1-1 1,-1 1-1,0-1 1,1 0-1,-1 1 0,0-1 1,1 1-1,-1-1 0,0 0 1,1 0-1,-1 1 0,0-1 1,1 0-1,-1 0 0,1 1 1,-1-1-1,1 0 0,-1 0 1,1 0-1,-1 0 0,0 0 1,1 0-1,0 1 1,4 0 31,16 6 170,1-1 1,0-2 0,38 5 0,74-3 140,-81-4-217,189 6 299,528 25 456,-36 23-314,-24-1-71,-1-25 200,-637-29-435,-1-2-1,73-12 1,-186 24-831,11-1-439,-35 6 1,6-10-1383,0-2 0,-65-5 1,57-1 718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2:46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3171,'0'0'-160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2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18 126 4869,'0'0'5199,"1"-16"-4606,1-4-382,1-43 1270,3 37 2752,-6 25-4147,-1 2-62,0 0 1,1 0-1,-1 1 0,0-1 1,1 0-1,-1 0 0,1 0 1,-1 1-1,1-1 1,0 0-1,-1 0 0,1 1 1,0-1-1,0 2 1,-1-1 20,-8 55 103,3 0 1,2 1 0,2-1-1,3 1 1,9 61-1,62 286-44,-41-255-31,68 432 26,-26 4 1,-2 646-1,-69-33 88,-10-67-278,5-272 215,-27-1-317,28-810 17,-7 66-1837,9-112 2059,-1 4-2964,-15-26-7166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2:52.5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1333 160,'0'0'2653,"4"13"1965,-4-12-4655,-1 0 14,1 0-1,-1 0 1,0 0 0,1-1 0,-1 1 0,0 0 0,1 0 0,-1 0-1,0-1 1,0 1 0,0 0 0,1-1 0,-1 1 0,0-1 0,0 1-1,-2 0 1,2-1-1,0 1 1,0-1-1,0 1 0,0-1 0,0 1 0,0 0 1,0-1-1,0 1 0,0 0 0,1 0 0,-1 0 0,0 0 1,0-1-1,1 1 0,-1 0 0,0 0 0,0 2 1,1-2 37,0 0 1,0-1 0,0 1 0,-1 0-1,1-1 1,0 1 0,-1 0 0,1-1-1,0 1 1,-1-1 0,1 1 0,-1 0-1,1-1 1,-1 1 0,1-1 0,-1 1-1,1-1 1,-2 1 0,2-1 18,-1 1 0,0-1 0,1 1 0,-1-1 0,1 1 0,-1-1 0,1 1 0,-1-1 0,-2 9 6837,-6 3-6179,6-9-235,10-13-312,15-18 20,2 1 0,42-39 0,-45 46-33,-2 3-61,0 1 0,21-14 0,-21 17 13,26-25 0,-17 14 8,47-37 63,92-55 1,48-32 123,-98 57-209,-90 70-91,108-77 130,-87 64-55,77-71 0,-118 99-37,56-59 119,-47 46-148,1 1 0,31-26 0,58-41 168,-97 79-204,-8 6 98,1-1 1,-1 1-1,0-1 1,0 0-1,0 1 1,1-1-1,-1 0 0,0 0 1,0 0-1,0 0 1,0 0-1,-1 0 1,1 0-1,0 0 1,1-2-1,-26 1 74,8 2-114,0 1-1,-1 1 1,1 0 0,0 1-1,0 1 1,0 0 0,-17 8-1,3 0 16,0-2-1,0-1 0,-1-2 0,0 0 0,-59 3 0,-127-8-7,205 0-80,10-2 5,2 1 57,0-1-1,-1 0 1,1 0-1,0 1 0,0-1 1,0 0-1,0 0 0,-1 1 1,1-1-1,0 0 1,0 0-1,0 1 0,0-1 1,0 0-1,0 1 0,0-1 1,0 0-1,0 1 0,0-1 1,0 0-1,0 0 1,0 1-1,0-1 0,0 0 1,0 1-1,0-1 0,0 0 1,1 0-1,-1 1 1,0-1-1,0 0 0,0 1 1,0-1-1,1 0 0,-1 0 1,0 0-1,0 1 0,1-1 1,9 7 15,-9-6-20,8 4 14,0-1-1,0 1 0,1-2 0,-1 0 0,1 0 0,0-1 0,-1 0 1,1 0-1,0-1 0,0 0 0,0-1 0,0-1 0,19-2 0,-7 0 21,0-2 0,0 0-1,0-2 1,0 0-1,21-12 1,16-12 49,76-54 1,3-2 5,-124 80-70,31-19 93,-42 24-96,1-1 0,-1 1 0,0-1 0,0 0 0,0 0 0,0 0 0,0 0-1,4-7 1,3 1 391,-6 7-153,-9 8-162,-6 6-60,0 1 0,1 0 0,1 0 0,1 0 0,0 1 0,0 1 1,1-1-1,1 1 0,-6 21 0,-1 17 7,-10 78 0,11-51-22,-4 3 50,-19 145 195,36-221-243,0-6-7,-1 1 0,0-1 0,0 1-1,0 0 1,0-1 0,0 1 0,0-1 0,0 1-1,-1-1 1,1 1 0,-1 2 0,0 0 47,0 4 189,11-6-476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2:56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1499 2 3427,'6'-2'16779,"2"83"-16544,3 11-209,-10-29 44,1-36-39,-1-1 0,-2 0 0,0 0 0,-2 1 0,-7 28 1,1-22 5,-1 0 0,-2-1 1,-31 60-1,34-76 54,2 0 1,-7 18-1,-11 25 3,0-6-139,16-32 84,-21 36-1,3-17-19,-1-1-1,-1-2 0,-2 0 0,-56 48 0,58-57-16,1 2 1,-24 34-1,25-30-3,-59 58 1,7-15 106,-73 93 0,144-161-73,-107 106-33,105-103-9,-1 0-1,2 0 1,-1 1-1,-10 22 1,5-11-35,3-4 48,-2 0-1,0-1 1,-1-1 0,-1 0-1,0-1 1,-2-1-1,0 0 1,0-2-1,-2 0 1,0-1 0,-39 20-1,13-6 2,34-19 11,11-8-16,1 1 0,0-1 0,0 0 0,0 0 0,-1 0 0,1 0 0,0 1 0,0-1 0,-1 0 0,1 0 0,0 0 0,0 0 0,-1 0 0,1 0 0,0 0 0,0 0 0,-1 0 0,1 0 0,0 0 0,0 0 0,-1 0 0,1 0 0,0 0 0,0 0 0,-1 0-1,1 0 1,0 0 0,0 0 0,-1 0 0,1 0 0,0 0 0,0-1 0,-1 1 0,1 0 0,0 0 0,0 0 0,0 0 0,-1-1 0,1 1 0,0 0 0,0 0 0,0 0 0,0-1 0,0 1 0,-1 0 0,1-1 0,-2-18 12,9-23 9,106-224 19,-51 133-165,0 12-42,-40 82 208,-1-1 1,17-51-1,-36 86-11,-1 1-26,0 0-1,1 0 0,-1 0 1,1 1-1,0-1 0,2-3 1,-7 33 54,-55 118-77,20-56 161,13-26-67,-46 81-1,58-121-70,-1 0 0,-1-1 0,-1-1 0,-1 0 0,0-1 0,-36 29-1,23-25 9,10-8 4,0 0-1,1 1 1,-30 34 0,49-49-15,-1 0 0,1 0 0,-1 0 1,1-1-1,-1 1 0,0 0 0,0 0 0,1-1 0,-1 1 0,0-1 0,0 1 0,0 0 0,0-1 1,0 0-1,1 1 0,-3 0 0,3-1 0,0-1 0,-1 1 0,1 0-1,0 0 1,0 0 0,0-1 0,-1 1 0,1 0 0,0 0 0,0-1 0,0 1 0,-1 0 0,1 0-1,0-1 1,0 1 0,0 0 0,0 0 0,0-1 0,0 1 0,0 0 0,0-1 0,0 1 0,0 0-1,0-1 1,0 1 0,0 0 0,0 0 0,0-1 0,0 1 0,0 0 0,0-1 0,0 1 0,0-1 0,1-1 1,-1 0 0,1 0 0,0 0 1,-1 0-1,1 0 0,0 1 1,0-1-1,0 0 0,0 0 0,1 0 1,-1 1-1,0-1 0,1 1 1,-1-1-1,1 1 0,0-1 1,2 0-1,15-7 0,1 0 0,0 2-1,0 1 1,28-6 0,87-4 16,-18 3-34,128-32 0,-40 15-632,-69 23-5639,-104 9 634,-9 7-876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14.6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638 9 961,'0'0'2749,"7"-9"299,-75 75-1740,38-42-1051,2 0-1,0 2 0,2 1 0,0 1 1,2 1-1,2 1 0,-23 40 0,-89 191 668,82-156-508,28-55-346,3 1-1,2 1 0,2 1 1,2 0-1,3 1 1,-7 76-1,5-5 5,3-41 76,4 0 0,5 111-1,5-175-139,1 0 1,1 0-1,1 0 0,0-1 1,19 36-1,-12-25-13,0-4 30,2-1 1,0 0-1,2-1 1,0-1-1,2-1 1,25 24-1,-32-35 15,0-1 0,0 0 0,2 0 0,-1-1 0,1-1-1,23 10 1,92 26 361,-4-2-85,-101-31-273,-8-4-8,0 0 0,0-1 0,0-1 0,28 5 0,47 0 179,98-2 0,-188-8-173,27 6 768,-28-6-789,-16-9-33,-1-3 45,0 1 0,-1 2 0,-1-1 0,-24-7 0,-26-14 36,22 7-16,-76-28-1,88 38-21,31 11 98,-4-3-325,12 13 132,3 1 82,1 0-1,-1-1 1,2 0-1,-1 0 1,1-1-1,14 9 1,-4-5 19,0-1 1,30 10 0,-22-12 189,1-1 1,0-2 0,0 0-1,0-3 1,32 0 0,-60-1-187,2 0 76,-4 2-49,-4 6-54,0 0-1,0 0 1,-8 17-1,-2 2 3,-27 33 349,-65 70-1,97-118-321,5-4 96,-1-1 0,0 0-1,-12 10 1,18-17-33,-23 16 806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2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73 2434,'0'0'3470,"0"-9"-3133,-2-33 608,2 20 5551,0 39-6326,2 0-1,0-1 1,1 1-1,6 22 1,28 65 499,0 2 62,-32-89-527,-1 1 0,-1-1 0,-1 0 0,1 25-1,-3 54 918,0-95-806,0 4 331,0-4-629,0-1 1,1 1-1,-1-1 0,0 1 0,0-1 0,0 1 0,0-1 0,0 1 0,0-1 0,0 1 0,0-1 0,0 1 0,0-1 1,0 1-1,0 0 0,0-1 0,0 1 0,0-1 0,0 1 0,-1-1 0,1 1 0,0-1 0,0 1 0,-1-1 0,1 0 1,0 1-1,-1-1 0,1 1 0,0-1 0,-1 0 0,1 1 0,-1-1 0,1 0 0,-1 1 0,-53-2-4204,-3-3-5548,40 1 5950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2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93 4420,'0'0'3726,"-8"-3"-3352,0 0-184,-1 1 0,0 0-1,-15-1 1,20 3-63,0-1 0,0 2 0,-1-1-1,1 0 1,0 1 0,0 0 0,0 0 0,0 0-1,0 0 1,0 1 0,0-1 0,-6 5 0,-1 1 32,1 1 0,0 0 1,1 1-1,0 0 0,0 1 0,1 0 1,0 0-1,1 1 0,0 0 1,0 0-1,1 1 0,1 0 0,0 0 1,1 0-1,0 0 0,-3 20 1,-1 16 155,3 0 1,2 1 0,3 52-1,0-58-159,0-15-11,2 1 0,1-1 0,1 0 0,2 0 0,0 0 0,19 46 0,-19-58-67,1 0 0,1 0 0,1-1 0,0 0 0,1-1 0,0 0 0,1-1 0,1 0 0,0 0 0,1-2 0,0 1 0,20 12 0,-23-18-23,1-1 0,0 0 0,0-1 1,0 0-1,1-1 0,-1 0 0,1 0 0,0-2 1,0 1-1,0-2 0,0 1 0,0-2 0,0 1 1,0-2-1,20-4 0,-10 0 20,0 0 0,-1-1 0,1-2 0,-2 0 1,1-1-1,-1-1 0,24-18 0,-11 5 13,0 1 83,35-32 1,-58 46-114,-1-1 0,0 1 0,-1-2 1,0 1-1,-1-1 0,0 0 0,10-21 1,-10 13 6,0-1-1,-1 1 1,-1-1 0,-1-1 0,0 1 0,-2 0 0,0-1-1,-1 0 1,-2 1 0,-4-38 0,0 31-26,-1 1 1,-2-1 0,0 2-1,-2-1 1,-1 1 0,-1 1-1,-26-41 1,18 34-48,-1 1 0,-2 1 0,-1 0 0,-1 2 0,-33-28 0,51 49 1,-1 1 1,1 1-1,-1-1 0,1 1 1,-1 1-1,-1-1 0,1 1 0,0 1 1,-1-1-1,1 2 0,-17-3 1,13 4-1,0 0 1,0 1-1,0 0 1,-1 1-1,1 0 1,1 1-1,-22 7 1,12-1-90,-1 1 1,1 2-1,1 0 0,0 0 1,1 2-1,0 1 0,1 0 1,-21 24-1,18-15-574,1 1-1,1 0 1,2 2-1,1 0 1,-20 43-1,21-33-3942,-21 75-1,25-65 749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27.5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66 171 5541,'0'0'7479,"-10"-14"-6982,-28-42-38,37 54-424,0 1 0,0-1 0,1 1 0,-1-1 0,0 0 0,0 1 0,1-1 0,-1 0 0,1 0 0,0 1 0,-1-1 0,1 0 0,0 0 1,0 0-1,0 1 0,0-1 0,1 0 0,-1 0 0,0 0 0,1 0 0,-1 1 0,1-1 0,0 0 0,-1 1 0,1-1 0,0 0 0,0 1 0,1-2 0,2-1 61,-1 1-1,1-1 0,0 1 1,0 0-1,0 0 0,9-5 1,-8 6 3,0-1-33,0 0 0,0 1 0,0 0-1,0 0 1,1 0 0,-1 0 0,1 1 0,-1 0 0,1 0 0,-1 1 0,1-1 0,0 1 0,-1 1-1,1-1 1,0 1 0,8 2 0,-10-2-38,0 0 0,0 1-1,0 0 1,0 0 0,0 0-1,0 1 1,-1-1 0,1 1-1,-1 0 1,1 0 0,-1 0 0,0 0-1,0 1 1,0-1 0,-1 1-1,1-1 1,-1 1 0,0 0-1,0 0 1,-1 0 0,2 5 0,0 2 11,0 1 1,-1-1 0,-1 0 0,0 0 0,0 1 0,-1-1 0,-1 1 0,0-1 0,0 0 0,-1 1-1,0-1 1,-1 0 0,-1 0 0,-9 20 0,-6 6 124,-1 0 0,-45 59 0,29-45 64,-36 49 429,71-99-540,1 0-94,0-1 0,0 0 0,0 1 0,0-1 0,1 0 0,-1 0-1,0 1 1,0-1 0,0 0 0,1 0 0,-1 1 0,0-1 0,0 0 0,1 0 0,-1 0-1,0 0 1,0 1 0,1-1 0,-1 0 0,0 0 0,1 0 0,-1 0 0,0 0 0,1 0 0,-1 0-1,0 0 1,0 0 0,1 0 0,-1 0 0,0 0 0,1 0 0,-1 0 0,0 0 0,1 0-1,14-2 31,-1-2 8,0 0 0,-1-1-1,1-1 1,21-12 0,53-38 128,-35 21-100,223-126 34,-242 138-80,-34 23-88,0 0 0,0 0 0,-1 0 0,1 0-1,0 0 1,0 0 0,0 0 0,0 0 0,-1 0 0,1-1 0,0 1 0,0 0 0,0 0 0,0 0 0,0 0 0,-1 0 0,1-1 0,0 1 0,0 0 0,0 0 0,0 0 0,0 0 0,0-1 0,0 1 0,0 0-1,0 0 1,-1 0 0,1-1 0,0 1 0,0 0 0,0 0 0,0 0 0,0-1 0,0 1 0,0 0 0,0 0 0,1 0 0,-1-1 0,0 1 0,0 0 0,0 0 0,0 0 0,0 0 0,0-1 0,0 1 0,0 0-1,0 0 1,1 0 0,-1 0 0,0-1 0,0 1 0,0 0 0,0 0 0,0 0 0,1 0 0,-1 0 0,0 0 0,0 0 0,0-1 0,1 1 0,-1 0 0,0 0 0,-15-5-2082,7 4 925,-3-1-1684,-1-1 0,-18-6 0,8 0-1134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28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31 5573,'0'0'3235,"-20"-5"-2402,-63-15-11,76 18-670,1 1-1,0 0 0,-1 0 1,1 1-1,-1 0 1,1 0-1,-1 0 0,1 1 1,-1 0-1,1 1 1,0-1-1,-1 1 1,1 0-1,0 0 0,0 1 1,0 0-1,1 0 1,-1 1-1,1-1 0,-9 8 1,2 2 140,0 0 1,1 1-1,0 0 1,1 0-1,-12 25 1,17-30-183,-14 28 301,1 0 0,2 2 0,1 0 0,3 1 0,-11 53 1,12-27 166,2 0 0,1 105 0,8-152-497,2 1-1,0-1 0,1 0 0,1 0 1,1-1-1,0 1 0,1-1 0,2 0 0,-1-1 1,2 0-1,0 0 0,2 0 0,-1-1 1,2-1-1,0 0 0,1-1 0,17 16 1,-11-14-8,1 0 0,0-2 0,1 0 1,0-1-1,1-1 0,0-1 1,1-1-1,0-1 0,1-2 0,0 0 1,0-1-1,48 5 0,-37-9 13,1-2 1,-1-1-1,1-1 0,-1-2 0,61-16 0,-51 7-15,-1-2 0,0-1 0,78-44 0,-72 31-4,47-36-1,-76 49-31,-1 0 1,-1-2-1,0-1 0,25-33 1,-36 42-32,-1-1 1,-1 0 0,0 0 0,-1 0-1,0-1 1,0 0 0,-2 0-1,1 0 1,-1 0 0,1-15 0,-3 10 11,0-1 0,-1 1 0,-1-1 0,-1 1 1,0 0-1,-9-29 0,1 14 4,-1 1 0,-2 1 0,-1 0 0,-2 0 0,0 2 0,-2 0 0,-29-33 0,33 43-28,-1 1-1,-1 1 0,-1 1 1,0 1-1,-1 0 0,0 1 1,-1 1-1,-1 0 0,0 2 1,0 0-1,-1 1 0,-1 2 0,1 0 1,-1 1-1,-40-6 0,18 9-115,1 2-1,-1 1 0,0 2 0,0 3 1,1 1-1,-1 2 0,-60 20 0,48-10-1125,-82 42 0,-45 46-4732,58-19 195,-4 7-363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31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55 117 4708,'0'0'3817,"0"3"-3411,0-2-387,0 0 0,0 0 1,0-1-1,0 1 0,0 0 0,0 0 0,0-1 0,1 1 0,-1 0 1,0-1-1,1 1 0,-1 0 0,0-1 0,1 1 0,-1 0 0,1-1 0,-1 1 1,1-1-1,-1 1 0,1-1 0,-1 1 0,1-1 0,-1 1 0,1-1 1,0 0-1,-1 1 0,2-1 0,1 1 34,-1 0-1,1-1 1,-1 1-1,1-1 1,-1 0-1,1 0 1,0 0-1,3 0 1,5-2 92,0 0 1,0-1-1,17-6 1,141-72 718,-94 42-409,-75 39-425,1-1-1,-1 1 1,0 0 0,1-1 0,-1 1 0,1 0 0,-1 0 0,0-1 0,1 1 0,-1 0 0,1 0 0,-1 0 0,1 0 0,-1-1 0,1 1 0,-1 0 0,1 0 0,-1 0 0,1 0 0,-1 0 0,1 0 0,-1 0 0,1 0 0,-1 1 0,0-1 0,1 0 0,-1 0 0,1 0 0,0 1 0,-4 16 330,-7 7-124,-1 1 0,-23 36 0,2-5-57,16-25-126,-2 3 51,-24 63 0,37-79 393,11-18-439,47 0 36,99 3-1,-147-3-78,0 1 0,0 0 0,-1 0-1,1 0 1,0 0 0,-1 1 0,1 0 0,-1-1-1,1 2 1,-1-1 0,0 0 0,6 6-1,-8-6 4,1 1 0,-1 0-1,0 0 1,0 0-1,0 0 1,0 0 0,0 1-1,-1-1 1,1 0-1,-1 1 1,0-1-1,0 1 1,0 0 0,-1-1-1,1 1 1,-1 6-1,0 7 17,-1 0 1,-1 0-1,0-1 0,-2 1 0,0-1 0,0 1 0,-1-1 1,-1-1-1,-9 16 0,3-7 4,-1-1 0,-1-1 1,-2 0-1,0-1 0,-20 21 1,28-34-25,0-1 0,-1 1 0,0-1 0,-1-1 0,1 1 0,-1-2 1,-1 1-1,1-2 0,-1 1 0,-18 4 0,13-5 22,0-1 0,-1-1-1,0 0 1,1-1 0,-1-1 0,-28-4-1,38 3-89,0 0-1,0-1 1,0 1-1,0-2 1,0 1-1,0-1 1,1 0-1,-1 0 1,1-1-1,0 0 1,0 0-1,0 0 1,1-1-1,-1 0 1,1 0-1,0 0 1,1-1-1,-7-8 1,11 13-153,0-1 0,-1 1 0,1 0 0,0 0 0,0-1 0,0 1 1,0 0-1,0-1 0,0 1 0,0 0 0,0-1 0,1 1 0,-1 0 1,0 0-1,1-1 0,-1 1 0,1 0 0,-1 0 0,2-2 0,16-21-2583,-17 22 2436,34-35-4349,-12 15 2578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3:32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0 2402,'0'0'1100,"-19"11"-662,-65 38-22,62-35-147,1 2 0,0 0 0,1 1 0,1 1 0,-22 25 0,22-22-62,-9 9 159,2 2 1,1 0 0,-35 61 0,47-69-176,1 0 1,2 1-1,0 1 1,2-1-1,1 1 1,-7 44 0,-5 155 787,18-173-766,2 1-1,12 68 1,0-38 249,4-1 0,4-1 0,46 117 0,-51-161-219,2-1 1,2 0 0,39 54-1,-41-67-120,1-1 1,1-1-1,1-1 0,1 0 0,45 30 0,-50-40-37,0 0 0,0-2 1,1 0-1,0-1 1,1 0-1,0-2 0,32 6 1,-34-9-14,-1 0 1,1-2-1,-1 1 0,0-2 1,1 0-1,-1-1 1,0-1-1,1-1 1,22-7-1,0-6 58,-2 0-1,0-3 1,-1-1-1,-1-2 1,-2-1-1,33-29 0,-17 7 36,-1-1-1,80-106 0,-93 106 5,36-66 0,-60 92-102,-1-1 0,-1 0 0,0 0 0,-2-1 0,9-45 0,-10 28-43,-2 0 1,-2 1-1,-2-1 0,-1 0 1,-2 0-1,-2 0 0,-2 1 1,-1 0-1,-2 0 0,-1 1 1,-24-52-1,15 45-64,-2 2 0,-2 1 0,-1 0 0,-54-64 0,64 89 46,-1 1-1,0 1 1,-1 0 0,-1 1-1,-23-13 1,27 19-22,0 0 0,-1 2 1,1 0-1,-2 0 0,1 2 0,0-1 0,-1 2 1,-17-2-1,10 4-58,-1 0-1,1 1 1,0 2 0,1 0-1,-1 2 1,0 0 0,1 1 0,-41 16-1,20-2-244,0 2 0,2 1 0,-53 39-1,-44 39-2840,5 6 0,4 6 0,-144 162 0,167-154 608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3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 7495,'0'0'1853,"-5"26"-1523,-15 85 12,18-97-258,0 1 0,1 0 1,1 0-1,0-1 0,2 1 0,-1 0 0,2-1 0,3 16 0,2 5 120,4 23 121,12 84 542,-21-119-650,-2 0-1,0 0 0,-2 0 1,-4 27-1,3-36-119,-2-1 1,0 0-1,0 0 0,-11 20 0,-1-13 223,15-20-308,1 1-1,-1 0 0,1-1 1,-1 1-1,1-1 1,-1 1-1,1-1 0,-1 0 1,1 1-1,-1-1 0,0 1 1,1-1-1,-1 0 0,0 0 1,1 1-1,-1-1 1,0 0-1,0 0 0,1 0 1,-1 0-1,0 0 0,1 0 1,-1 0-1,0 0 0,0 0 1,1 0-1,-1 0 1,0 0-1,1-1 0,-2 1 1,-1-4-24,0 0 1,0 0-1,0 0 1,0 0 0,1 0-1,0 0 1,0-1 0,0 1-1,1-1 1,-1 0-1,1 1 1,0-1 0,0 0-1,1 0 1,-1 0 0,1 0-1,0 1 1,1-1-1,-1 0 1,1 0 0,0 0-1,2-7 1,0 4-9,-1 0 0,2 0 1,-1 0-1,1 0 0,0 1 1,1-1-1,-1 1 0,2 0 1,-1 0-1,1 1 0,0 0 1,7-7-1,4 1 19,0 1 1,1 0-1,0 1 1,38-14-1,83-18 83,7-3-22,-144 44-59,-1 1 0,0-1 0,0 1 0,0-1 0,0 1 0,0-1 0,0 0 0,0 1 0,0-1-1,0 0 1,0 0 0,0 0 0,-1 0 0,1 1 0,0-1 0,-1 0 0,1-1 0,0 1 0,-1 0 0,1 0 0,-1 0 0,0 0 0,1-2 0,-1 1 3,0-1-1,0 1 0,0 0 0,0 0 0,-1 0 1,1 0-1,-1 0 0,0 0 0,1 0 0,-1 0 1,0 0-1,-1-2 0,-4-5 8,1 1 1,-1 1-1,-1-1 1,-9-9-1,-135-132 310,151 149-321,0 0 1,0 0 0,0 0-1,-1 0 1,1 0 0,0 0-1,0 0 1,0 0 0,0 0-1,0 0 1,-1 0 0,1 0-1,0 0 1,0 0-1,0 0 1,0 0 0,0 0-1,-1 0 1,1 0 0,0 0-1,0 0 1,0 0 0,0 0-1,0 0 1,0 0 0,-1 0-1,1 0 1,0 1 0,0-1-1,0 0 1,0 0 0,0 0-1,0 0 1,0 0-1,0 0 1,0 0 0,0 1-1,-1-1 1,1 0 0,0 0-1,0 0 1,0 0 0,0 0-1,0 1 1,0-1 0,0 0-1,0 0 1,0 0 0,0 0-1,0 0 1,0 0 0,0 1-1,0-1 1,1 0-1,-3 13 7,1-10 4,-3 36 183,1 1-1,2 0 1,2 0 0,1 0-1,3 0 1,1-1 0,1 1-1,3-2 1,1 1-1,26 60 1,-29-80-223,0 1 1,-1 1-1,-1 0 1,3 23-1,-2 11-7483,-5-45 2734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21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33 338 5637,'0'0'4020,"-2"-3"-3646,-1-3 568,-1 1-1,0-1 1,0 1 0,-9-8-1,13 12-937,-1 1 0,1 0 0,0 0-1,0 0 1,0 0 0,0 0 0,0 0-1,-1-1 1,1 1 0,0 0 0,0 0 0,0 0-1,0 0 1,0-1 0,0 1 0,0 0-1,0 0 1,0 0 0,0-1 0,0 1 0,0 0-1,0 0 1,0 0 0,0-1 0,0 1-1,0 0 1,0 0 0,0 0 0,0 0 0,0-1-1,0 1 1,0 0 0,0 0 0,0 0-1,0-1 1,0 1 0,1 0 0,-1 0 0,0 0-1,0 0 1,0 0 0,0-1 0,0 1-1,1 0 1,-1 0 0,0 0 0,0 0 0,0 0-1,0 0 1,1 0 0,-1 0 0,0 0-1,0 0 1,0-1 0,1 1 0,-1 0 0,0 0-1,0 0 1,1 0 0,14-2 20,-12 2 3,289-12 619,-114 9-267,984-88 684,-482 30-850,592-5-180,-1 50-344,-1074 17 278,594-12 34,-417-17 31,-365 28-37,-5-1-98,0 1 0,1 0-1,-1 0 1,0 0 0,1 1 0,-1-1 0,0 1 0,0 0 0,0 0 0,0 1 0,0-1 0,0 1-1,0 0 1,0 0 0,0 0 0,5 5 0,23 10-386,37 13-120,-68-29 1074,25 9 1296,-25-10-1717,0 0 0,-1 1 0,1-1-1,-1 1 1,1-1 0,-1 1 0,1-1 0,-1 0 0,1 1-1,-1 0 1,0-1 0,1 1 0,-1-1 0,0 1-1,1-1 1,-1 1 0,0 0 0,0-1 0,0 1 0,1 0-1,-1-1 1,0 1 0,0 1 0,0-2-28,-10 1-2312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4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6086,'0'0'5530,"4"8"-5087,-1-4-363,0 2 0,0-1-1,-1 0 1,0 1 0,0-1-1,0 1 1,-1-1-1,1 1 1,-1 0 0,-1 0-1,1 6 1,-11 148 1547,5-100-890,2 91 1,5-141-610,-1 0 0,1 1 1,1-1-1,0 0 1,0 0-1,1 0 0,9 17 1,-9-20-99,0-1 1,0 0-1,0 1 1,1-1-1,0-1 1,0 1-1,1-1 1,-1 0-1,1 0 1,0 0-1,9 4 1,-12-7-152,1-1-1,-1 0 1,1 1-1,-1-1 1,1-1 0,-1 1-1,1 0 1,0-1 0,-1 0-1,1 0 1,-1 0-1,1 0 1,0-1 0,-1 1-1,1-1 1,-1 0 0,8-2-1,-7 1-490,0 0 0,0-1-1,0 1 1,0-1 0,-1 1-1,1-1 1,-1 0 0,0-1 0,1 1-1,-1 0 1,-1-1 0,1 0-1,3-6 1,8-17-4091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4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11 7623,'0'0'5072,"16"-1"-4763,106-5 204,-65 5-283,0-2-195,64 7-1,-115-3-107,1 0 1,-1 0-1,0 0 1,0 1-1,0 0 1,0 1 0,0-1-1,0 1 1,-1 0-1,1 0 1,-1 1-1,6 4 1,-9-5-208,1-1 0,0 1 1,-1 0-1,0 0 0,1 0 1,-1 1-1,0-1 0,-1 0 1,3 5-1,-3-5-288,0 1 0,0-1 0,-1 1-1,1-1 1,-1 1 0,0 0 0,0-1 0,0 1 0,0 0 0,-1 5 0,-8 17-3260</inkml:trace>
  <inkml:trace contextRef="#ctx0" brushRef="#br0" timeOffset="1">1 363 6983,'0'0'3299,"127"-47"-3075,-76 41-128,1 0-32,7-2-224,0 4-224,1-4-353,-1 4-480,-4-2-705,-5 2-705,-5-2-191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85 112 6694,'0'0'5526,"-12"15"-5249,-36 47-5,46-58-247,0 0 0,0-1 0,0 1-1,0 0 1,1 1 0,-1-1 0,1 0-1,0 0 1,0 1 0,1-1 0,-1 0-1,1 1 1,0 6 0,0 4 50,-8 240 1623,18-307-1527,22-42-110,-5 9 33,4 1-1,56-108 0,-74 176-136,-13 16 41,0 0 0,0 0 1,1 0-1,-1 0 0,0-1 0,0 1 0,1 0 1,-1 0-1,0 0 0,0 0 0,1 0 0,-1 0 1,0 0-1,0 0 0,1 0 0,-1 0 0,0 0 1,1 0-1,-1 0 0,0 0 0,0 1 0,1-1 1,-1 0-1,0 0 0,0 0 0,1 0 0,-1 0 1,0 0-1,0 1 0,0-1 0,1 0 0,-1 0 1,0 0-1,0 1 0,2 2-7,0 1 0,-1-1 0,1 1 0,-1 0 0,0-1 1,1 7-1,0-3 22,10 57-19,6 106 0,-6-41-120,-11-124-3,13 88-672,1-32-7574,-8-44 3757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6566,'0'0'2627,"133"-44"-2723,-90 38-129,1 0-159,7-2-225,3 0-383,5-3-514,0-3-640,-1-2-384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5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57 6470,'0'0'5141,"-7"21"-4842,-19 69-37,21-65-89,0 1 0,2-1 0,1 1 0,2 47 0,1-28-30,-1-3-77,-1-5 411,6 59 0,-1-164-594,-11-60 223,16-188 1,-7 306-103,-1 1 0,2-1 0,3-11 0,-4 21-14,-1 0 0,1 0 0,-1 0 0,1 0 0,-1 0 0,1 0 0,-1 0 0,1 1 1,-1-1-1,1 1 0,-1-1 0,0 1 0,1-1 0,1 2 0,10 4 12,-1 2-1,0-1 1,0 1 0,-1 1 0,0 0-1,0 1 1,16 19 0,60 88-65,-58-75 69,-6-10 2,-9-15 0,-1 1 0,-1 1 0,0 0 0,11 27 0,-22-42 0,0 0-1,1 0 1,-2-1 0,1 1-1,0 0 1,-1 0 0,1 1-1,-1-1 1,0 0 0,-1 0 0,1 0-1,-1 0 1,1 0 0,-1 0-1,-1 0 1,1-1 0,0 1-1,-1 0 1,0-1 0,0 1-1,0 0 1,0-1 0,0 0-1,-1 0 1,0 0 0,1 0-1,-1 0 1,0 0 0,-1-1-1,-5 5 1,-9 4 36,-1 0-1,0-2 0,0 0 1,-33 11-1,36-15-1,5-1-206,-109 37-648,94-35-3182,-31 5 0,43-10 215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6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6919,'0'0'5605,"19"1"-5408,142 0-325,-148-1-241,33 1-595,-44-1 664,0 1 1,-1-1-1,1 0 1,0 1-1,0-1 1,-1 1-1,1-1 1,-1 1-1,1 0 1,0 0-1,-1-1 1,1 1-1,-1 0 1,0 1-1,1-1 1,-1 0-1,0 0 1,0 0-1,0 1 1,2 2-1,-1 6-3068</inkml:trace>
  <inkml:trace contextRef="#ctx0" brushRef="#br0" timeOffset="1">1 249 5349,'0'0'3619,"117"-30"-3362,-85 24-97,3-4-192,1 2-160,3-1-257,3-1-223,7 2-321,1 0-449,1 2-608,1-2-320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6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79 148 6630,'0'0'4068,"-10"26"-3507,-29 85-76,33-89-306,1 0 0,1 0 0,0 1 0,1 40 0,1-19 74,-4 60 818,11 145-1,6-169-264,-11-89-879,26-610-996,-24 603 1070,-1 7-8,0-1 0,1 0 1,0 0-1,4-11 1,-6 20 5,0 1 0,0 0 1,0 0-1,0 0 1,0 0-1,1 0 1,-1-1-1,0 1 1,0 0-1,0 0 1,0 0-1,0 0 1,0 0-1,0 0 1,0 0-1,0 0 1,0-1-1,0 1 1,1 0-1,-1 0 1,0 0-1,0 0 1,0 0-1,0 0 1,0 0-1,0 0 1,1 0-1,-1 0 0,0 0 1,0 0-1,0 0 1,0 0-1,0 0 1,0 0-1,1 0 1,-1 0-1,0 0 1,0 0-1,0 0 1,0 0-1,0 0 1,0 0-1,1 0 1,-1 0-1,0 0 1,6 7-25,5 14-6,-10-19 30,54 141 43,-42-102-17,2 0 0,31 60 1,-21-61 230,1 0 0,2-2 1,66 70-1,-89-103-142,1 1-1,0-1 1,-1 0-1,2 0 1,-1-1 0,12 7-1,-17-12-110,-1 1-1,1 0 0,-1 0 0,1 0 0,0-1 1,-1 1-1,1 0 0,-1 0 0,0-1 1,1 1-1,-1 0 0,1-1 0,-1 1 1,1-1-1,-1 1 0,0-1 0,1 1 0,-1-1 1,0 1-1,0-1 0,1 1 0,-1-1 1,0 1-1,0-1 0,0 1 0,1-1 1,6-19-144,-6 17 136,3-10-25,-1-2 0,0 1 0,-1 0 0,-1 0 0,0-19 0,-7-77 239,0 29-73,3-167 366,5 192-324,3 1 0,17-79 0,-20 126-238,0 9-271,-3 16 12,-34 125-2722,10-47-3185,11-33 1288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27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15 758 7015,'0'0'3993,"3"6"-3726,1 5-183,-1 0 1,0 1-1,-1-1 1,-1 0-1,1 1 1,-2-1-1,0 1 1,0-1-1,-1 1 1,0-1-1,-5 17 1,-2 0 232,5-17-204,-1 0 1,1 1 0,1-1-1,0 1 1,1-1 0,0 1-1,1 0 1,1 12 0,-1-23-109,0-1 1,0 1-1,1-1 0,-1 1 1,0-1-1,0 0 1,1 1-1,-1-1 0,1 0 1,-1 1-1,0-1 0,1 0 1,-1 1-1,1-1 1,-1 0-1,0 0 0,1 0 1,-1 1-1,1-1 0,-1 0 1,1 0-1,-1 0 0,1 0 1,-1 0-1,1 0 1,-1 0-1,1 0 0,0 0 1,18-1 26,-15 1-28,2-1-38,0-1-1,0 0 1,1 0-1,-1 0 1,0-1-1,-1 1 1,1-1-1,0-1 1,-1 1-1,0-1 1,0 0 0,9-9-1,5-6-203,27-36 1,-34 38 302,0 0 1,-1-1 0,-1 0 0,0-1 0,12-37 0,-31 92 245,2-1 1,2 1 0,1 1 0,1 41-1,3-74-295,0 1-1,0-1 1,0 0-1,1 0 0,-1 0 1,1 0-1,0 0 1,1 0-1,-1 0 1,1-1-1,-1 1 0,1 0 1,0-1-1,1 1 1,-1-1-1,0 0 1,1 1-1,0-1 0,0 0 1,0-1-1,0 1 1,0 0-1,1-1 1,-1 0-1,1 0 0,-1 0 1,1 0-1,0-1 1,0 1-1,0-1 0,0 0 1,0 0-1,0 0 1,0-1-1,4 1 1,5-1-9,0 0-1,0 0 1,0-1 0,0-1 0,-1 0 0,1-1 0,0-1 0,-1 1 0,0-2 0,23-11 0,-7 0-142,0-1 0,-1-1-1,30-27 1,-44 34 96,-1-1 1,0-1-1,0 0 1,-1 0-1,-1-1 0,-1-1 1,0 0-1,0 0 0,-2 0 1,9-25-1,-7 12 50,-2-1 0,-1 0 1,-1 0-1,-1 0 0,-1-42 0,-3 62-15,-4-203 190,2 179-207,-2 1-1,-1 0 1,-2 0 0,-16-46-1,22 75 18,1 1 0,-1 0 0,0 0 0,0 0 1,-1 0-1,1 0 0,0 0 0,-1 0 0,1 1 0,-1-1 0,0 0 0,1 1 0,-1 0 0,0-1 0,-3-1 0,3 2 27,1 1 1,-1-1-1,0 1 0,1 0 0,-1-1 0,0 1 0,1 0 0,-1 0 0,0 0 0,1 0 0,-1 1 0,0-1 0,1 0 1,-1 1-1,1-1 0,-1 1 0,0-1 0,1 1 0,-1 0 0,1 0 0,-1-1 0,1 1 0,-3 2 0,-3 4-2,-1 0-1,1 1 1,0 0-1,1 0 1,0 0-1,0 1 0,1 0 1,0 0-1,-5 13 1,-5 15 39,-10 41 1,6-3 123,3 1 0,4 1 0,3 0 1,3 0-1,6 96 0,0-159-77,2 0 0,-1 0 0,2 0-1,0-1 1,1 1 0,0-1 0,10 22 0,-11-29-94,-1-1 0,1 0 0,0 0 0,1-1 0,-1 1 0,1-1 0,0 0 0,0 1 0,0-2 1,1 1-1,-1 0 0,1-1 0,0 0 0,0 0 0,0 0 0,0-1 0,1 0 0,-1 0 0,1 0 0,-1-1 0,7 2 0,0-3-6,0 0-1,0 0 1,-1-1 0,1 0-1,0-1 1,-1-1-1,0 0 1,1 0-1,-1-1 1,0 0-1,-1-1 1,18-11-1,-3 1-110,-2-2-1,0 0 1,-1-2-1,23-23 1,-27 21 71,0-1 1,-1-1-1,-2-1 0,0 0 1,-1-1-1,-2-1 1,0 0-1,-2 0 0,10-41 1,0-16 133,15-157 1,-26 154-831,-4-144 1,-5 227 744,-1-2-4,1 0 0,0 0 0,-1 0 1,0 0-1,-2-5 0,3 9-11,-1 0 0,1 1 0,0-1 0,-1 0 0,1 1 0,0-1 0,-1 1 0,1-1 0,-1 1 0,1-1 1,-1 1-1,1-1 0,-1 1 0,1 0 0,-1-1 0,1 1 0,-1-1 0,0 1 0,1 0 0,-1 0 0,1-1 0,-1 1 0,0 0 0,1 0 0,-1 0 0,0 0 0,1 0 0,-1 0 0,0 0 0,1 0 1,-1 0-1,0 0 0,0 0 0,1 0 0,-1 1 0,1-1 0,-1 0 0,0 0 0,1 1 0,-1-1 0,1 0 0,-1 1 0,0-1 0,1 1 0,-1-1 0,0 1 0,-4 3 68,0 0-1,0 0 0,1 1 1,-1 0-1,1 0 1,0 0-1,0 0 0,0 1 1,1-1-1,-4 11 1,-3 5 331,-10 38 1,8-7-258,1 1 0,3 0 1,2 0-1,3 0 0,1 1 1,4 0-1,1-1 0,3 0 1,2 0-1,2 0 0,3-1 1,26 68-1,-17-69 75,1-1 0,3-1 1,59 83-1,14-5-2600,9-10-6829,-61-71 2688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6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59 131 9001,'0'0'6091,"-3"-6"-5931,2 3-138,-10-15 115,11 17-135,0 1 0,0 0-1,0 0 1,0 0 0,0 0 0,0 0 0,0 0 0,0 0-1,0 0 1,0 0 0,0 0 0,0-1 0,0 1-1,0 0 1,0 0 0,-1 0 0,1 0 0,0 0 0,0 0-1,0 0 1,0 0 0,0 0 0,0 0 0,0 0-1,0 0 1,0 0 0,0 0 0,0 0 0,-1 0 0,1 0-1,0 0 1,0 0 0,0 0 0,0 0 0,0 0-1,0 0 1,0 0 0,0 0 0,0 0 0,-1 0 0,1 0-1,0 0 1,0 0 0,0 0 0,0 0 0,0 0-1,0 0 1,0 0 0,0 0 0,0 0 0,0 0-1,0 0 1,-1 0 0,1 0 0,0 1 0,0-1 0,1 15 151,26 156 600,-11-85-427,8 174-1,-23-228-251,0-19-20,-1 0-1,0 0 1,-1 0-1,0 0 1,-5 21-1,6-33-45,0 0 0,-1 0-1,1 0 1,-1 0 0,1 0-1,-1 0 1,1 0 0,-1 0 0,0 0-1,1 0 1,-1-1 0,0 1-1,0 0 1,1 0 0,-1-1-1,0 1 1,0 0 0,0-1 0,0 1-1,0-1 1,0 1 0,0-1-1,0 0 1,0 1 0,0-1-1,-1 0 1,1 0 0,0 0 0,0 1-1,0-1 1,0 0 0,0-1-1,0 1 1,0 0 0,-1 0-1,1 0 1,0-1 0,0 1 0,-2-1-1,0-1-2,0 1 0,0-1 0,0 1 0,0-1 0,0 0 0,0 0 0,0 0 0,1-1 0,-1 1 0,-3-6 0,1 1-9,1-1 0,1 0 0,-1-1 0,1 1 0,1-1 0,-1 1 0,2-1-1,-1 0 1,1 1 0,0-1 0,1 0 0,0 0 0,2-16 0,1 6 12,0 1-1,2 0 1,0 0 0,0 1 0,15-29 0,-10 27 6,1 0 0,1 0 1,1 1-1,0 1 1,1 0-1,1 1 1,1 0-1,24-18 1,14-5 25,86-46 0,-133 81-37,-4 2-3,9-4 19,0-1 1,0-1-1,20-17 0,-29 22-1,0-1 0,-1 1 0,1 0 0,0-1 0,-1 1 0,0-1 0,0 0 1,0 0-1,0 0 0,-1 0 0,0 0 0,0 0 0,0 0 0,0 0 0,0-1 0,-1-7 0,0 9 5,0 0-1,0 0 0,-1 0 1,0 0-1,1 0 0,-1 0 0,0 0 1,0 0-1,-1 0 0,1 0 0,-1 1 1,1-1-1,-1 1 0,0-1 1,0 1-1,0 0 0,-3-3 0,4 4-11,0 0-1,0 0 1,0 0-1,-1 1 0,1-1 1,0 0-1,-1 1 0,1-1 1,-1 1-1,1-1 0,-1 1 1,1 0-1,-1-1 1,1 1-1,-1 0 0,1 0 1,-1 0-1,1 0 0,-1 1 1,1-1-1,-1 0 0,1 0 1,-1 1-1,1-1 1,-1 1-1,1 0 0,-1-1 1,1 1-1,0 0 0,0 0 1,-1 0-1,1 0 0,0 0 1,0 0-1,-2 1 0,0 3 11,-1-1 0,1 1 0,-1-1 0,1 1 0,1 0 0,-1 0 0,1 1 0,0-1 0,0 0 0,0 1 0,1-1 0,-2 11 1,1 5 49,1 1 0,1 23 1,1-13 1,0-2-16,2 0 0,1 0 0,1-1-1,1 0 1,18 50 0,2-12-27,44 78-1,-53-106 134,-11-23-1937,1 0-4462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6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8744,'0'0'5600,"-4"13"-5130,-13 66 640,-12 106 1,26-152-903,-1-3 4,1 1 0,2 0 1,3 46-1,-1-72-196,-1-1 0,1 1 0,1 0 0,-1-1 1,1 0-1,-1 1 0,1-1 0,0 0 0,1 0 0,-1 0 0,1 0 1,0 0-1,-1 0 0,2-1 0,-1 0 0,6 5 0,-4-4 6,1 0-1,0-1 0,0 0 0,0 0 0,1-1 1,-1 0-1,1 0 0,-1 0 0,1 0 1,9 0-1,-1-1-94,0-1 0,0 0 1,0-2-1,0 1 0,0-2 1,0 1-1,-1-2 0,0 0 1,26-12-1,-32 12-590,1 0-1,-1-1 1,15-12 0,-20 15 1,0-1 0,0 0 0,-1 0 0,1 0 0,-1 0 0,0 0 0,1 0 0,-1-1 0,-1 1 0,1-1 0,0 0 0,0-4 0,3-16-4575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23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33 96,'0'0'2055,"2"-2"-1499,3-4-798,-1-14 13042,-5 16-10667,33 275-1740,-9-61-242,-6-33 49,-7 1-1,-19 250 0,5 22 406,5-132-446,-29 254 273,-46-4-234,-66 127-102,-55 343 170,125-635-212,-89 876 69,146-1033-5,-4 60-94,-23-5-465,35-268-21,1-11-125,-8 30 0,10-45-578,-1-1 0,1 1 0,-1-1-1,-1 0 1,-3 6 0,-5 0-3917,-8-1-166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7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49 8872,'0'0'3550,"21"-6"-3261,68-22-38,-72 24-202,-1 0 1,0 2 0,1 0 0,0 0-1,-1 2 1,31 2 0,2 0-308,-32-2-133,26 1-1961,-40-1 1707,-1 1 1,1-1 0,-1 1 0,0 0 0,1 0-1,-1 0 1,0 0 0,4 2 0,-1 1-3258</inkml:trace>
  <inkml:trace contextRef="#ctx0" brushRef="#br0" timeOffset="1">0 379 10025,'0'0'2755,"136"-20"-2595,-91 8-128,3-2-32,5 0-96,3-3-160,-1 1-385,0 0-576,-5 2-801,-5 0-832,-9-3-610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7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75 260 5894,'0'0'7911,"-5"6"-7265,-5 26-173,0 2 1,3-1-1,-7 65 1,3-20 82,-7 2 250,28-110-281,19-40 1,-7 17-450,93-256 194,-74 194-156,-38 107-96,-2 4-39,0 1 1,0-1-1,1 1 1,-1 0-1,1-1 1,0 1 0,-1 0-1,1 0 1,3-3-1,-4 6 18,-1 0-1,0 1 1,1-1-1,-1 0 0,1 0 1,-1 0-1,1 1 1,-1-1-1,0 0 0,1 1 1,-1-1-1,1 0 1,-1 1-1,0-1 0,0 0 1,1 1-1,-1-1 1,0 1-1,1-1 0,-1 0 1,0 1-1,0-1 1,0 1-1,0-1 0,1 2 1,-1-2 0,9 25-8,-1 1-1,-1 0 0,-1 1 1,4 51-1,2 6 28,3-15-274,2 0 0,4-1 1,48 110-1,-63-156-3546,-6-20 2866,0 0-1,0 0 1,0-1 0,0 1 0,0 0 0,-1 0 0,1 0 0,-1-1 0,-1 4-1,-5 6-3609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1 412 8296,'0'0'2888,"21"-8"-2685,71-27-59,-79 31-106,0 0 1,1 1-1,22-2 0,-8 1-4,331-78-3648,-273 54 384,-84 27 3242,-1 1 0,1-1 0,0 0 0,0 0 0,-1 1 0,1-1 0,-1 0-1,1-1 1,-1 1 0,1 0 0,-1 0 0,0 0 0,1-1 0,-1 1 0,0-1 0,0 1 0,0-1 0,1-2 0,-1 1 702,0-1-1,0 0 1,0 1 0,0-1-1,-1 0 1,1 1 0,-1-7-1,-11 20 520,7 1-1080,0 0-1,0 0 0,1 0 0,0 1 0,1-1 0,-1 15 1,0 74 517,3-93-617,0 33 222,-1-17-17,0 1-1,2-1 1,1 1-1,1-1 1,9 37-1,-12-59 101,2 1 233,0 0-189,0-8-328,21-177 276,-16 105-173,34-147 1,-31 190-119,17-41 0,-27 76-62,1-1 0,0 0 0,-1 0 1,1 1-1,0-1 0,-1 1 1,1-1-1,0 0 0,0 1 1,0-1-1,-1 1 0,1 0 0,0-1 1,0 1-1,0 0 0,0 0 1,0-1-1,0 1 0,0 0 0,0 0 1,0 0-1,0 0 0,0 0 1,0 0-1,0 0 0,-1 1 1,1-1-1,0 0 0,0 0 0,0 1 1,0-1-1,0 1 0,0-1 1,-1 0-1,2 2 0,32 18-86,-15-5 94,-1 1 1,0 1 0,29 36-1,36 65 42,-82-117-46,17 25 63,-1 1 0,-2 0 0,0 1 0,15 43-1,-29-67-46,1 0-1,-1 1 1,0-1-1,-1 0 1,1 0-1,-1 1 1,0-1-1,0 0 0,0 1 1,-1-1-1,1 0 1,-1 1-1,0-1 1,0 0-1,-1 0 1,1 0-1,-1 0 1,0 0-1,0 0 0,-3 4 1,-2-1-1,1 0 0,-1-1 0,0 0 1,0 0-1,-1 0 0,0-1 0,0 0 0,-13 5 1,-7 3-265,-1-1 0,0-2 0,0-1 0,-1-1 0,-33 5 0,2-6-4827,-97 0 0,91-7 137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3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941 0 5990,'0'0'571,"-23"1"-21,-1-1-391,1 0 10,-1 1 0,1 1 0,0 1 0,-28 7-1,0 3 190,0 3 0,1 1 0,1 3-1,1 2 1,-81 51 0,101-54-178,1 1 0,0 1 0,2 2 0,1 0 0,1 2 0,0 0 0,3 2 0,0 0 0,1 1 0,-17 37 0,19-27-53,1 1 1,2 0-1,2 2 0,-13 75 1,17-55 69,2 2 0,5 99 0,2-143-144,1 0 0,0 0 1,2 0-1,0 0 0,1 0 1,1-1-1,1 0 0,14 28 1,-13-32-34,1 0-1,0-1 1,1-1 0,0 1 0,1-2 0,1 1 0,0-2 0,0 1 0,1-2 0,25 16 0,-16-14 19,1 0 1,1-2-1,0 0 0,0-1 1,0-2-1,1-1 0,26 3 0,-2-4 45,1-2 0,79-7 0,-100 2 51,0-1 0,-1-2-1,45-15 1,-72 21-123,-1-1 0,1 1 0,0-1 0,-1 0 0,1 1 0,0-1 0,-1 0 0,1 0-1,-1 0 1,1 1 0,-1-1 0,0 0 0,1 0 0,-1 0 0,0 0 0,0 0 0,0 0 0,1 0 0,-1 0 0,0 0 0,0 1 0,0-3-1,-2-23 73,0 17-72,-1 1 1,0 0-1,0 0 0,-1 0 1,0 0-1,0 1 0,-1 0 1,0 0-1,0 0 1,-7-7-1,-9-14 7,11 14-8,-17-26-153,-23-46 0,69 115 387,45 49-1,-31-38-188,-26-31-62,11 12 73,-1 0 0,-1 2-1,24 45 1,-36-62-44,-2 1 0,1-1 0,-1 1 0,0 0 1,0 0-1,0 0 0,-1 0 0,-1 0 0,1 0 0,-1 0 1,0 0-1,0 1 0,-1-1 0,0 0 0,-1 0 0,1 0 1,-1 0-1,0-1 0,-1 1 0,-4 7 0,-3 4-81,-1-2-1,-1 1 1,-1-2-1,0 0 0,-1 0 1,0-1-1,-1-1 1,-1 0-1,-17 11 1,9-9-1081,0-1-1,-28 11 1,26-14-2897,-51 13 0,20-12-694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1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0 5990,'0'0'4447,"5"13"-4084,1 6-217,-1 0 0,0 0 0,-1 1 1,1 39-1,-7 59 394,-5 0-1,-36 183 1,-84 225 590,121-499-671,6-26-96,0-1-331,0 1 0,0-1-1,0 1 1,0-1 0,0 0 0,0 1-1,0-1 1,0 0 0,0 1-1,1-1 1,-1 0 0,0 1 0,0-1-1,0 0 1,1 0 0,-1 1-1,0-1 1,0 0 0,1 0 0,-1 1-1,0-1 1,1 0 0,-1 0-1,0 0 1,1 1 0,-1-1 0,0 0-1,1 0 1,-1 0 0,0 0-1,1 0 1,-1 0 0,1 0 0,32 3 105,0-2 1,0-1-1,0-2 0,40-7 1,14 0-57,110-5 109,332-28 74,-508 41 590,-30-7-752,-26-8-80,0-2 0,2-1 0,0-2 0,1-1 0,1-1 0,-37-37 1,60 52-77,0 0 1,-11-15-1,19 23 53,0-1-1,0 1 1,0 0-1,0 0 1,0-1-1,0 1 1,0 0-1,1 0 1,-1 0-1,0-1 1,0 1-1,0 0 1,0 0 0,0 0-1,0-1 1,0 1-1,1 0 1,-1 0-1,0 0 1,0 0-1,0-1 1,0 1-1,1 0 1,-1 0-1,0 0 1,0 0-1,0 0 1,1 0-1,-1-1 1,0 1-1,0 0 1,0 0-1,1 0 1,-1 0-1,0 0 1,0 0-1,1 0 1,-1 0-1,0 0 1,0 0-1,0 0 1,1 0-1,13 0 0,-14 0-1,16 0-5,0 2-1,-1 0 1,1 0-1,27 10 1,60 26-12,-20-5 50,-54-23-26,0-1-4,0 1 1,-1 1-1,32 19 0,-59-30 1,-1 1-1,0-1 1,1 0 0,-1 1-1,0-1 1,1 0-1,-1 1 1,0-1-1,1 0 1,-1 1 0,0-1-1,0 0 1,1 1-1,-1-1 1,0 1-1,0-1 1,0 1-1,0-1 1,0 0 0,1 1-1,-1-1 1,0 1-1,0-1 1,0 1-1,0-1 1,0 1 0,0-1-1,-1 1 1,1-1-1,0 0 1,0 1-1,0-1 1,0 1 0,0-1-1,-1 1 1,1-1-1,0 0 1,0 1-1,-1 0 1,-14 14 46,-5-1-48,-1 0 1,-1-2-1,0 0 1,-1-1-1,-28 9 1,-125 32-403,155-47 328,-179 36-1611,68-15-3867,108-20-281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1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15 6214,'0'0'6833,"-10"-5"-6614,6 4-201,2-1 1,-1 1 0,1 0 0,-1 0 0,0 0 1,1 0-1,-1 1 0,0-1 0,0 1 0,0 0 0,-5 0 0,7 0-11,0 0 0,0 0 0,0 1 0,1-1 0,-1 1 0,0-1 0,0 1 0,0-1 0,0 1-1,1-1 1,-1 1 0,0 0 0,0-1 0,1 1 0,-2 1 0,0 1 10,1 0 1,0-1-1,0 1 0,0 0 1,0 0-1,0-1 0,-1 6 1,-10 70 400,-3 109 1,13 83 392,3-150-387,16 240 600,0 3-64,-17-363-968,0-1 0,0 1-1,0 0 1,0 0 0,0-1-1,0 1 1,-1 0 0,1 0 0,0 0-1,0 0 1,0-1 0,0 1-1,-1 0 1,1 0 0,0 0 0,0 0-1,0 0 1,-1 0 0,1-1-1,0 1 1,0 0 0,-1 0 0,1 0-1,0 0 1,0 0 0,0 0-1,-1 0 1,1 0 0,0 0-1,0 0 1,-1 0 0,1 0 0,0 0-1,0 0 1,-1 0 0,1 0-1,0 0 1,0 1 0,0-1 0,-1 0-1,1 0 1,0 0 0,0 0-1,0 0 1,-1 0 0,1 1 0,0-1-1,0 0 1,0 0 0,0 0-1,0 1 1,-1-1 0,1 0-1,0 0 1,0 0 0,0 1 0,0-1-1,0 0 1,0 0 0,0 1-1,0-1 1,0 0 0,0 0 0,0 0-1,0 1 1,0-1 0,0 1-1,-15-18-793,7 4 177,1 0 0,0-1 1,0 1-1,2-1 0,0-1 1,0 1-1,1-1 0,1 1 0,-2-21 1,1-19-2339,2-67 1,3 106 2480,0-65-1970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 4260,'0'0'4682,"-2"6"-4191,1-4-445,0 1 0,0-1 1,0 0-1,1 0 0,-1 0 1,1 1-1,0-1 0,-1 0 0,1 1 1,0-1-1,1 0 0,-1 1 0,0-1 1,1 0-1,0 5 0,1-4 6,-1-1 1,1 1-1,0-1 0,0 1 0,0-1 0,0 0 0,0 1 1,1-1-1,-1 0 0,0 0 0,1-1 0,0 1 0,-1 0 0,1-1 1,4 2-1,10 4 140,1 0-1,1-2 1,-1 0 0,1-1 0,26 3-1,98 0 463,-117-6-558,394-11 956,985-45 395,-1282 52-871,132-22 1,-226 25-316,-28 0-175,0 0-51,0 0 1,-1 0-1,1 0 1,-1 0 0,1 0-1,-1 0 1,1 0-1,-1 1 1,1-1 0,-1 0-1,1 0 1,-1 0-1,1 1 1,-1-1-1,1 0 1,-1 1 0,1-1-1,-1 0 1,0 1-1,1-1 1,-1 1 0,1-1-1,-1 1 1,0-1-1,0 1 1,1 0 0,-1 14 77,-1 0 1,0 0-1,-1 0 1,-1 0 0,0-1-1,-6 18 1,-7 33 233,6 22-134,4 0 1,6 108-1,0-156-159,48 455 340,-31-364-222,-9-72-156,-1-7 110,2 68-1,-9-116-114,-1 0 0,1 0-1,-1-1 1,1 1 0,-1 0 0,0-1 0,0 1 0,-1-1 0,1 1 0,0-1 0,-1 1 0,1-1-1,-1 0 1,0 0 0,0 0 0,0 0 0,0 0 0,0 0 0,0 0 0,0-1 0,-1 1-1,1-1 1,-1 0 0,1 1 0,-1-1 0,1 0 0,-1-1 0,-4 2 0,-8 2 11,-1-1 0,-1 0 0,-24 1 0,35-3-15,-258 12 58,-64 6-34,-805 141-122,379-43 86,731-114 28,2-1 56,-30 9 0,51-11-89,-1 0 0,1 0-1,0 0 1,0 0-1,0 0 1,-1 0 0,1 0-1,0 0 1,0 0 0,-1 0-1,1 0 1,0 0-1,0 0 1,0 0 0,-1 0-1,1 0 1,0 0 0,0 0-1,0 0 1,-1-1-1,1 1 1,0 0 0,0 0-1,0 0 1,-1 0-1,1 0 1,0 0 0,0-1-1,0 1 1,0 0 0,0 0-1,0 0 1,-1 0-1,1-1 1,0 1 0,0 0-1,0 0 1,0 0 0,0-1-1,0 1 1,0 0-1,0 0 1,0-1 0,0 1-1,0 0 1,0 0 0,0 0-1,0-1 1,0 1-1,0 0 1,0 0 0,0 0-1,0-1 1,0 1-1,0 0 1,0 0 0,1-1-1,4-12-208,-5 13 197,6-11-334,0 1 0,0 0 0,2 0 0,-1 1 0,1-1 0,11-9 0,63-48-4935,-46 37 1735,11-8-939,1-2 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3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233 256 7399,'0'0'5467,"-6"13"-5169,5-10-279,-5 12 73,0 1 0,0-1 0,2 1 1,0 0-1,-2 17 0,-9 155 812,14-141-421,2-1 1,7 52-1,-7-96 385,-1-3-369,1-11-253,-2-19-300,-5-35 37,-14-247 71,21 222-36,-4-136 354,3 226-335,-1 0 1,1 0-1,0-1 1,0 1-1,0 0 1,0 0-1,0 0 1,0 0-1,0-1 0,0 1 1,0 0-1,1 0 1,-1 0-1,0 0 1,1 0-1,-1-1 1,1 1-1,0-1 1,0 2-24,1 0 0,-1 0 1,1 1-1,-1-1 0,0 0 1,1 1-1,-1-1 0,0 1 1,1-1-1,-1 1 0,0 0 1,0-1-1,1 1 0,-1 0 1,0 0-1,1 1 0,167 130 705,-96-71-509,-60-50-172,19 14 81,-2 1 0,54 59 0,-78-77-95,1 0-1,-1 1 0,0-1 0,-1 1 1,0 0-1,-1 1 0,0-1 0,0 1 1,-1 0-1,0 0 0,-1 0 0,0 0 0,0 0 1,-1 1-1,-1-1 0,-1 19 0,0-22-6,-1-1 0,0 1 0,0-1 0,0 0 0,-1 0 0,0 0 0,0 0 0,-1-1 0,0 1 0,0-1 1,0 0-1,0 0 0,-10 7 0,-4 4 49,-2-1 1,-27 16-1,1-3-138,-1-3-1,-2-1 1,-77 26-1,83-37-909,-1-2 1,-61 8-1,81-17-1295,8-2-3197,10-1 1235,3-8-122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8776,'0'0'4992,"3"25"-4507,1 2-340,15 134 698,3 705 3027,-37-632-4211,13-228-1464,-3-24-9149,3-7 6993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4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 5349,'0'0'2877,"2"21"-2140,10 71-27,-9-75-507,1-1-1,1 1 0,0-1 1,1 0-1,1-1 0,0 0 1,1 0-1,1 0 0,11 14 1,-9-14-65,117 148 913,-58-79-4210,-69-83 2417,1 2 389</inkml:trace>
  <inkml:trace contextRef="#ctx0" brushRef="#br0" timeOffset="1">577 217 6246,'0'0'5910,"-18"22"-5323,-57 71-53,50-59-4,-37 69 0,13-21-277,32-58-550,-1 0 0,-1-2 0,-1 0 0,-1-1 1,-40 32-1,40-39-1451,0 0 1,-1-1-1,-47 20 1,11-12-2150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25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98 374 2498,'0'0'5050,"0"-12"-3982,-8 9-565,-1 0 0,0 0 0,-12-2 0,12 3 267,-1-1 1,1 1-1,-13-7 0,22 9-594,0 0-158,0-1 0,0 1 0,0 0-1,0 0 1,0 0 0,0-1 0,0 1-1,1 0 1,-1 0 0,0 0 0,0-1 0,0 1-1,0 0 1,1 0 0,-1 0 0,0 0 0,0-1-1,0 1 1,1 0 0,-1 0 0,0 0 0,0 0-1,0 0 1,1 0 0,-1 0 0,0 0 0,0 0-1,1-1 1,-1 1 0,0 0 0,0 0 0,1 0-1,-1 1 1,0-1 0,0 0 0,1 0 0,-1 0-1,0 0 1,396-27 1442,-236 20-1329,467-14-106,11-1-173,1522-75-204,-1461 84 301,247-10-21,-254-18 270,-20 30 687,-461 12-377,-27-11 135,-45 1-347,-77 7-242,97-1-236,-162-6-2663,1 7 2260,-1 0 0,0 1 0,0-1 0,0 1 0,0-1 0,0 1 0,0 0 0,0 0 0,-4-1 0,-6-2-1071,-33-11-2988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4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4708,'0'0'3887,"3"18"-3145,34 272 1890,6 523 726,-43-780-3351,0 42-139,-16 139 0,16-214 67,0 0 1,0 0-1,0 1 0,0-1 0,0 0 1,0 1-1,0-1 0,0 0 0,0 1 0,0-1 1,0 0-1,-1 0 0,1 1 0,0-1 0,0 0 1,0 0-1,0 1 0,-1-1 0,1 0 0,0 0 1,0 1-1,0-1 0,-1 0 0,1 0 1,0 0-1,0 0 0,-1 1 0,1-1 0,0 0 1,-1 0-1,1 0 0,-1 0 0,-8-5-1474,-6-15-640,-20-41-2930,16 20 2381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5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6086,'0'0'5530,"14"18"-5001,45 60-6,26 17 447,-33-41-499,154 170-535,-201-218-96,1 1-1175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45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561 0 6054,'0'0'4521,"-11"18"-3923,3-6-485,-71 122 858,-129 235 545,21-39-7265,153-269 2519,1-7-155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05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308 441 3619,'0'0'2654,"4"-19"-2073,8-63-9,-12 77-491,0 0 0,1 0 0,-2 0 0,1 0 0,-1 0 0,1 1 0,-1-1 0,-1 0 0,1 0 0,-1 0 0,1 1 0,-1-1 0,-1 1 0,1-1 0,-6-6 0,-3-7 278,2 0-26,4 8-145,0 0 0,0 1 0,-1-1-1,0 1 1,0 1 0,-1-1 0,-11-10 0,16 18-166,1 0 1,0 1-1,-1-1 0,1 1 0,-1-1 1,1 1-1,-1-1 0,0 1 0,1 0 1,-1 0-1,1 0 0,-1 0 1,0 0-1,1 0 0,-1 0 0,1 0 1,-1 1-1,1-1 0,-1 1 0,1-1 1,-1 1-1,1-1 0,-3 3 1,-3 0 28,1 1 0,0 0 0,1 0 0,-6 5 0,-1 3 40,1 0 0,0 0-1,1 1 1,1 1 0,0 0 0,1 0-1,0 1 1,1-1 0,1 2 0,0-1-1,1 1 1,1 0 0,0 0 0,-2 26-1,6-37-41,0 0-1,0 0 1,0 0-1,1 1 1,0-1-1,0 0 1,0-1-1,0 1 0,1 0 1,3 7-1,-3-9-9,-1-1-1,1 1 1,0-1-1,0 0 1,0 0-1,0 0 1,0 0-1,1 0 1,-1 0-1,1 0 1,-1-1-1,1 1 1,-1-1-1,1 0 1,0 0-1,0 0 1,0 0-1,-1 0 0,7 0 1,3 0 51,0 0 1,0-1-1,0 0 1,0 0-1,0-2 0,-1 1 1,1-2-1,0 0 1,-1 0-1,0-1 0,1 0 1,-2-1-1,1 0 0,14-10 1,-19 13 255,-5 5-123,-7 12-77,4-11-162,-10 17 62,-28 37 0,9-14-31,-3 7 14,-59 95-49,78-121 69,2 1-1,2 0 0,-17 52 1,26-71-33,1 0-1,0-1 1,0 1 0,0 8 0,1-14-8,0 1 1,0-1-1,0 0 1,0 0-1,0 1 1,0-1 0,0 0-1,1 0 1,-1 0-1,0 1 1,1-1 0,-1 0-1,1 0 1,-1 0-1,1 0 1,0 0 0,-1 0-1,1 0 1,0 0-1,0 0 1,0 0-1,0 0 1,0-1 0,0 1-1,0 0 1,0-1-1,0 1 1,0 0 0,1 0-1,11 1 25,0 0-1,0-1 1,0 0 0,0-1-1,0 0 1,0-1 0,0 0-1,0-1 1,16-5-1,9-4 48,65-28 0,-69 24-51,-1-1 1,-2-1-1,1-2 1,-2-1-1,-1-2 1,0 0-1,39-42 1,-54 48-19,-1 1 1,0-1-1,-1-1 0,-1-1 1,-1 1-1,-1-2 0,0 1 0,-1-1 1,-1 0-1,-1-1 0,-1 0 1,0 0-1,-2 0 0,3-39 1,-6-13-30,-3 1-1,-3 1 1,-3-1 0,-21-80 0,25 126 39,5 24-37,-2 2 15,1-1 0,-1 1-1,0-1 1,1 1-1,-1 0 1,0 0 0,1-1-1,0 1 1,-1 0 0,1 0-1,-1 1 1,1-1-1,0 0 1,0 0 0,0 1-1,-1-1 1,1 0 0,1 1-1,-1-1 1,0 1 0,0 0-1,0-1 1,1 1-1,-1-1 1,0 4 0,-2 3-1,-4 7 18,2 1 1,0 0-1,0 1 1,2-1-1,0 1 1,-1 17-1,2 106 170,3-86-145,9 252 132,-4-157-21,-5-135-138,-1 19 15,2 0-1,2-1 1,11 49-1,-15-79-20,1-1-1,0 0 1,0 0-1,-1 0 1,1 0 0,0 0-1,0 0 1,0-1-1,0 1 1,0 0-1,0 0 1,0-1-1,1 1 1,-1 0-1,0-1 1,0 1-1,0-1 1,1 0-1,-1 1 1,0-1 0,1 0-1,-1 0 1,0 0-1,1 0 1,-1 0-1,0 0 1,3-1-1,2 1 3,1-1 1,-1 0-1,0 0 0,8-3 0,-5 0-4,0 0 1,0-1-1,0 0 0,-1-1 1,0 0-1,0 0 0,8-8 1,48-56 7,-53 58-15,13-18 12,-1-2 0,-1 0 0,-2-1 0,22-48-1,46-148 59,-87 228-69,-1 0 0,1 0 0,-1 0-1,0-1 1,1 1 0,-1 0 0,0 0 0,0 0 0,0 0 0,0 0 0,0-1 0,0 1 0,0 0 0,0 0 0,0 0 0,-1 0 0,1 0 0,0 0-1,-1-2 1,0 3 0,1-1-1,-1 1 1,0-1-1,1 1 0,-1-1 1,1 1-1,-1 0 1,0-1-1,1 1 0,-1 0 1,0 0-1,1-1 0,-1 1 1,0 0-1,0 0 1,1 0-1,-1 0 0,0 0 1,1 0-1,-1 0 1,-1 0-1,-3 1-1,1 0-1,0 0 0,0 1 1,-1-1-1,1 1 1,0 0-1,0 0 1,-3 3-1,-1 1-2,0 0 1,0 1-1,1 0 0,0 1 0,1 0 0,0 0 0,0 0 0,1 1 0,0-1 0,0 1 1,1 1-1,0-1 0,0 1 0,-3 19 0,4-18-1,1 1-1,1-1 1,0 1 0,1 0 0,0 0-1,0-1 1,2 1 0,-1 0 0,1-1-1,1 1 1,0-1 0,9 20 0,-3-13 6,0-1 1,1 0-1,1-1 1,1 0-1,0 0 1,1-1-1,1-1 1,0 0-1,32 23 1,-45-37 0,-1 0 0,1 0 0,-1 1 0,1-1 0,0 0 0,-1 0 0,1 1 0,-1-1 0,0 1 0,1-1 0,-1 1 0,1-1 0,-1 0 0,0 1 0,1 0 0,-1-1 0,0 1 0,1-1 0,-1 1 0,0-1 0,0 1 0,0-1 0,1 1 0,-1 0 0,0-1 0,0 1 0,0-1 0,0 1 0,0 0 0,0-1 0,0 1 0,0 0 0,0-1 0,-1 1 0,1-1 0,0 1 0,0-1 0,0 1 0,-1 0 0,1-1 0,0 1 0,-1-1 0,1 1 0,0-1 0,-1 1 0,1-1 0,-1 0 0,0 1 0,-3 2 11,0 0 0,0 0 0,0-1-1,0 0 1,-6 2 0,2-1-4,-56 24 61,93-50-21,-2 1-64,23-11 48,-2-2 0,-2-2 1,-1-2-1,-1-2 0,-3-2 0,59-79 0,-88 106 22,-1-1 0,0-1 0,-1 0 0,-1 0 0,0-1 0,-2 0-1,0-1 1,6-31 0,-12 18 309,-6 32-256,1 2-93,0 0-1,0 1 1,0-1-1,0 1 0,0 0 1,1 0-1,-1 0 1,1 0-1,-1 1 1,1 0-1,0-1 1,0 1-1,0 0 0,0 1 1,-3 3-1,-2 5 23,-1-1 0,2 2-1,-9 16 1,9-12 9,0 0-1,1 0 1,1 0 0,1 1-1,1 0 1,0 0 0,1 0 0,1 0-1,2 27 1,0-30-14,1 0 0,0-1-1,1 1 1,1-1 0,0 1 0,1-1 0,0-1-1,1 1 1,1-1 0,0 0 0,18 24 0,-11-21-3,1-1-1,1 0 1,0-1 0,1-1 0,0 0 0,1-2 0,1 0 0,0 0-1,0-2 1,24 8 0,0-3 1,0-1 0,1-3 0,81 10-1,-89-17-524,51-2-1,-66-2-3469,39-8 0,-9-6-4848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3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116 469 5958,'0'0'4078,"-12"-20"-3170,-40-66-65,33 44 330,17 20-481,3 8-357,-2 0-54,1 0 0,0 0 0,2 0 1,-1 0-1,5-14 0,-4 21-181,0-1 0,1 1 0,1 0 0,-1 0 0,1 0 0,0 1 0,0-1-1,1 1 1,0 0 0,10-10 0,-2 4 37,1 1 0,0 1 0,0 0-1,1 0 1,29-12 0,-33 17-90,1 0 0,0 1 0,0 1 0,0 0 0,0 0 1,0 1-1,1 1 0,-1 0 0,13 1 0,-21 0-32,1 1 1,-1-1-1,0 1 1,0 0-1,0 0 0,0 1 1,0-1-1,-1 1 0,1 0 1,0 0-1,-1 0 0,1 0 1,-1 1-1,6 5 0,-5-4 3,0 1 0,0 0 0,-1 0-1,1 0 1,-1 1 0,0-1-1,-1 1 1,1 0 0,1 6 0,-1 2 17,0 1 0,0-1 0,-2 1 0,0-1 0,0 1 0,-1-1 1,-4 27-1,0-24-14,0 1 1,-2-1-1,1 0 1,-2-1-1,-1 1 1,-14 24-1,-2-3-8,-43 51 0,46-65 2,0-1 1,-1 0-1,-2-2 1,0-1-1,-1-1 1,-1 0-1,-1-2 1,0-2-1,-51 22 1,134-62 722,109-42-355,-144 60-581,78-22 808,-86 26-1209,1 1 0,-1 0 0,0 1 0,1 0 0,22 3 0,-20 4-7376,-9 0 2513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4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9 11179,'0'0'5637,"8"-9"-5829,-10 22-8328,-6 5 4035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2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1332 705,'0'0'1692,"17"-13"-1345,11-7-220,64-51 328,-53 40-189,151-120 909,-104 90-798,2 3 1,104-49-1,-118 68-204,118-83 1,-4-2 19,42-32 30,-89 56-52,-43 32-27,113-104 0,-180 139 38,-31 32-145,0 0-35,0 1 0,-1 0 0,1 0-1,0-1 1,-1 1 0,1 0 0,-1 0-1,1 0 1,0 0 0,-1 0 0,1-1 0,-1 1-1,1 0 1,-1 0 0,1 0 0,0 0-1,-1 0 1,1 0 0,-1 1 0,1-1 0,0 0-1,-1 0 1,1 0 0,-1 0 0,1 0-1,0 1 1,-1-1 0,1 0 0,-1 0 0,1 1-1,0-1 1,-1 0 0,1 0 0,0 1-1,-1-1 1,-18 12-7,-40 31-24,-62 58 1,75-61 16,-247 225-12,11-9 154,205-190-115,-55 47-89,-141 155 0,211-199 72,-75 66 1,111-112 19,-2-1 0,0-2 0,-2-1 0,0-1 0,0-1 0,-38 13 0,57-25 25,-1-1 1,-1 0-1,1-1 1,-1 0-1,1-1 1,-17 0-1,29-2-40,0 0 0,0 0 1,-1 0-1,1 0 0,0 0 0,0 0 0,-1 0 1,1 0-1,0 0 0,0 0 0,-1 0 0,1 0 1,0-1-1,0 1 0,-1 0 0,1 0 1,0 0-1,0 0 0,0-1 0,0 1 0,-1 0 1,1 0-1,0 0 0,0-1 0,0 1 0,0 0 1,0 0-1,0-1 0,-1 1 0,1 0 0,0 0 1,0-1-1,0 1 0,0 0 0,0 0 0,0-1 1,0 1-1,0 0 0,0 0 0,0-1 1,0 1-1,0 0 0,1-1 0,2-10-4,-3 11 10,9-16 21,0 1 0,1 0 0,0 1 0,2 0 0,-1 0 0,27-22 0,-5 3 22,220-217 354,-137 151-246,136-88 1,-19 16-119,-182 131-22,146-122 64,-161 129-38,-2-2 0,-1-1 0,34-48 0,-25 33 66,-41 49-112,-2 6 7,0 0 1,0 1-1,-1-1 0,1 0 0,-1 0 0,0 0 1,0 0-1,0 0 0,-1-1 0,-2 5 1,-35 41 12,37-45-13,-51 56 69,-4-2-1,-82 65 1,-141 85 108,145-111-240,-132 121 0,211-164 56,-129 115-43,-10-16 177,192-150-122,3-2-6,0 0-1,0 0 1,0 0-1,0-1 1,0 1-1,0 0 1,0-1 0,0 1-1,0-1 1,0 1-1,0-1 1,0 0-1,0 1 1,0-1-1,-1 0 1,0 1-1,1-1 65,29-22 159,162-159 46,-67 62-116,161-122 0,146-64-202,-70 37 118,-349 260-52,-9 7-13,1-1-1,-1 1 1,1-1-1,-1 0 0,0 0 1,0 0-1,0 0 1,0 0-1,2-3 0,-70 76 50,2-2-23,-106 87-1,-86 45 94,-42 36-163,189-136 37,-24 20-75,103-96 63,-1-2 0,-57 32-1,85-54 13,2 0 9,0 0 1,0 0-1,-1 0 0,1-1 0,0 1 0,0 0 0,0-1 1,0 1-1,0-1 0,-1 0 0,1 1 0,0-1 0,-1 0 1,1 0-1,-2 0 0,6-7 1,0-1 0,0 0 0,1 1 1,0 0-1,0 0 0,6-7 0,38-43 46,-26 32-28,34-43 33,3 3 0,2 2 0,97-75 0,380-239-165,-365 259 116,-88 57 71,-83 61-79,-1-1 0,0 0 0,0 1 0,1-1 0,-1 0 0,0 0 0,0 0 0,0 0-1,0 0 1,0 0 0,-1 0 0,1 0 0,0 0 0,1-2 0,-2 3-6,-1 0 0,1-1 0,0 1 0,0 0 0,0-1 0,0 1 0,0 0 0,0 0 0,-1-1 0,1 1 0,0 0 0,0-1 0,0 1 0,-1 0 0,1 0 0,0-1 0,0 1 0,-1 0 0,1 0 0,0 0 0,-1-1 0,1 1 0,0 0 0,0 0 0,-1 0 0,1 0 0,0 0 0,-1 0 0,1 0 0,0 0 0,-1 0 0,0 0 0,-38-2-18,34 3 20,-24 0-14,-41 8 1,39-5 36,-37 2 1,58-6-30,0 0 1,0-1-1,0 0 0,0-1 0,0 0 1,0 0-1,-17-7 0,4-2 6,6 3 3,-1 0-1,0 1 1,0 1 0,-32-6 0,35 10-14,20 2-7,6-1 6,355-54 93,-163 20-77,-137 25 14,102-2 1,-167 12 90,-4 0-80,-12 1-36,0 2 1,0 0 0,0 0-1,1 2 1,-18 6-1,-7 3 3,-8 1-4,-164 46 23,171-52-13,-1-2 0,0-2 0,-54 1-1,-35-8 31,-103 2 5,197 8-42,-2-2 63,51 0 30,8-4-75,1-2 1,0 0 0,0-2-1,-1 0 1,1-2 0,30-8-1,126-49 22,-133 43 5,90-34 43,-33 10-20,207-54 1,-274 88 83,-35 8-161,-32-10 315,16 1-264,1 1-112,15 8 72,-1 0-1,1 0 1,0 0-1,-1 0 0,1 0 1,0 0-1,-1 0 1,1 1-1,-1-1 1,1 0-1,0 0 0,-1 0 1,1 0-1,0 0 1,-1 1-1,1-1 0,0 0 1,-1 0-1,1 1 1,0-1-1,0 0 1,-1 0-1,1 1 0,0-1 1,0 0-1,0 1 1,-1-1-1,1 0 0,0 1 1,0-1-1,0 0 1,0 1-1,0-1 1,0 0-1,-1 1 0,1 0 1,-57 234-103,27-100 104,-63 355 555,90-465-395,1-21 79,1-16-140,3-28-26,12-64 1,1 1-202,-9 22 83,19-170 67,-17 195 28,3 0 1,25-75-1,-34 124-55,1 1-1,-1 0 0,1 0 0,0 0 1,0 0-1,1 0 0,6-7 1,-9 12 2,-1 1 0,0 0 0,1 0 0,-1 0 0,0 0-1,1-1 1,-1 1 0,0 0 0,1 0 0,-1 0 0,0 0 0,1 0 0,-1 0 0,0 0 0,1 0 0,-1 0 0,0 0 0,1 0 0,-1 0 0,0 1 0,1-1-1,-1 0 1,0 0 0,1 0 0,-1 0 0,0 0 0,1 1 0,-1-1 0,0 0 0,1 0 0,-1 1 0,0-1 0,0 0 0,1 0 0,-1 1 0,0-1 0,0 0-1,0 1 1,0-1 0,1 0 0,-1 1 0,0-1 0,0 0 0,0 1 0,8 17 4,-5-6-12,-1 0 1,0 0-1,-1 1 0,0-1 0,-1 0 0,-2 16 1,-12 73-19,-85 311 155,97-402-105,-5 14 20,1 1 0,1 0-1,2-1 1,-1 47 0,14-77 43,-4-1-92,0 0 1,-1-1-1,0 0 0,0 0 0,0 0 1,-1-1-1,3-9 0,20-68-71,-23 73 71,46-240 18,-8 30 32,-14 121-6,-49 196-165,-25 65 178,8 2 0,-31 280-1,67-422-126,-2 70 180,4-80-253,1 0 0,0 0 0,0-1 0,1 1 0,0 0 0,1-1 0,5 15 0,-8-22 46,1-1 0,-1 0-1,0 1 1,0-1 0,0 0 0,0 0 0,0 1 0,0-1 0,0 0 0,0 1-1,0-1 1,1 0 0,-1 0 0,0 1 0,0-1 0,0 0 0,0 0-1,1 0 1,-1 1 0,0-1 0,0 0 0,1 0 0,-1 0 0,0 0-1,0 1 1,1-1 0,-1 0 0,0 0 0,1 0 0,-1 0 0,0 0 0,0 0-1,1 0 1,-1 0 0,0 0 0,1 0 0,-1 0 0,0 0 0,1 0-1,4-12-3002,-1-20-986,-4 11 2193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7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25 224,'0'0'1837,"7"16"-1656,2 5-87,8 27-1,-16-45-79,0 0 0,-1 1 0,0-1 0,0 0 0,0 0 0,0 0 0,-1 0 0,1 1 1,-1-1-1,1 0 0,-1 0 0,0 0 0,-1 0 0,1 0 0,0 0 0,-1 0 0,0-1 0,1 1 0,-1-1 0,0 1 0,0-1 0,-1 1 0,-3 2 1,-3 5 37,-1 2 51,-1 0 0,0-1 0,-1 0 1,0-1-1,-18 12 0,29-21-2,1-1-99,0 0-1,-1 0 1,1-1-1,0 1 0,0 0 1,-1 0-1,1 0 1,0 0-1,0 0 0,0 0 1,-1 0-1,1 0 1,0 0-1,0 0 0,0-1 1,-1 1-1,1 0 1,0 0-1,0 0 0,0 0 1,-1-1-1,1 1 1,0 0-1,0 0 0,0 0 1,0-1-1,0 1 1,0 0-1,0 0 0,0 0 1,-1-1-1,1 1 1,0 0-1,0 0 1,0-1-1,0 1 0,0-1 1,-1-13 27,1 0 1,0 0-1,1 0 1,1 0-1,0 0 0,6-19 1,0 7 47,1 1 0,19-37 0,-27 59-68,0 1 0,0-1 0,1 1-1,-1-1 1,1 1 0,0 0-1,0 0 1,0-1 0,0 1-1,0 1 1,0-1 0,0 0-1,4-1 1,-5 2-6,0 1 0,1 0 1,-1-1-1,1 1 0,-1 0 0,0 0 0,1 0 0,-1 0 1,1 0-1,-1 0 0,0 1 0,1-1 0,-1 0 0,1 1 1,-1-1-1,0 1 0,0-1 0,1 1 0,-1 0 0,0 0 1,0-1-1,0 1 0,0 0 0,1 0 0,-1 0 1,-1 0-1,1 0 0,1 2 0,4 4 26,0 0 0,0 1 0,-1 0-1,0 0 1,-1 1 0,0-1 0,0 1 0,-1 0 0,0 0-1,2 11 1,-2-7 33,-1 0 1,-1 1-1,0-1 0,-1 1 0,0-1 1,-4 23-1,3-28-31,-2 0 0,1 0 0,-1 0 0,0-1 0,-1 1 1,1-1-1,-2 0 0,1 0 0,-1 0 0,0-1 0,0 0 0,-9 9 1,9-11-18,1 0 0,-1 0 0,0 0 1,0 0-1,-1-1 0,1 0 1,0 0-1,-1-1 0,0 0 0,0 0 1,1 0-1,-1 0 0,0-1 1,0 0-1,-1 0 0,1-1 0,-6 0 1,10 0-18,0-1 1,1 1-1,-1-1 1,0 1 0,1-1-1,-1 0 1,1 0-1,-1 0 1,1 0 0,0 0-1,-1 0 1,1 0-1,0-1 1,0 1-1,0 0 1,0-1 0,0 1-1,0-1 1,0 1-1,0-1 1,1 1 0,-1-1-1,1 0 1,-1 1-1,0-3 1,-1-4-7,1 1 0,0-1 1,0 1-1,0-12 0,1-10 4,7-56-1,-5 75 5,0 0 0,0 1 0,1-1 0,1 1 0,-1-1 0,1 1 0,1 0 0,0 0 0,8-11 0,-12 19-1,0 0 1,0 0-1,1 0 1,-1 0-1,0 1 1,0-1-1,0 0 1,1 1-1,-1-1 1,0 1-1,1-1 1,-1 1-1,0 0 1,1 0-1,-1-1 1,1 1-1,-1 0 1,0 0-1,1 0 1,-1 1-1,1-1 1,-1 0-1,3 1 1,-1 0 6,1 0 1,-1 0 0,0 0 0,0 1 0,0-1-1,1 1 1,-2 0 0,5 3 0,0 1 5,-1 0 1,1 0 0,-2 1 0,1-1-1,-1 1 1,0 1 0,0-1 0,-1 1-1,0-1 1,0 1 0,-1 0 0,0 1-1,-1-1 1,3 10 0,-5-14 3,1 1 1,0-1-1,-1 1 1,0-1-1,0 1 0,-1-1 1,1 1-1,-1-1 1,0 1-1,0-1 1,0 1-1,-1-1 1,1 0-1,-1 0 0,0 0 1,0 0-1,-1 0 1,1 0-1,-1 0 1,0-1-1,0 1 1,0-1-1,0 0 0,-1 0 1,1 0-1,-1-1 1,-8 5-1,7-4-7,1-2-1,-1 1 1,0 0-1,-1-1 1,1 0-1,0 0 1,0-1-1,0 1 1,-1-1-1,1 0 1,-6-1-1,9 0-9,0 1-1,-1 0 0,1-1 0,0 0 0,0 1 0,-1-1 0,1 0 1,0 0-1,0-1 0,0 1 0,0 0 0,0 0 0,1-1 1,-1 0-1,0 1 0,1-1 0,-1 0 0,1 1 0,-1-1 1,1 0-1,0 0 0,0 0 0,0-1 0,0 1 0,0 0 1,0 0-1,0-4 0,-2-14 7,0 0 0,2 0 1,0 0-1,1 0 0,2 0 0,0 0 1,0 1-1,2-1 0,6-20 1,-9 37-5,1 0 1,-1-1 0,0 1-1,1 0 1,0 0 0,-1 0-1,1 0 1,0 0 0,1 0-1,-1 1 1,0-1 0,1 1-1,5-5 1,-6 6 0,0 1-1,0-1 1,0 0 0,1 1 0,-1-1-1,0 1 1,0-1 0,0 1 0,1 0-1,-1 0 1,0 0 0,0 1 0,1-1-1,-1 0 1,0 1 0,0-1 0,0 1-1,0 0 1,0 0 0,0 0 0,0 0-1,3 2 1,1 1 10,0 0-1,0 0 0,0 1 0,-1-1 1,0 1-1,0 1 0,0-1 1,-1 1-1,0 0 0,0 0 0,0 0 1,-1 0-1,0 1 0,0-1 0,0 1 1,2 10-1,-4-10 1,1-1 1,-1 0-1,-1 1 0,1-1 1,-1 1-1,0-1 0,0 1 1,-1-1-1,0 0 0,0 1 0,0-1 1,-1 0-1,0 0 0,0 0 1,-1 0-1,0 0 0,0 0 1,-5 7-1,2-5 27,-1-1 0,1 0 0,-1-1 0,-1 1 0,1-1 1,-1-1-1,0 1 0,-10 3 0,16-7-35,-1-1-1,1 1 1,-1-1 0,0 0 0,0 0 0,0 0-1,1 0 1,-1-1 0,0 1 0,0-1 0,0 0 0,0 1-1,0-1 1,0-1 0,0 1 0,0 0 0,0-1-1,0 0 1,0 1 0,0-1 0,0 0 0,1-1-1,-1 1 1,0 0 0,1-1 0,-1 1 0,1-1-1,-1 0 1,-1-2 0,2 1-10,0 1 1,0-1-1,1 0 1,-1 1-1,1-1 1,0 0-1,0 0 0,0 0 1,0 0-1,0-1 1,1 1-1,-1-5 1,1-40-31,1 34 26,0 5 11,1 1 1,-1-1 0,2 0 0,-1 1 0,1 0-1,0-1 1,1 1 0,0 0 0,0 1 0,9-13 0,-3 8 14,-1 0 0,1 0 1,1 1-1,0 0 1,17-12-1,-26 21-14,1 0 0,-1 1 0,0-1 0,0 1 0,1 0 1,-1 0-1,1 0 0,-1 0 0,1 0 0,0 1 0,-1-1 0,1 1 0,4-1 0,-5 1 1,0 1 0,-1-1 0,1 0 0,0 1 0,-1 0 0,1-1 0,-1 1 1,1 0-1,-1 0 0,0 0 0,1 0 0,-1 0 0,0 0 0,0 0 0,0 0 0,1 1 0,-1-1 0,0 0 0,-1 1 0,1-1 0,0 1 0,0-1 0,0 3 0,2 3 8,-1 0 1,0 1-1,0-1 0,-1 0 1,0 1-1,0 0 1,-1 8-1,-4 54 99,1-54-49,-1 0 1,0 0-1,-1 0 0,-1-1 0,0 0 0,-1 0 0,0 0 1,-2-1-1,1 0 0,-13 13 0,19-24-44,0 0-1,-1-1 1,0 0-1,1 0 1,-1 0-1,0 0 1,0 0-1,0 0 1,0-1-1,-1 1 1,1-1-1,0 0 1,-1 0-1,1 0 1,0 0-1,-1-1 1,-3 1-1,4-1-16,0 0 1,0 0-1,1 0 0,-1-1 0,0 1 0,1-1 1,-1 1-1,0-1 0,1 0 0,-1 0 0,1 0 1,-1 0-1,1-1 0,0 1 0,0-1 0,-1 1 1,1-1-1,0 0 0,0 0 0,0 0 1,-2-3-1,0-2-27,1 1 0,-1-1 0,1 0 0,1 0 0,-1 0 0,1 0 0,1 0 0,-1-1 0,0-8 0,1-6-3,3-40 0,-2 58 32,1 1 0,-1-1 0,1 1 0,0 0 1,0-1-1,1 1 0,-1 0 0,1-1 0,0 1 0,-1 0 0,1 0 0,1 1 0,-1-1 0,0 0 0,1 1 0,-1-1 0,1 1 1,0 0-1,0-1 0,4-1 0,-1 1-6,-1 0 0,1 0 0,-1 1 0,1 0 0,0 0 0,0 1 0,0 0 0,0 0 0,0 0 0,1 0 0,6 1 0,-2 1 10,0 0 0,0 0 0,-1 1 0,16 4 0,-20-4 3,-1 0 1,0 1 0,1 0 0,-1 0 0,0 0 0,-1 0 0,1 1 0,0 0 0,-1 0 0,5 6 0,-5-6 11,1 1 0,-2 0 0,1 1 0,0-1 0,-1 1 1,0 0-1,0 0 0,-1 0 0,1 0 0,1 9 1,-3-11-4,-1 0 1,0 1 0,0-1 0,0 0 0,0 0 0,-1 0 0,1 0 0,-1 0 0,0 0 0,-1 0 0,1 0 0,-1 0-1,1 0 1,-1 0 0,0-1 0,0 1 0,-5 4 0,0 2 12,-1 0 1,-1-1-1,0 0 0,0-1 0,0 0 1,-1 0-1,-1-1 0,1-1 0,-1 1 1,0-2-1,0 1 0,-1-2 0,0 1 1,-15 2-1,24-6-26,1-1 0,0 1 0,0-1 0,0 0 0,-1 0 1,1 0-1,0 0 0,0 0 0,-1-1 0,1 1 0,0 0 0,0-1 0,0 0 1,0 0-1,0 1 0,0-1 0,0-1 0,0 1 0,0 0 0,0 0 0,-3-3 1,3 1-17,0 0 1,1-1-1,-1 1 1,0 0-1,1-1 1,0 1-1,0 0 1,0-1 0,0 1-1,1-1 1,-1 0-1,1 1 1,0-5-1,-1-14-41,2 0-1,0 0 0,5-31 0,-4 44 48,1-1-1,0 1 0,0-1 1,0 1-1,1 0 0,1 0 1,0 1-1,0-1 0,0 1 1,8-9-1,-9 14 6,-1 0 0,0 1 0,1-1 0,-1 1 0,1 0 0,0 0 0,0 0-1,-1 0 1,1 0 0,1 1 0,-1 0 0,0 0 0,0 0 0,0 1 0,1-1 0,-1 1 0,0 0 0,0 0 0,1 0-1,-1 1 1,0-1 0,0 1 0,1 0 0,-1 0 0,0 1 0,7 3 0,-5-3 4,0 1 1,-1 0-1,1 0 1,-1 0-1,1 1 0,-1-1 1,0 1-1,0 1 1,-1-1-1,0 1 0,1 0 1,-1 0-1,-1 0 1,1 0-1,-1 1 0,0-1 1,4 10-1,-6-10 15,-1 1 0,1-1 0,-1 1 0,0-1 0,-1 0 0,1 1 0,-1-1 0,0 1-1,-1-1 1,1 0 0,-1 0 0,0 0 0,0 0 0,0 0 0,-1 0 0,0 0 0,0-1 0,0 1 0,0-1 0,-5 5 0,-4 3 16,1 0 0,-1-1 0,-1 0 1,0-1-1,-21 13 0,25-17-16,-1-1 1,1-1-1,-1 0 0,-14 5 0,22-9-13,0 1-1,-1-1 1,1 1 0,-1-1-1,1 0 1,-1 0-1,1 0 1,-1 0 0,1-1-1,-1 1 1,-2-1-1,4 0-8,0 1 0,-1-1 0,1 0-1,0 1 1,0-1 0,0 0-1,0 0 1,0 0 0,0 0 0,0 0-1,0 0 1,1 0 0,-1 0 0,0 0-1,0 0 1,1 0 0,-1-1-1,1 1 1,-1 0 0,1 0 0,0-1-1,-1-1 1,-2-17-15,1 1 0,1-1 0,1 0 1,1 0-1,1 0 0,0 1 0,2-1 0,0 1 0,1-1 0,1 1 1,0 1-1,2-1 0,0 1 0,18-28 0,-23 42 17,-1 0 0,1 1 0,0-1 0,0 1 0,1 0-1,-1 0 1,1 0 0,0 0 0,-1 1 0,1 0 0,0-1 0,0 1 0,1 1-1,-1-1 1,0 1 0,1-1 0,-1 1 0,1 0 0,-1 1 0,1-1 0,-1 1-1,1 0 1,-1 0 0,1 0 0,6 2 0,-7-1 3,0 0 0,0 0-1,0 1 1,-1-1 0,1 1 0,-1 0-1,1 0 1,-1 0 0,0 0 0,1 1-1,-1-1 1,0 1 0,-1 0 0,1 0 0,0 0-1,-1 0 1,0 0 0,0 0 0,0 1-1,0-1 1,0 1 0,-1 0 0,1 0-1,-1-1 1,0 1 0,0 0 0,-1 0 0,1 0-1,-1 5 1,1 0 8,-1 0-1,0 0 1,-1 0-1,0 0 1,0 0-1,-1-1 1,0 1-1,-1 0 1,0-1 0,0 0-1,-1 0 1,0 0-1,0 0 1,-11 14-1,7-11 39,0 0-1,0 0 1,-1-1 0,-1 0-1,0-1 1,0 0-1,-1 0 1,0-1 0,0 0-1,-24 11 1,32-18-50,1 0 0,0 0 0,0 0 0,0 0 0,0-1 0,-1 1 0,1-1 0,0 1-1,-1-1 1,1 0 0,0 0 0,-1 0 0,1 0 0,0 0 0,-1-1 0,1 1 0,0-1 0,-3 0 0,3 0-6,0-1-1,0 1 0,1 0 0,-1-1 1,0 1-1,1-1 0,-1 1 1,1-1-1,0 0 0,-1 0 1,1 0-1,0 1 0,0-1 1,0 0-1,-1-4 0,-1-7-21,1 1-1,0-1 1,1 0 0,0 1-1,1-17 1,0 21 47,0-3-18,0-1 0,1 1 0,0 0 0,1 0 1,0 0-1,1 0 0,5-12 0,-7 20-3,0 0 0,0 0 1,1 1-1,0-1 0,-1 0 1,1 1-1,0-1 1,0 1-1,1-1 0,-1 1 1,0 0-1,1 0 0,-1 0 1,1 0-1,0 0 0,0 1 1,0-1-1,0 1 1,0 0-1,0 0 0,0 0 1,0 0-1,0 1 0,0-1 1,0 1-1,1 0 0,-1-1 1,0 1-1,6 1 1,-3 1 9,0-1 1,-1 0 0,1 1 0,-1 0-1,0 1 1,0-1 0,1 1 0,-2 0-1,1 0 1,0 0 0,-1 1 0,1-1-1,-1 1 1,0 1 0,0-1 0,-1 0-1,1 1 1,-1 0 0,0-1 0,0 2-1,0-1 1,-1 0 0,0 0 0,0 1 0,0-1-1,-1 1 1,0-1 0,0 1 0,0 0-1,-1-1 1,0 1 0,0 0 0,0 0-1,-1-1 1,1 1 0,-1 0 0,-3 7-1,2-10 1,1 0 1,-1 0-1,0 0 0,0 0 0,0 0 0,-1 0 0,1-1 0,-1 1 0,1-1 0,-1 0 0,0 0 0,0 0 0,0 0 0,0 0 0,0-1 1,0 1-1,-1-1 0,1 0 0,0 0 0,-1 0 0,1 0 0,-1-1 0,-4 1 0,1 0-21,1-1 0,-1 0-1,0 0 1,1 0 0,-1-1 0,1 0-1,-1 0 1,1 0 0,0-1 0,-1 0-1,-9-5 1,12 4 2,-1 0 1,0-1-1,1 1 0,-1-1 1,1 0-1,0-1 1,1 1-1,-1 0 0,1-1 1,0 0-1,0 0 0,0 0 1,-3-9-1,3 5-29,0-1 0,0 0 1,1-1-1,0 1 0,1 0 0,0-17 0,1 26 38,0-1 0,0 1 0,0 0 1,1 0-1,-1 0 0,0 0 0,1 0 0,-1 0 0,1-1 0,0 1 0,-1 0 0,1 0 0,0 1 0,-1-1 0,1 0 0,0 0 0,0 0 0,0 0 0,0 1 1,0-1-1,0 0 0,0 1 0,0-1 0,0 1 0,0-1 0,0 1 0,0 0 0,0-1 0,0 1 0,0 0 0,1 0 0,-1 0 0,2 0 0,5-1-3,1 1-1,-1 0 0,13 2 1,-16-2 11,-3 1-22,0-1-1,0 1 1,1 0 0,-2 0-1,1 0 1,0 0 0,0 0-1,0 0 1,0 1 0,-1-1-1,1 0 1,0 1 0,-1 0-1,0-1 1,1 1 0,-1 0-1,0 0 1,0 0 0,0 0-1,0-1 1,0 2 0,0-1-1,0 0 1,-1 0-1,1 0 1,-1 2 0,2 0-192,-2-3-222,17 1-6428,-10-2 6273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0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1396 493 577,'0'0'341,"-1"25"-53,0 8-198,-3 111 333,16 86 677,-12-217-972,0-11-25,-1-1 0,1 1 0,0 0 0,0 0 0,0 0 0,1-1 0,-1 1 0,0 0 0,1 0 0,-1 0-1,1-1 1,-1 1 0,2 2 320,-1-7-337,7-46 41,-3-1 0,0-63 0,-3 38-140,2-13 48,1-191 341,-5 274-366,1 4 3,-1-1 1,0 0 0,0 0 0,-1 0-1,1 0 1,0 0 0,-1 1 0,1-1-1,-1 0 1,1 0 0,-1 0 0,0 1 0,0-1-1,0 0 1,-1-1 0,2 3-11,0 0 0,0 0 0,0 0 0,0 0 0,0 0 0,-1 0 0,1 0 0,0 0 0,0 0 0,0 0 0,0 0 0,0 0 0,-1 0 0,1 0 0,0 0 0,0 1 0,0-1 0,0 0 0,0 0 0,0 0 0,-1 0 0,1 0 0,0 0 0,0 0 0,0 0 0,0 0 0,0 0 0,0 1 0,0-1 0,0 0 1,0 0-1,-1 0 0,1 0 0,0 0 0,0 0 0,0 1 0,0-1 0,0 0 0,0 0 0,0 0 0,0 0 0,0 0 0,0 1 0,0-1 0,0 0 0,0 0 0,0 0 0,0 0 0,0 0 0,0 1 0,0-1 0,1 0 0,-7 47 107,3 1 0,4 74-1,1-39 32,-1-16 43,-3 77 16,-6-97 67,8-47-247,0 0-1,0 1 1,0-1 0,0 0 0,0 0-1,0 0 1,0 0 0,0 0-1,-1 1 1,1-1 0,0 0 0,0 0-1,0 0 1,0 0 0,-1 0-1,1 0 1,0 0 0,0 0 0,0 1-1,0-1 1,-1 0 0,1 0-1,0 0 1,0 0 0,0 0 0,-1 0-1,1 0 1,0 0 0,0 0-1,0 0 1,-1 0 0,1 0-1,0-1 1,0 1 0,0 0 0,0 0-1,-1 0 1,1 0 0,0 0-1,0 0 1,0 0 0,0 0 0,-1 0-1,1-1 1,0 1 0,0 0-1,0 0 1,0 0 0,0 0 0,0-1-1,-1 1 1,-2-13 20,0 0 0,1 0 1,1 0-1,0 0 0,1-22 0,0 8 2,0 10-27,-10-220 171,4 176-222,-24-111-1,25 158-5,5 14 41,0 0 0,0 0 0,0 0 0,0 0-1,0 0 1,0 0 0,0-1 0,0 1 0,0 0-1,0 0 1,0 0 0,0 0 0,0 0 0,0 0-1,0 0 1,0 0 0,0 0 0,-1 0 0,1 0-1,0 0 1,0 0 0,0 0 0,0 0 0,0 0-1,0 0 1,0 0 0,0 0 0,0 0 0,0 0-1,-1 0 1,1 0 0,0 0 0,0 0 0,0 0-1,0 0 1,0 0 0,0 0 0,0 0 0,0 0-1,0 0 1,0 0 0,-1 0 0,1 0 0,0 0-1,0 0 1,0 0 0,0 0 0,0 0 0,0 0-1,0 0 1,0 0 0,0 0 0,0 0 0,0 0-1,0 1 1,0-1 0,0 0 0,-6 25 0,0 20 43,3 1 1,4 65-1,1-24 44,-2-85-32,0-2-27,0 1 0,0-1 1,0 0-1,0 1 0,1-1 1,-1 0-1,0 1 0,0-1 1,0 0-1,1 1 0,-1-1 1,0 0-1,1 0 0,-1 1 0,0-1 1,1 0-1,-1 0 0,0 0 1,1 1-1,-1-1 0,0 0 1,1 0-1,-1 0 0,0 0 1,2 0-1,1-6-8,0-1 1,0 1-1,-1-1 0,0 0 1,0 0-1,0 0 0,-1 0 1,0-10-1,2 3-6,10-109 14,8-42-60,-21 172 37,0 0 0,1 0 0,3 13 0,-1 0 60,20 181 187,-19-166-194,20 112 244,-24-145-87,-1-46 458,-41-422-608,36 376-37,4 87-40,-4 7-17,-4 8-12,3 2 56,1 1 0,1 0 1,0 1-1,0-1 1,2 1-1,-3 28 1,2 100 123,5-95-127,0-22-1,1-1 0,2 1 0,1-1 0,1 0 0,1 0 0,16 39 0,-23-64 145,2 2 181,0-9-256,-6-422-342,4 460 281,-1-4 14,2 1 0,0-1-1,10 48 1,15 19-38,-25-93 79,-37-73 295,23 39-420,2 0 0,1 0-1,2-1 1,1 0 0,2-1 0,-2-58 0,6 122 4,0-12 67,1 1 0,0 0 0,2 0 0,0-1 0,1 1 0,0-1 0,2 1 0,10 25 0,-13-38 11,-1-3-1,0-1 0,-1 0 0,1 0 0,0 0 0,0 0 0,0 0 1,0 0-1,1 0 0,-1 0 0,0 0 0,1-1 0,2 4 0,-1-24 18,-3-36-148,0 36 82,0 0-1,1 0 1,1 1 0,5-23-1,0 8-232,13 138 444,-11-63-111,8 80 1,-5 38 89,2 82 3,-14-202-70,-3 91 238,2-111-202,-2 1 0,-1-1 0,-1 1 0,-9 25 0,6-30-43,-1 1 1,-1-1-1,0-1 1,-1 1-1,-1-2 1,-19 19-1,-19 26 72,13-11-53,-1-2-1,-2-2 1,-2-2-1,-49 38 0,-113 95 141,181-155-247,-195 206 275,69-65 39,115-123-269,-49 70-1,58-73-8,-1-1-1,-58 59 0,78-87-82,-10 8 283,12-13-125,8-11-120,14-18 27,1 0-1,1 1 0,30-30 0,-14 16 3,222-260-158,-224 260 131,319-424 149,-332 431-138,-4 7-5,1 0 1,1 1 0,26-28 0,-40 49-17,0 1 0,1 0 0,0 0 0,-1 0 0,8-3 0,-12 7 92,0-1-92,0 0-1,0 0 1,-1 1-1,1-1 1,0 1-1,0-1 1,0 1 0,0-1-1,0 1 1,0-1-1,0 1 1,0 0 0,0-1-1,0 1 1,0 0-1,0 0 1,1 0-1,-4 17 51,-3-5-33,0 0 0,0 0 0,-1 0-1,0-1 1,-11 14 0,-45 54-30,28-38 35,-142 196-121,7-9 237,-16-15 68,76-119-233,56-50 57,26-22-44,27-22 22,1 0 0,-1 0 0,0-1 1,0 1-1,0 0 0,0 0 0,0 0 1,0-1-1,-1 1 0,1 0 0,0 0 1,0 0-1,0-1 0,0 1 0,0 0 0,0 0 1,0 0-1,0 0 0,0-1 0,0 1 1,-1 0-1,1 0 0,0 0 0,0 0 1,0-1-1,0 1 0,0 0 0,-1 0 0,1 0 1,0 0-1,0 0 0,0 0 0,0 0 1,-1 0-1,1 0 0,0 0 0,0 0 1,0-1-1,-1 1 0,1 0 0,0 0 0,0 0 1,0 0-1,-1 1 0,1-1 0,0 0 1,0 0-1,0 0 0,-1 0 0,1 0 1,0 0-1,5-9 0,1 0 1,1 1-1,-1 0 1,1 0-1,14-12 1,48-34 22,-34 27-20,38-34-101,95-103 0,49-87 94,-55 36 122,-100 130-116,-54 73-4,-2 3-7,1 0-1,14-15 1,-74 83-53,-48 68-1,48-57 46,-69 91-13,-40 51 177,108-148-106,-74 68 0,-16 11-49,68-64 8,71-75-1,-13 18 6,17-21 20,0-1 7,1-19 4,2 0-25,2 0-1,1 0 1,0 1 0,1 0 0,1 0-1,11-21 1,7-21 7,37-85-270,14-23 235,-47 109 62,36-109-1,-38 54 27,-4 17-21,-20 88-70,-3 8 18,0 1 0,0 0 0,1-1 0,-1 1-1,0 0 1,0-1 0,0 1 0,0 0 0,1-1 0,-1 1 0,0-1-1,0 1 1,0 0 0,0-1 0,0 1 0,0 0 0,0-1-1,0 1 1,0-1 0,0 1 0,0 0 0,-1-1 0,1 1-1,0 0 1,0-1 0,0 1 0,0 0 0,-1-1 0,1 1 0,-5 2-5,-1 2 1,1-1 0,0 1-1,1-1 1,-1 1-1,1 1 1,-1-1 0,1 1-1,1-1 1,-5 8 0,-5 7-11,-13 29 0,-96 254 2,87-203 160,-71 142-1,-11-40-139,95-168 58,22-33-64,0 0 0,0 0 1,0 0-1,0 0 1,0-1-1,0 1 0,0 0 1,0 0-1,0 0 0,0 0 1,0 0-1,0 0 0,0 0 1,0 0-1,0 0 0,0 0 1,0 0-1,0-1 0,0 1 1,0 0-1,0 0 0,0 0 1,0 0-1,0 0 1,0 0-1,0 0 0,0 0 1,0 0-1,0 0 0,0-1 1,0 1-1,0 0 0,0 0 1,0 0-1,0 0 0,0 0 1,0 0-1,0 0 0,0 0 1,-1 0-1,1 0 0,0 0 1,0 0-1,0 0 1,0 0-1,0 0 0,0 0 1,0 0-1,0 0 0,0 0 1,0 0-1,0 0 0,-1 0 1,1 0-1,0 0 0,0 0 1,0 0-1,0 0 0,0 0 1,0 0-1,1-16 50,6-19 44,106-209-54,-42 98-224,41-108 200,-109 247-7,-1 3-10,0 0 0,0-1 0,-1 1 0,1-1 1,-1 1-1,0-1 0,-1 0 0,1 0 0,-1-5 0,3 8-22,-2 7 9,-7 16 14,0 0 0,-12 23 0,-1 5 0,3-1 5,-97 258 182,82-232-130,-4-2 0,-46 72 0,17-58 28,41-63-80,6-7 81,52-55-17,-14 23-60,1 1-1,0 1 1,1 1-1,0 1 0,1 1 1,1 1-1,35-10 1,20 1 7,85-10 0,-57 12 12,-103 16-28,265-38 38,-225 39-97,-44 0 145,-1 1-82,-1 1 1,1 0-1,-1 0 1,1 0-1,-1-1 1,0 1-1,0 0 1,0-1 0,0 1-1,0 0 1,0-1-1,0 0 1,0 1-1,-1-1 1,1 0-1,-1 1 1,-2 1 0,-30 18 24,29-18-18,-64 33-10,-1-2 0,-2-4 1,-1-3-1,-148 34 0,148-49-3,-97 3 1,142-14-2,2 3-71,20-3-25,18-2 80,18-4 29,0-1 1,44-17-1,-15 5-3,422-101 62,-475 117-92,14-2 144,-16 4-50,-12 5-53,-52 19-21,0-3 0,-1-2 1,-125 21-1,182-39 3,-17 2-19,1 1 1,0 0-1,0 2 0,0 1 1,-28 13-1,47-20 13,1 0 1,0 0-1,-1 0 1,1 0-1,-1 0 1,1 0-1,0 1 1,-1-1-1,1 0 1,0 0-1,-1 0 1,1 1-1,0-1 1,0 0-1,-1 0 1,1 1-1,0-1 1,0 0-1,-1 0 1,1 1-1,0-1 1,0 0-1,0 1 1,-1-1-1,1 0 0,0 1 1,0-1-1,0 1 1,0-1-1,0 0 1,0 1-1,0-1 1,0 0-1,0 1 1,0-1-1,0 0 1,0 1-1,0-1 1,0 1-1,17 6-50,32-4 52,-46-3-14,264-5-3391,-161 1-2679,-41 4 1145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4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71 352 4356,'0'0'1965,"-5"-20"-1063,2 6-718,-29-144 2504,26 109 216,-1-62 0,0 140-2295,2 6-377,1 1 1,3 0 0,4 62 0,4-38 137,21 85 0,-19-103-171,-2 0 1,-2 0 0,-2 1-1,-1 49 1,-3-82-164,0-1-1,0 0 1,-1 1 0,0-1 0,0 0-1,-1 0 1,-1 0 0,1 0 0,-10 16-1,13-25-24,0 0 0,0 1-1,0-1 1,0 0-1,0 0 1,0 0-1,0 1 1,0-1 0,0 0-1,0 0 1,-1 1-1,1-1 1,0 0-1,0 0 1,0 0 0,0 0-1,0 1 1,0-1-1,-1 0 1,1 0-1,0 0 1,0 0 0,0 1-1,0-1 1,-1 0-1,1 0 1,0 0 0,0 0-1,0 0 1,-1 0-1,1 0 1,0 0-1,0 0 1,0 0 0,-1 1-1,1-1 1,0 0-1,0 0 1,-1 0-1,1 0 1,0-1 0,0 1-1,0 0 1,-1 0-1,1 0 1,0 0-1,0 0 1,-1 0 0,1 0-1,0 0 1,0 0-1,0 0 1,0-1-1,-1 1 1,1 0 0,0 0-1,0 0 1,0 0-1,0-1 1,-1 1-1,1 0 1,0 0 0,-5-24 132,3-33-221,2 54 121,0-18 31,-1 13-87,1 0-1,0 0 0,1 0 1,2-12-1,-2 18-1,-1-1 1,1 1-1,0-1 1,1 1-1,-1-1 0,0 1 1,1 0-1,-1 0 1,1-1-1,0 1 1,-1 0-1,1 1 0,0-1 1,0 0-1,1 0 1,-1 1-1,3-2 0,6-3-3,1 0-1,1 1 0,-1 1 1,25-6-1,56-5 65,-51 9-31,45-6 50,81-15-194,-161 26 126,-1-1 0,0 1 0,0-1 0,0-1 0,-1 1 0,1-1 0,-1 0 0,1 0 0,-1 0 0,9-8 0,-11 7 1,0 1 1,0-1-1,-1 0 1,1 1-1,-1-1 0,0 0 1,0 0-1,-1-1 1,1 1-1,-1 0 0,0-1 1,0 1-1,0 0 1,-1-1-1,1-7 1,-2-7 0,0 0 1,-2 0-1,0 0 1,-1 1-1,0-1 1,-2 1 0,0 0-1,-2 0 1,1 1-1,-2 0 1,0 1 0,-15-19-1,23 33-1,0 0 0,0 0-1,0 1 1,0-1 0,0 1 0,0-1 0,-1 1-1,1 0 1,-1-1 0,1 1 0,-1 0-1,1 0 1,-1 0 0,0 0 0,0 0-1,1 0 1,-1 1 0,0-1 0,0 0-1,0 1 1,0 0 0,0-1 0,0 1 0,0 0-1,0 0 1,0 0 0,0 0 0,0 0-1,1 1 1,-1-1 0,0 1 0,0-1-1,0 1 1,0 0 0,0-1 0,1 1-1,-1 0 1,0 0 0,1 0 0,-1 1 0,1-1-1,-4 3 1,-1 2 9,1 1 0,-1 0 0,1 0 0,0 0 0,1 1 0,-1 0 0,2 0 0,-1 0 0,1 0 0,0 0 0,1 1 0,0 0-1,-2 12 1,0 15 32,2 70 0,2-76-16,3 36 195,4 0 1,20 93 0,-13-96-1151,-4 2-1,4 93 1,-12-141-9248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4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8904,'0'0'7442,"-8"15"-6780,-23 47-32,28-55-518,1 1 1,0-1-1,1 1 1,-1 0-1,1 0 1,1-1-1,0 1 1,0 0-1,2 12 1,-1 9 235,-1-19-238,0 21 397,7 58 0,-5-79-458,0 1 0,1-1-1,0 0 1,1 0 0,0 0 0,0 0 0,1-1 0,1 1 0,7 10 0,-7-12-26,0-1 1,1 0 0,0-1 0,0 1 0,0-1-1,1-1 1,-1 1 0,1-1 0,1-1 0,-1 0-1,1 0 1,0 0 0,0-1 0,10 2 0,-5-2-87,0-1 1,1-1 0,-1 0 0,0-1 0,0 0-1,0-1 1,0-1 0,25-6 0,69-24-2585,-97 28 1229,-1 0 0,0-1 0,0 0-1,0-1 1,-1 0 0,0 0 0,16-15 0,-8-1-3093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1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54 2819,'0'0'4826,"-2"-8"-4335,-8-23-6,5 16 2185,4 20-1419,5 17-751,6 20 49,-1-1 1,3 69-1,-6 89 198,-5-119-537,-3-25-69,-2-1 1,-3 1-1,-2-1 1,-2 0-1,-31 86 1,37-127 580,3-6-2441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8072,'0'0'5664,"3"23"-4885,11 76 0,-6 93 1622,-8-146-1831,1-1 0,14 81 0,-14-120-554,0 0 0,1 0 0,0 0 0,0 0 0,0-1 0,1 1 0,0-1 0,0 1 0,0-1 0,1 0 0,-1 0 0,1 0 0,1-1 0,-1 0 0,0 1 0,1-2 0,0 1 0,0 0 0,0-1 0,1 0 0,-1 0 0,1 0 0,-1-1 0,1 0 0,0 0 0,0-1 0,0 1 0,0-1 0,8 0 0,4 0-125,0 0 0,1-2 0,-1 0-1,0-1 1,0-1 0,0-1 0,0 0-1,-1-1 1,0-1 0,0-1 0,0 0-1,-1-1 1,0-1 0,20-14 0,-31 19-785,0 0 1,0-1 0,0 1-1,-1-1 1,0 0 0,0 0 0,0-1-1,4-7 1,4-17-5566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0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7111,'0'0'4420,"142"-87"-3812,-96 75-127,5 0-97,-1 3-127,-1 1-65,-3 4-160,-7 4-32,-7 2-256,-11-2-225,-5 4-640,-8 4-993,-8 3-929,0 9-704</inkml:trace>
  <inkml:trace contextRef="#ctx0" brushRef="#br0" timeOffset="1">117 356 6502,'0'0'2755,"124"-26"-2083,-80 20-159,5 0-193,1 0-128,-1 2-96,-4 2-160,-3 2-256,-4 0-705,1 2-929,-7-2-608,-1 0-545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1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122 195 9673,'0'0'5611,"-8"11"-5205,6-8-375,-5 6 48,0 0-1,1 1 0,1-1 1,0 1-1,0 0 0,1 1 1,0-1-1,-3 15 0,-52 432 1977,57-339-1222,7-127-582,11-24-248,-2-1-1,-1 0 1,-1-2 0,9-50-1,16-151 65,-36 233-61,13-115-12,28-169 1,-42 288 0,0 0 0,0-1 1,0 1-1,0 0 0,0 0 1,0-1-1,0 1 0,0 0 0,1 0 1,-1-1-1,0 1 0,0 0 1,0 0-1,0-1 0,0 1 0,0 0 1,1 0-1,-1-1 0,0 1 1,0 0-1,0 0 0,1 0 0,-1 0 1,0-1-1,0 1 0,0 0 0,1 0 1,-1 0-1,0 0 0,0 0 1,1 0-1,-1-1 0,0 1 0,0 0 1,1 0-1,7 7-13,6 16 46,2 17-27,-2 0 1,-1 2 0,9 53-1,5 15-2,-9-47-50,3 0 0,2-1-1,4-2 1,49 86 0,-56-111-340,-7-12-3215,-3-7-4777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9097,'0'0'3107,"128"-44"-2627,-84 38-128,7-3-31,7-1-129,5 2-64,6 0-64,0-2-192,1 0-128,-5 2-289,-4-4-1024,-6 2-1058,-7-5-768,-9-1-481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1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67 6662,'0'0'3710,"1"24"-3133,0-2-440,9 141 730,15 375 2341,-25-524-2825,1-23 87,-1-25-303,-25-155-212,2 40 132,9-37 97,-10-74 316,60 323-350,-25-45-129,15 21 46,2-1 0,1-1 0,2-2 0,2-1 0,1-1 0,1-2 0,2-2 0,61 38 0,-62-45 7,69 47 175,-87-55-160,0 1-1,-1 0 1,21 24 0,-33-34-43,-1 1 1,0 0 0,0 0-1,0 1 1,0-1-1,-1 1 1,0 0 0,-1 0-1,0 0 1,3 12-1,-5-14-11,1-1 1,-1 1-1,0 0 0,0-1 0,0 1 0,-1-1 0,0 1 0,1-1 0,-2 1 0,1-1 1,0 0-1,-1 0 0,0 1 0,0-1 0,0 0 0,-1-1 0,1 1 0,-5 4 0,-5 5-2,-1-1 0,0-1 0,-1 0 0,0-1-1,-1-1 1,0 0 0,0-1 0,-24 9-1,-16 3 27,-65 15-1,-52 3-106,136-32-269,0-2 0,-66-1 0,95-3 620,5 0-771,-1 0 1,1 0-1,-1-1 1,1 1 0,-1 0-1,0-1 1,1 1-1,-4-2 1,5 1 210,1 0 1,-1 1-1,1-1 0,-1 1 1,1-1-1,-1 0 0,1 1 1,-1-1-1,1 0 0,0 1 1,-1-1-1,1 0 0,0 0 1,-1 1-1,1-1 0,0 0 1,0 0-1,0 0 0,0 1 1,0-1-1,0 0 1,0 0-1,0 0 0,0 1 1,0-1-1,0 0 0,1 0 1,-1 0-1,0 1 0,0-1 1,1 0-1,-1 1 0,1-2 1,9-17-4111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9353,'0'0'4484,"128"-26"-4132,-100 22-31,2 2-129,3 0-96,-1 2 0,-2 0-96,1 2-96,-9-2-192,-8 0-609,-4 6-1313,-4-2-1378,0 0-1056</inkml:trace>
  <inkml:trace contextRef="#ctx0" brushRef="#br0" timeOffset="1">113 246 9097,'0'0'4516,"132"-35"-4356,-98 27-160,3 0-160,-3 0-321,-3-2-896,1 0-1153,-2-3-865,5-3-705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2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72 9001,'0'0'4446,"-2"23"-3800,0 4-442,-6 114 745,8-38-170,-2 17-10,21 173 0,-4-200-496,-14-92-231,-2-3-165,-29-104-1286,-23-458 80,47 471 1414,-3-15 663,11 114-584,1 0 0,-1-1-1,1 0 1,1 0 0,-1 0 0,5 5 0,6 9 39,2 6-15,99 147 893,-79-123-811,61 63 1,-65-79-99,2-2 0,67 48 0,-83-67-349,1-1-1,0-1 0,23 9 1,-29-14-519,1-1 1,0 0-1,0-1 1,0-1 0,22 2-1,-10-6-4285,-5-8-1318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3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8392,'0'0'6054,"-6"22"-5195,-15 72-31,17-74-468,2 1 0,0-1 0,1 1 0,4 35 0,-2-30-78,13 122 941,2 66-589,-16-180-1001,0 42 524,-4-24-6529,4-43 644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3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45 180 8808,'0'0'4591,"-6"21"-3950,-19 68 5,21-68-354,0 0 0,1 1 0,1-1 0,1 1 0,3 25 0,-1-2 155,-2-15-209,2-1-1,1 1 1,1-1-1,10 40 1,-12-62-215,2 1 1,-1-1-1,1 0 0,0 0 1,0-1-1,1 1 0,0-1 1,0 0-1,0 1 0,1-2 1,0 1-1,0-1 0,1 1 1,-1-1-1,1-1 0,0 1 1,1-1-1,-1 0 0,1-1 1,-1 1-1,1-1 0,13 3 1,-6-2 16,0-2 1,-1 1 0,1-2-1,0 0 1,0-1-1,0 0 1,0-1 0,0 0-1,0-1 1,-1-1 0,25-8-1,-30 8-183,-1 0 1,1-1-1,-1 0 0,0 0 0,0 0 0,-1-1 1,1 0-1,-1-1 0,8-7 0,-10 7-301,0 1-1,0-1 0,-1 0 1,1 0-1,-1 0 0,-1 0 1,1 0-1,-1-1 0,0 1 1,0-1-1,-1 1 0,1-11 1,0-29-4035,-2-7-561</inkml:trace>
  <inkml:trace contextRef="#ctx0" brushRef="#br0" timeOffset="1">7 83 7047,'0'0'8376,"23"-8"-8040,76-27-42,-67 26-230,0 1 0,0 2 1,0 1-1,1 1 1,38 2-1,-33 0-125,-11 1-178,49-1-696,-27 4-3592,-34 1-11,-8-1-512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3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8296,'0'0'3171,"106"6"-2466,-72-6-129,2-4-160,3-2-127,1 0-161,3 2-96,-3-5-96,1 3-224,-1 0-289,-1-2-800,-3 0-994,-2-2-671,-3-2-706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30 2306,'0'0'3070,"-4"0"-2771,-69-2 6192,79-4-5920,2 3-491,-1 1-1,1 0 0,-1 0 0,1 1 0,0 0 1,11-1-1,55 4 182,-31-1-148,248 7 109,-2 0-49,-142-7-167,472-10 58,-561 6-35,71-2 187,-128 5-178,-1 0-6,1 0 0,0 0 58,-1 0-58,0-1-32,0 0-21,1 0 23,1 0 0,0 0 0,-1 0 0,1 1-1,0-1 1,0 1 0,0-1 0,0 1 0,0 0 0,-1 0-1,1 0 1,0 0 0,3 0 0,-4 0 4,30-4 661,-31 24-576,-1 66-54,1 59 28,4-30-42,5 163 76,-12-233-43,-1 0-1,-15 60 0,1 1-55,14-76 55,0 35 1,4-6-8500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4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7847,'0'0'6268,"-6"15"-5681,-1 0-413,3-7-86,0 0 0,1 0-1,0 1 1,0-1 0,1 1 0,0 0-1,0 0 1,1 0 0,0 9 0,1-15-45,0 182 1473,2-151-1320,1-1 0,2 1 0,13 48 0,-17-79-172,0 1-1,0-1 0,0 0 1,0 0-1,1 0 0,0 0 1,-1 0-1,1 0 1,0 0-1,0 0 0,0-1 1,1 1-1,4 3 1,-5-4-10,1-1 0,0 0 0,-1 0 0,1 0 0,0-1 0,0 1 0,0 0 1,-1-1-1,1 0 0,0 0 0,0 0 0,0 0 0,0 0 0,0 0 1,-1-1-1,1 0 0,5-1 0,4-2 1,0-1 1,0 0-1,0-1 0,-1 0 0,0-1 1,0 0-1,16-15 0,65-69 50,-50 41 59,59-94 0,-76 107 39,-25 36-136,1 2-25,-1 0 1,1 0 0,-1 0-1,0 0 1,0 0 0,1 0 0,-1 0-1,0 0 1,0 0 0,0 0 0,0 0-1,0 0 1,0 0 0,-1 2-1,1 0 11,0 48 90,-2-12-47,2 0 1,2 0-1,10 54 0,-10-84-36,0 1 1,0-1-1,1 0 0,0 0 0,1-1 0,0 1 0,0-1 1,1 0-1,0 0 0,1 0 0,-1 0 0,1-1 0,1 0 0,0-1 1,-1 1-1,2-1 0,-1 0 0,1-1 0,12 7 0,-11-9 7,0 1 0,0-1 0,0-1 0,1 0 0,-1 0 0,0-1 0,1 0 0,0-1 0,-1 0 0,1 0 0,11-3 0,-2 0 8,-1-1-1,1-1 1,0 0-1,27-13 1,-23 7-13,-1-1 1,-1 0-1,1-2 0,-2 0 1,0-2-1,-1 0 1,0-1-1,-2-1 1,0 0-1,16-24 0,-21 25 1,0-1 0,-2-1 0,0 0 0,-1 0 0,-2-1 0,1 0 0,-2 0 0,-1-1 0,0 0 0,-2 1-1,0-2 1,-1-25 0,-2 42-20,0 0 0,0 0 0,-1 0 0,0 0 0,0 0-1,0 0 1,0 1 0,-1-1 0,0 0 0,0 1 0,0-1 0,-1 1-1,1 0 1,-5-6 0,4 7-8,0 1-1,0-1 1,0 0 0,0 1-1,0 0 1,-1-1 0,1 1-1,-1 1 1,1-1 0,-1 0-1,0 1 1,0 0 0,0 0-1,0 0 1,1 0 0,-1 1-1,0-1 1,-6 1 0,5 0-53,-1 0 0,0 1 0,0-1 0,0 1 0,-10 3 1,13-3-172,0 0 1,0 1 0,0-1-1,0 1 1,1 0 0,-1 0-1,0 0 1,1 1 0,0-1-1,-1 0 1,1 1 0,-3 4-1,-8 15-4217,2-5-2169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4740,'0'0'-1024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45 6342,'0'0'5691,"-1"-5"-5232,-1 0-315,2 3-90,0 1-1,-1-1 0,1 1 1,-1-1-1,0 0 0,1 1 1,-1-1-1,0 1 0,0 0 1,0-1-1,0 1 1,-1-2-1,1 0 941,-2-6 24,2 7-484,1 5 176,-29 817 1212,26-785-1861,2-19 105,-1 0 1,0 0-1,-7 26 0,9-42-165,0 0-1,0 0 0,-1 0 1,1 1-1,0-1 1,0 0-1,0 0 0,0 0 1,0 0-1,-1 0 0,1 1 1,0-1-1,0 0 1,0 0-1,0 0 0,-1 0 1,1 0-1,0 0 1,0 0-1,0 0 0,0 0 1,-1 0-1,1 0 1,0 0-1,0 0 0,0 0 1,-1 0-1,1 0 0,0 0 1,0 0-1,0 0 1,-1 0-1,1 0 0,0 0 1,0 0-1,0 0 1,0 0-1,-1 0 0,1 0 1,0-1-1,0 1 1,0 0-1,0 0 0,0 0 1,-1 0-1,1 0 0,0-1 1,0 1-1,0 0 1,0 0-1,-8-9-84,-6-17-1485,-14-34 1,-4-33-8892,22 53 5880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5221,'0'0'8456,"2"-3"-7954,-1 1-452,1 0 0,0 1 0,0-1-1,-1 1 1,1-1 0,0 1 0,0 0 0,1 0 0,-1 0 0,0 0 0,0 0 0,0 0 0,1 1 0,-1-1 0,0 1 0,1-1 0,-1 1 0,5 0-1,58 1 440,-38 0-261,203-13 693,-4 1-1356,-225 11 379,0 0 0,-1 0 0,1 0-1,-1 0 1,1 0 0,0 0 0,-1 0 0,1 0-1,-1 0 1,1 1 0,-1-1 0,1 0 0,0 0-1,-1 0 1,1 1 0,-1-1 0,1 0 0,-1 1 0,1-1-1,-1 0 1,0 1 0,1-1 0,-1 1 0,1-1-1,-1 0 1,0 1 0,1-1 0,-1 2 0,1-1-120,-1 0 1,0 0 0,0 0-1,0 1 1,0-1 0,0 0 0,-1 0-1,1 0 1,0 0 0,0 0-1,-1 0 1,1 0 0,-1 1-1,0 0 1,-2 3-732,0 0 0,0 0 1,-1 0-1,1-1 0,-7 7 0,-26 21-3801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1 109 10154,'0'0'2023,"20"-9"-1206,67-29-102,-59 26-437,1 2-1,0 0 1,0 2-1,1 2 1,0 0 0,50-2-1,-66 7-680,-9 1-315,0-1 0,1 1-1,-1 0 1,0 0 0,9 2-1,-13-2 567,0 1-1,0-1 0,0 0 0,0 1 0,0-1 0,0 1 1,0 0-1,-1-1 0,1 1 0,0-1 0,0 1 0,0 0 0,-1 0 1,1 0-1,0-1 0,-1 1 0,1 0 0,0 0 0,-1 0 1,1 0-1,-1 0 0,0 0 0,1 0 0,-1 0 0,0 0 0,0 0 1,1 0-1,-1 0 0,0 1 0,0-1 0,0 1 0,0 18-4069</inkml:trace>
  <inkml:trace contextRef="#ctx0" brushRef="#br0" timeOffset="1">134 419 9641,'0'0'5381,"19"1"-4772,-10-1-540,21 2 230,1-1 0,0-2 0,33-5 0,154-44-483,-129 17-7608,-62 20 2844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34 538 8744,'0'0'4260,"-4"23"-3656,-14 77-33,12-50 121,1 1 1,5 89-1,1-59-132,2-82 149,3-13-570,8-19-149,76-221 192,-86 244-194,1-1 0,-1 1 0,2 0 1,9-14-1,-14 23 9,-1 1 1,1-1-1,0 1 0,-1-1 1,1 1-1,0-1 1,-1 1-1,1-1 1,0 1-1,0-1 0,-1 1 1,1 0-1,0 0 1,0-1-1,0 1 1,0 0-1,-1 0 0,1 0 1,0 0-1,0 0 1,0 0-1,0 0 0,0 0 1,-1 0-1,1 1 1,0-1-1,0 0 1,0 0-1,-1 1 0,1-1 1,0 1-1,0-1 1,-1 1-1,1-1 0,0 1 1,-1-1-1,2 2 1,1 0 2,0 1 0,0 0 1,0-1-1,0 2 0,0-1 0,2 4 1,6 14 0,-1 1 1,-1 0-1,13 47 1,-15-43-8,1-1 1,1 0-1,13 24 1,-13-34 16,0 0 1,1 0-1,1-1 1,0-1 0,0 0-1,2 0 1,13 10-1,-17-15-1,1-2 0,0 1-1,0-2 1,0 1-1,0-1 1,1-1 0,0 0-1,0 0 1,0-1 0,0 0-1,19 1 1,-19-3-7,1-1-1,-1 0 1,0-1 0,0 0-1,1-1 1,-1 0 0,0-1-1,-1 0 1,1-1 0,15-7-1,-19 7 8,0 0 0,-1 0 0,1 0 0,-1-1 0,0 1 0,0-2-1,-1 1 1,0-1 0,0 1 0,0-2 0,0 1 0,-1 0 0,0-1 0,-1 0 0,1 0 0,2-9-1,-1 0 24,-1 0 0,-1-1 0,0 0 0,-2 0 0,0 0 0,0 0 0,-3-20-1,1 23-7,-1 0 0,-1 1 0,0-1 0,-1 1 0,0 0 0,-1 0 0,0 0 0,-1 1 0,-9-14 0,10 19-4,0 1 1,0 0-1,-1 0 1,0 1-1,0-1 1,0 1-1,-1 1 1,1-1-1,-1 1 0,0 0 1,-1 1-1,1-1 1,-11-2-1,12 4-4,1 1 0,-1-1 0,0 1 0,-1 0-1,1 1 1,0-1 0,0 1 0,0 0 0,0 1 0,0 0-1,0 0 1,0 0 0,0 1 0,0-1 0,0 1 0,1 1-1,-11 5 1,6-1 11,1 0-1,0 0 1,1 1-1,0 1 1,0-1-1,0 1 1,2 1-1,-1-1 1,1 1-1,0 0 1,1 1-1,0-1 1,-6 22-1,4-6 41,1-1 1,1 1-1,2 1 1,0-1-1,2 29 1,1-48-40,0 0 0,0 0 1,1-1-1,0 1 1,1 0-1,0 0 1,0-1-1,0 1 1,1-1-1,0 1 0,0-1 1,0 0-1,1 0 1,0-1-1,9 11 1,-8-12-8,-1 0-1,1 0 1,-1-1 0,1 0 0,0 0 0,1 0-1,-1 0 1,0-1 0,1 0 0,-1 0 0,1 0 0,0-1-1,0 0 1,0 0 0,-1 0 0,1-1 0,0 0-1,0 0 1,7-1 0,-3-1-21,1-1 0,-1 0-1,0 0 1,0-1 0,0 0 0,-1-1-1,1 0 1,-1 0 0,10-9 0,5-4 23,-2-1 0,23-24 0,-28 24-3,-1-1 0,0-1 0,-2 0 0,0-1 0,-2 0 0,0-1 0,-2 0 0,0-1 0,-2-1 0,-1 1 0,8-48-1,-6 1-45,-3 0 0,-3-1-1,-7-72 1,-1 66 1,-24-116 0,29 194 22,0 0 1,0 0 0,0 0 0,0 0 0,0 1-1,0-1 1,-1 0 0,1 0 0,0 0 0,0 0 0,0 0-1,0 0 1,0 0 0,0 0 0,0 0 0,0 0-1,0 0 1,0 0 0,0 0 0,0 0 0,0 0-1,-1 0 1,1 0 0,0 0 0,0 0 0,0 0 0,0 0-1,0 0 1,0 0 0,0 0 0,0 0 0,0 0-1,0 0 1,0 0 0,-1 0 0,1 0 0,0 0-1,0 0 1,0 0 0,0 0 0,0 0 0,0 0 0,0 0-1,0 0 1,0 0 0,0 0 0,0 0 0,0 0-1,-1 0 1,1 0 0,0 0 0,0 0 0,0-1-1,0 1 1,0 0 0,0 0 0,0 0 0,0 0 0,0 0-1,-6 14 0,-3 20 22,-1 48 153,4 0-1,7 140 1,4-153-95,3 1 1,28 114-1,59 129-1979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7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9321,'0'0'3742,"17"-12"-3203,57-39-69,-70 48-418,1 0 0,-1 0 0,1 1-1,0 0 1,0 0 0,0 0 0,0 1 0,0 0 0,0 0-1,10-1 1,0 0 88,37-5 119,103-2 0,-163 22-585,0-4 247,-1 0 0,-1 0-1,0-1 1,0 0 0,0-1 0,-1 0 0,-15 6-1,10-4 137,1 0 0,0 1 0,-15 12 0,28-19-24,0 0-1,0-1 1,0 1-1,0 0 0,1 0 1,-1 0-1,1 0 0,0 1 1,0-1-1,0 0 0,0 0 1,0 1-1,1-1 0,-1 7 1,2 54 298,0-48-245,5 33 265,14 63 0,-9-57-124,18 72 259,4 15-88,-29-117-315,-1 1 0,-1-1 0,-2 42 1,-1-58-58,0 0 1,-1 0-1,0 0 1,0 0-1,-5 10 1,5-14-6,0 0 0,0 0 0,-1-1 0,0 1 0,0-1 0,0 0-1,0 0 1,0 0 0,-1 0 0,-6 4 0,10-7-20,-1 0 0,0-1-1,0 1 1,0 0-1,0-1 1,0 1 0,0-1-1,0 1 1,0-1-1,0 0 1,0 0 0,0 1-1,0-1 1,0 0-1,0 0 1,0 0 0,0 0-1,0 0 1,0 0-1,0 0 1,0 0 0,0-1-1,0 1 1,0 0-1,0 0 1,-2-2 0,2 1-4,-1 0 1,1 0-1,0-1 1,-1 1 0,1 0-1,0-1 1,0 0-1,0 1 1,0-1 0,0 1-1,0-1 1,1 0-1,-2-3 1,1 1 1,0-1 0,0 1 0,0 0 0,0 0 0,1-1 0,0 1 0,0 0 0,0-1 0,0 1 0,1 0-1,0-1 1,0 1 0,1-5 0,3 3 5,-1-1 0,1 0 0,0 1 0,0 0 0,1 0 0,0 1 0,0 0 0,0 0 0,11-7 0,11-4 14,32-14 0,-5 3-3,34-23 5,-2-4-1,126-103 1,-191 138 10,0-1 1,-2-1-1,0-1 1,27-39-1,-40 51-17,-1-1 0,0 1 1,0-2-1,-1 1 0,-1-1 0,0 1 0,0-1 0,-2 0 0,1-1 1,-1 1-1,-1 0 0,0-1 0,-1-16 0,0 24-17,-1 0 1,0 0-1,0 0 0,0 1 1,0-1-1,-1 0 0,0 0 0,0 1 1,0-1-1,0 1 0,-1-1 1,1 1-1,-1 0 0,0 0 0,-1 1 1,1-1-1,-1 0 0,0 1 1,1 0-1,-1 0 0,-1 0 1,1 0-1,0 1 0,-1 0 0,1 0 1,-1 0-1,0 0 0,1 1 1,-11-2-1,7 2 24,0 0 0,0 0 0,0 1-1,0 1 1,0-1 0,0 1 0,0 1 0,0-1 0,0 1 0,0 1 0,1-1 0,-1 1 0,1 1 0,-1-1-1,1 1 1,0 1 0,1-1 0,-7 6 0,6-2 1,0 0 0,0 0 0,1 0 0,0 1 0,0 0-1,1 0 1,1 0 0,-1 0 0,2 1 0,-1 0 0,1 0 0,0 0 0,1 0 0,1 0 0,-2 15 0,2 12 178,1 1 1,9 72 0,7-5 481,52 178 0,57 96 465,-124-375-1139,35 92 163,34 111 91,-64-183-234,-1-1 0,-1 1 0,-1-1-1,-1 1 1,-1 0 0,-5 45 0,4-65-22,-1 1 0,0-1 0,0 0 1,0 0-1,-1 1 0,0-1 0,1 0 0,-1 0 0,-1-1 1,1 1-1,-1 0 0,1-1 0,-1 1 0,-6 4 0,7-6-2,-1 0 0,0 0 1,0 0-1,0-1 0,0 1 0,0-1 0,0 0 0,0 0 0,0 0 0,0 0 0,-1 0 0,1-1 0,0 1 0,-1-1 0,1 0 0,0 0 0,-1-1 1,1 1-1,-6-2 0,6 2-3,1-1 0,0 0 0,-1 0 1,1 0-1,0 0 0,-1-1 0,1 1 0,0 0 1,0-1-1,0 0 0,0 1 0,0-1 0,1 0 1,-1 0-1,-2-3 0,1-1 1,0 1 0,0 0 0,1-1 0,0 0 0,0 1 0,-2-9 0,0-7 3,2 0-1,-1-38 1,2 57-4,1-41 3,1 1 0,2 0 0,11-60 0,-8 79-2,0 0-1,1 1 1,2 0-1,0 0 1,1 1-1,1 0 1,25-34-1,-19 33 10,2 1-1,0 1 1,2 1-1,0 1 1,1 0-1,0 2 1,30-16-1,6 0-159,117-45 0,75-3-1296,-142 55-8196,-87 21 2371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9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197 110 4837,'0'0'6139,"-18"-3"-4933,-52-8-138,53 6 1206,13-3-1573,13-3-613,-9 10 79,7-5-52,-1 1 1,2-1 0,-1 1 0,0 0-1,1 1 1,0 0 0,0 0 0,10-3-1,2 0 197,1 1-1,28-5 0,-48 11-263,0 0 1,0 0-1,0 0 0,0 0 1,0 0-1,0 0 1,0 0-1,0 1 1,-1-1-1,1 0 0,0 1 1,0-1-1,0 1 1,0-1-1,0 1 0,-1-1 1,1 1-1,0-1 1,0 1-1,-1 0 0,1-1 1,0 1-1,-1 0 1,2 1-1,12 27-55,-4-8 133,-2-8-99,-2-5 1,-1-1 1,0 1-1,-1 0 1,1 1-1,-2-1 0,1 0 1,-1 1-1,-1 0 1,1 0-1,-2 0 1,2 17-1,-3-17-16,-2 0 0,1 0 0,-2 0 0,1 0 0,-1 0 0,0 0 0,-1 0 0,0-1-1,0 0 1,-1 0 0,0 0 0,0 0 0,-8 8 0,-4 3 2,-1 0 1,-1-1-1,-31 23 1,41-34-11,3-2 10,1-1 1,-1 0-1,0-1 1,-1 1-1,-12 4 0,18-7 21,-1-1 0,0 1-1,0 0 1,0-1-1,0 0 1,0 1 0,0-1-1,1 0 1,-1 0-1,0 0 1,-3-1 0,-21 1 259,30-5-240,10-1-30,-1 1 1,1 0 0,0 1-1,0 1 1,0 0 0,17-1-1,91 0-20,-110 4 17,4 1-13,0 0-1,0 1 1,0 0-1,0 2 1,0-1-1,-1 2 1,26 11-1,-33-13 0,0 1-1,0 1 0,-1-1 0,1 1 1,-1 0-1,0 1 0,-1-1 0,1 1 1,-1 1-1,0-1 0,-1 1 0,0 0 1,0 1-1,0-1 0,6 16 0,-9-17 0,0-1-1,-1 1 0,1-1 0,-1 1 1,-1 0-1,1-1 0,-1 1 0,0 0 1,0 0-1,-1-1 0,1 1 0,-1 0 1,-3 8-1,1-6-1,0 0 0,-1-1-1,0 0 1,0 0 0,0 0 0,-1 0 0,0-1 0,-10 10 0,0-2 45,-1-1 0,0-1 1,0 0-1,-1-2 0,-1 0 1,-35 15-1,23-13-47,-1-2 0,0-1 1,-48 7-1,58-13 16,0-1 1,0-1 0,0-1-1,0-1 1,0-1-1,-29-6 1,41 6-39,0-1-1,-1 0 1,1 0 0,0-1 0,-10-6-1,18 9 15,1 1-7,0 0 0,1 0 0,-1 0 1,0 0-1,0 0 0,0 0 0,0 0 0,0 0 0,0 0 1,0 0-1,0 0 0,0 0 0,0 0 0,0 0 0,0 0 1,1 0-1,-1 0 0,0 0 0,0 0 0,0 0 0,0 0 1,0 0-1,0 0 0,0 0 0,0 0 0,0 0 0,0 0 1,0 0-1,0 0 0,0 0 0,0 0 0,1 0 0,-1 0 1,0 0-1,0-1 0,0 1 0,0 0 0,0 0 0,0 0 1,0 0-1,0 0 0,0 0 0,0 0 0,0 0 0,0 0 1,0 0-1,0 0 0,0 0 0,0-1 0,0 1 0,0 0 1,0 0-1,0 0 0,0 0 0,0 0 0,0 0 0,0 0 1,0 0-1,-1 0 0,1 0 0,0 0 0,0 0 0,0 0 1,0 0-1,0-1 0,0 1 0,12-2-858,15-1-1423,-16 2-387,1-1-1,-1 0 1,14-5 0,7-1-4430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7 9769,'0'0'2627,"-59"-6"-5926,55 12 448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59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139 296 9449,'0'0'6411,"1"14"-5685,12 96 556,-4-51-234,29 100 0,-31-137-910,1 0 1,1 0-1,1-1 0,0-1 1,2 0-1,1 0 0,22 28 1,-31-44-128,0 0 0,0-1 1,0 1-1,1-1 1,-1 0-1,1 0 0,0 0 1,0 0-1,0-1 1,0 0-1,0 0 0,1-1 1,-1 1-1,0-1 1,1 0-1,-1 0 1,1-1-1,-1 0 0,1 0 1,-1 0-1,1-1 1,-1 1-1,1-1 0,-1-1 1,0 1-1,8-4 1,0 0-119,0-1 0,0 0 1,0-1-1,-1-1 1,0 0-1,0-1 0,-1 0 1,20-21-1,-24 23-412,-1-1-1,0 0 0,0 0 0,6-12 1,-9 14-478,-1-1 1,1 1-1,-1 0 1,0-1 0,-1 0-1,1 1 1,-1-12-1,0-19-5008</inkml:trace>
  <inkml:trace contextRef="#ctx0" brushRef="#br0" timeOffset="1">1 286 8296,'0'0'5957,"5"-19"-5375,19-58-21,-22 74-512,-1 0 0,1 0 1,-1 0-1,1 0 0,0 0 0,0 0 0,0 1 1,0-1-1,1 1 0,-1-1 0,1 1 0,0 0 1,-1 0-1,1 0 0,0 0 0,6-2 0,4-3 135,23-14 76,2 1 0,1 2 0,0 2 1,1 1-1,0 2 0,1 2 0,51-7 1,-74 15-185,1 1 1,-1 1 0,1 1-1,0 1 1,-1 0 0,1 1-1,23 7 1,-36-8-271,0 1 0,0 1 1,0-1-1,0 1 0,0 0 0,-1 1 0,1-1 1,-1 1-1,0 0 0,7 7 0,-9-6-445,1-1-1,-1 0 1,-1 1 0,1-1-1,0 1 1,-1 0-1,0 0 1,0 0 0,-1 0-1,1 0 1,-1 1-1,0-1 1,-1 0 0,1 8-1,-1 18-5211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3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17 3395,'0'0'459,"-10"-3"-336,-44-6 108,23 4 3953,54 16-3442,7-1-517,0-2 1,0-1-1,1-2 0,50 3 0,129-8 575,-97-2-473,54 1 22,564 22 636,-383-11 441,-282-10-444,-13-6 1369,-29 2-3413,-4 2-3494,-87 7-3083,16 2 3736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0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10442,'0'0'3235,"117"-56"-2530,-78 46-97,1-3-95,3 3-1,1 2-160,1 2-159,-3 4-33,-1 0-128,-1-2-64,-3 2-160,5-2-257,-6 0-640,1 0-1729,-5 2-1282,-9 0-993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00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8904,'0'0'7170,"17"17"-6407,56 56-53,64 88 1312,-89-99-1770,11 14-251,-36-44-2681</inkml:trace>
  <inkml:trace contextRef="#ctx0" brushRef="#br0" timeOffset="1">243 27 9097,'0'0'7447,"-19"23"-6828,-58 77-48,72-93-502,0 1 0,1-1 0,0 0 0,0 1-1,1 0 1,0 0 0,0 0 0,1 0 0,0 1 0,-1 11 0,-1 4 107,-19 132 835,17-101-848,-2-1 0,-25 86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01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180 494 11531,'0'0'4383,"7"22"-3599,49 161 882,-47-153-1435,0-5-226,-2 1 0,-1 0 0,-1 1 0,4 47 0,-9-73-446,0 1 0,0 0-1,0-1 1,0 1 0,-1-1-1,1 1 1,0-1 0,-1 1 0,1 0-1,-1-1 1,0 0 0,1 1-1,-1-1 1,-1 3 0,-10 4-6275</inkml:trace>
  <inkml:trace contextRef="#ctx0" brushRef="#br0" timeOffset="1">0 62 13132,'0'0'4741,"33"-61"-4709,-17 75-32,2 6-128,-6 7-257,0-3-928,-1 4-2466,-1-8-1763,0 3-800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01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12300,'0'0'3838,"3"21"-2989,1 2-563,0 5 236,1 0 0,14 39 0,148 470 3530,-116-393-3253,-28-84-2897,-2 0-6506</inkml:trace>
  <inkml:trace contextRef="#ctx0" brushRef="#br0" timeOffset="1">114 557 11691,'0'0'4778,"19"-7"-4218,3-2-402,-6 2-32,1 1 0,0 0 0,1 2 0,-1 0-1,20-2 1,326-41 985,-122 6-6599,-158 23-550,-4-3-1041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17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42 3940,'0'0'4756,"10"-7"-4265,28-21-53,-26 21 592,-6 10-535,-5 11-259,-1-11-160,0 31 270,-1 0 1,-2 1 0,-8 41-1,-30 103 390,39-172-707,-79 238 717,42-137-510,-92 226 660,113-290-794,-31 66 112,-34 91 288,83-200-473,-1 0 0,1 0 0,0 0 0,-1 0 1,1 0-1,0 0 0,-1 0 0,1 0 0,0 0 0,0 0 1,0 0-1,0 0 0,0 0 0,0 0 0,0 0 0,1 0 1,-1 0-1,0 0 0,1 0 0,-1 0 0,0 0 0,1 0 1,-1 0-1,1 0 0,-1 0 0,1-1 0,1 3 0,0-2-14,0 0 0,0 0 0,0 0 0,1-1-1,-1 1 1,0 0 0,0-1 0,1 0 0,-1 1-1,0-1 1,1 0 0,2 0 0,326-9 337,-243 9-341,691-10 170,-473-2-165,-191 4 75,-114 8-76,-1 0 1,1 1-1,0-1 0,0 0 0,0 0 1,-1 0-1,1 0 0,0-1 1,0 1-1,0 0 0,-1 0 1,1 0-1,0-1 0,0 1 0,0 0 1,-1-1-1,1 1 0,0-1 1,-1 1-1,1-1 0,0 1 1,-1-1-1,1 1 0,0-2 0,-1 1-10,0 0 0,0 1 0,0-1 0,0 0 0,0 0 1,0 0-1,0 0 0,0 1 0,0-1 0,-1 0 0,1 0 0,0 0 0,-1 1 0,1-1 0,0 0 0,-1 0 0,1 1 0,-2-2 0,-4-5-12,0 1 0,0-1-1,-8-5 1,12 10 38,-41-31 13,-66-40 0,-5-3 98,4-14-47,95 76-81,1 0 0,0-2 0,1 0 0,-20-33 0,10 4 259,21 43-289,3 17 106,1-7-57,1 1-1,-1-1 0,2 0 1,-1 0-1,1 0 0,0 0 1,1-1-1,0 0 0,0 0 0,1 0 1,-1 0-1,1-1 0,1 0 1,-1 0-1,1-1 0,8 5 1,14 9 96,2-2 0,52 23 1,-63-31-53,247 101 505,-213-93-461,2-3 1,0-2-1,76 6 0,-95-8 162,-36-10-219,-1 0-56,0 0 0,0 0 0,1 0 0,-1 0 0,0-1-1,0 1 1,1 0 0,-1 0 0,0 0 0,0 0-1,1 0 1,-1 0 0,0 0 0,0 0 0,1 0 0,-1 0-1,0 0 1,0 0 0,1 0 0,-1 0 0,0 0-1,0 0 1,1 1 0,-1-1 0,0 0 0,0 0-1,1 0 1,-1 0 0,0 0 0,0 1 0,0-1 0,1 0-1,-1 0 1,0 0 0,0 1 0,0-1 0,0 0-1,1 0 1,-1 0 0,0 1 0,0-1 0,0 0 0,0 0-1,0 1 1,0-1 0,0 0 0,0 0 0,0 1-1,0-1 1,0 0 0,0 0 0,0 1 0,0-1 0,0 2 2,0-1 0,0 0 0,0 0 1,0 0-1,0 0 0,-1 1 0,1-1 1,0 0-1,-1 0 0,1 0 1,-1 0-1,1 0 0,-2 1 0,-26 28 29,-1-2-1,-47 34 0,14-12 18,23-16-15,-168 147 5,15 15 342,192-196-414,-18 17 210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2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207 194 8328,'0'0'5264,"-2"2"-4805,2-2-446,0 0 1,0 0-1,-1 1 1,1-1-1,0 0 1,0 0-1,0 1 1,0-1-1,0 0 1,0 0-1,-1 0 0,1 1 1,0-1-1,0 0 1,0 0-1,-1 0 1,1 0-1,0 1 1,0-1-1,0 0 1,-1 0-1,1 0 1,0 0-1,0 0 1,-1 0-1,1 0 1,0 0-1,0 0 1,-1 0-1,1 0 1,0 0-1,0 0 1,-1 0-1,1 0 1,0 0-1,-1 0 1,1 0-1,0 0 1,0 0-1,0 0 1,-1 0-1,1 0 1,0 0-1,0-1 1,-1 1-1,1 0 1,0 0-1,0 0 1,1-23 424,2 6-236,4-16 264,-2 0 1,1-42 0,-4 57 205,2 91-487,4-1-1,29 123 0,-11-67-80,-15-76-10,-6-33-54,-1 1-1,-1-1 1,0 1-1,-2 0 1,0 32-1,-2-51-36,1 0 1,-1 1-1,1-1 1,-1 0-1,1 0 0,-1 0 1,0 0-1,1 1 1,-1-1-1,0 0 0,0 0 1,0 0-1,0-1 1,0 1-1,0 0 0,0 0 1,0 0-1,-1-1 1,1 1-1,0-1 0,0 1 1,-1-1-1,1 1 1,0-1-1,-2 1 0,-40 4 95,31-4-86,-26 4-4,-1-1 11,0 2-1,-64 18 1,101-24 7,-14 3 251,13-1-455,10-1 213,21-2 13,48-9 1,-47 5-71,49-1 0,-50 5-188,21 0-3073,-20 7-4701,-18 0 3681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3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10154,'0'0'5311,"0"-4"-4932,-1-5 560,1-6-4074,-2 26-2852,1 10 1177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37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21 917 4388,'0'0'2184,"-4"-1"-1939,-11-3 6,15 4-239,0 0 0,1-1 0,-1 1-1,0 0 1,0 0 0,0 0 0,0 0 0,0 0 0,0 0 0,0 0-1,0 0 1,0 0 0,0 0 0,0-1 0,0 1 0,0 0 0,0 0-1,0 0 1,0 0 0,0 0 0,0 0 0,0 0 0,0 0 0,0-1-1,0 1 1,0 0 0,0 0 0,0 0 0,0 0 0,0 0 0,0 0-1,0 0 1,0 0 0,0-1 0,0 1 0,0 0 0,0 0 0,0 0-1,0 0 1,0 0 0,0 0 0,0 0 0,-1 0 0,1 0 0,0 0-1,0 0 1,0 0 0,0-1 0,0 1 0,0 0 0,0 0 0,0 0-1,0 0 1,-1 0 0,1 0 0,0 0 0,0 0 0,0 0 0,0 0-1,0 0 1,7-2 183,8 2-41,-1 1 0,0 1 0,1 0-1,-1 1 1,0 1 0,0 0 0,18 8 0,-13-4-84,0-2 1,0-1 0,26 5 0,-38-9-70,-1-1-1,0 0 1,0 0 0,1 0 0,-1-1 0,0 0 0,0 0 0,0 0 0,0-1 0,0 0-1,0 0 1,0-1 0,0 1 0,9-7 0,4-6-32,-1 0 0,0 0 0,-1-2 0,27-34 0,52-86-171,-71 101 137,-11 14-24,216-301-783,-190 273-134,3 2 0,1 2 1,3 2-1,58-43 1,-56 54-1200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38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0 646 4036,'0'0'3165,"11"6"-2780,29 15 43,0-3 1,1-1-1,68 19 1,-94-32-394,-1-1 1,1-1-1,1 0 0,-1-1 1,0 0-1,0-1 0,0-1 1,1 0-1,-1-1 0,0-1 1,-1-1-1,1 0 0,0 0 1,-1-2-1,15-7 0,3-6-46,-1-2 0,-1 0-1,32-31 1,76-85-313,-89 87 165,212-193-1527,-70 102-2548,-133 107 1618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210 262 7719,'0'0'6300,"-10"-20"-5713,-34-64-123,43 81-417,-1 0-1,1 1 1,-1-1 0,1 0-1,0 0 1,0 0-1,0 0 1,1 0-1,-1 0 1,1 0-1,-1 0 1,1-1 0,0 1-1,0 0 1,1-5-1,0 0 85,0 4-73,0 0 1,0-1 0,0 1-1,1 0 1,-1 0 0,1 0-1,0 0 1,0 0-1,0 1 1,1-1 0,-1 1-1,1-1 1,0 1 0,0 0-1,0 0 1,0 0-1,1 0 1,-1 1 0,1-1-1,0 1 1,-1 0 0,1 0-1,5-2 1,-1 1-19,0 0 1,1 1-1,-1-1 1,1 2-1,0-1 1,-1 1-1,1 1 1,0-1-1,0 1 1,12 2-1,-17-1-28,0 0 1,0 0-1,0 1 0,-1-1 0,1 1 0,-1 0 1,1 0-1,-1 0 0,0 0 0,0 1 0,0-1 1,0 1-1,0 0 0,0 0 0,-1 0 0,1 0 1,-1 0-1,0 0 0,0 1 0,0-1 0,0 1 1,-1 0-1,1-1 0,-1 1 0,0 0 0,0 0 1,0 6-1,0-1 16,1 1 0,-2 0 0,0 0 0,0 0 1,0-1-1,-1 1 0,-1 0 0,0-1 0,0 1 0,-4 10 0,1-8-38,-1-1 0,0 1 0,0-1 0,-1 0 0,-1-1 0,0 0 0,0 0 0,-1 0 0,0-1 0,0-1 0,-1 0 0,0 0 0,-1 0 0,0-2 0,0 1 0,-23 8 0,34-14 5,0-1 1,-1 0 0,1 0 0,0 0 0,-1 0-1,1 0 1,0 0 0,-1 0 0,1 1 0,-1-1-1,1 0 1,0 0 0,-1 0 0,1-1 0,-1 1-1,1 0 1,0 0 0,-1 0 0,1 0 0,0 0-1,-1 0 1,1 0 0,0-1 0,-1 1 0,1 0-1,0 0 1,-1-1 0,1 1 0,0 0 0,-1 0-1,1-1 1,0 1 0,0 0 0,0-1 0,-1 1-1,1 0 1,0-1 0,0 1 0,0 0 0,0-1-1,-1 1 1,1 0 0,0-1 0,0 1 0,0-1-1,0 1 1,0 0 0,0-1 0,0 1 0,0 0-1,0-1 1,0 1 0,0-1 0,0 1 0,1 0-1,-1-1 1,6-20-23,-4 15 28,1 1 0,0 0 0,1 0 0,-1 0 1,1 1-1,0-1 0,0 1 0,0 0 0,1 0 1,0 0-1,-1 1 0,1 0 0,0 0 0,1 0 1,-1 0-1,1 1 0,-1 0 0,1 0 0,7-1 1,-9 2-1,0 0 0,0 0 0,0 0 0,1 1 0,-1 0 0,0 0 0,0 0 0,1 1 0,-1-1 0,0 1 0,0 0 0,0 0 0,0 0 0,0 1 0,0 0 0,0-1 1,0 1-1,0 1 0,-1-1 0,1 0 0,-1 1 0,0 0 0,0 0 0,0 0 0,0 0 0,0 0 0,2 5 0,4 6 14,-1 1 0,-1 0 0,-1 0-1,0 1 1,-1 0 0,0 0 0,-2 0 0,0 0-1,0 1 1,-1 18 0,-1-22-11,-2-1 1,0 1-1,0-1 0,-1 1 1,-1-1-1,0 0 1,0 0-1,-2 0 0,1 0 1,-1-1-1,-1 1 1,0-1-1,-14 19 0,9-17-1,0-1 0,-1 0-1,0 0 1,0-1-1,-2-1 1,1 0 0,-23 13-1,25-18 13,0 0 0,0 0-1,-1-1 1,0-1 0,1 0-1,-1 0 1,0-1 0,0-1 0,0 0-1,-1 0 1,-13-2 0,19 0 6,0 0 1,0-1-1,0 0 0,0 0 1,0 0-1,-13-7 0,-40-28 173,53 33-163,2-2-1234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4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132 105 7623,'0'0'6486,"20"-18"-6123,65-50-58,-81 65-279,0 0 1,0 0 0,0 1 0,0-1 0,7-1-1,4 3 111,-6 2-55,-6-1-51,0 0 0,0 1-1,0-1 1,0 0 0,0 1 0,0-1 0,-1 1 0,1 0 0,0 0 0,0 0 0,-1 0 0,1 1 0,-1-1 0,1 1 0,-1-1-1,0 1 1,1 0 0,-1 0 0,0 0 0,0 0 0,0 1 0,-1-1 0,1 0 0,1 3 0,-2-2-8,0 0 0,0 0 0,0 0 0,0 0 0,-1 1 0,1-1 0,-1 0 0,0 0 0,0 0 0,0 1 0,0-1 0,0 0 0,-1 0 0,0 0 0,0 0 0,1 0 0,-2 0 0,1 0 0,0 0 0,-1 0 0,1 0 0,-3 3 0,-9 11-1,-1 0-1,0-1 1,-1 0-1,-1-1 1,-1-1-1,-29 20 1,-117 62 89,116-70 70,46-25 577,10-2-176,296-34 525,-176 17-2875,0 3-4884,-109 15 2002,-7 0-219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25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10346,'0'0'2530,"-2"6"-7142,2 0 864,0 2-320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38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4933,'0'0'3795,"2"1"-3288,6 1-394,-1-1 1,1 1-1,0-2 0,0 1 0,0-1 0,-1 0 0,1-1 0,11-1 0,6-3 96,31-10 0,-6-3-74,-1-2-1,-1-2 1,-1-2 0,-1-2-1,-1-2 1,46-38-1,231-222-4231,-246 213 1386,-4-5-685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6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4 118 5573,'0'0'3139,"-1"-18"-2098,-2-82 1927,10 115-2332,6 15-332,-2 0-1,0 2 1,9 50 0,7 103 537,-17-108-410,-4-34-248,-2 1 0,-1 0 0,-4 50 0,-9-57 85,6-27-35,2-9-178,0-1-1,0 1 1,0-1-1,0 0 0,0 0 1,-1 0-1,1 0 0,0-1 1,0 1-1,-4-2 0,3 1-41,1-1-1,-1 0 0,0 0 0,1 0 0,0 0 0,0 0 0,0 0 1,0-1-1,0 1 0,0-1 0,0 1 0,1-1 0,-1 0 0,1 0 1,0 0-1,0 0 0,0 1 0,0-2 0,0 1 0,1 0 0,-1 0 1,1-6-1,0 2-1,-1 0 0,1 0 0,1 0 0,-1 0 0,1 0 0,1 0 0,-1 0 0,1 0 0,4-9 0,-1 8-10,0-1 1,0 1-1,1 0 0,0 1 0,1-1 1,0 1-1,0 0 0,0 1 1,1 0-1,0 0 0,0 1 0,10-5 1,15-7-10,66-23 0,-47 21 18,-39 14-35,74-32-161,-75 31 183,-1 0-1,0-1 1,0 0 0,-1-1 0,12-11 0,-18 15 5,-1 1 0,0-1 0,0-1-1,0 1 1,0 0 0,-1-1 0,0 1 0,1-1 0,-2 0-1,1 1 1,-1-1 0,2-8 0,-2 4 4,0 1 0,-1 0 1,0 0-1,-1 0 0,1 0 0,-2 0 1,-2-11-1,-1 2-1,-1 1 1,0-1-1,-2 1 1,0 1-1,0-1 1,-18-22-1,23 33-39,-3-2-166,6 7 196,-1 0 0,1 0 1,-1 0-1,1 1 0,0-1 1,-1 0-1,1 0 0,-1 0 0,1 1 1,0-1-1,-1 0 0,1 0 1,0 1-1,-1-1 0,1 0 0,0 1 1,0-1-1,-1 0 0,1 1 1,0-1-1,0 0 0,-1 1 0,1-1 1,0 0-1,0 2 0,-4 6 3,0 0 0,1 0 0,0 1 0,0-1-1,1 1 1,0 0 0,-1 14 0,1 68 28,2-62-18,1 26 366,3 1-1,17 81 1,7-15-1552,6-2-6836,-31-112 2429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6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8904,'0'0'4816,"-6"18"-4368,-2 4-294,1-4 21,1 0 0,1 1 0,-5 34 0,-3 46 1291,-1 141-1,14-235-1449,0-1-1,1 1 1,-1 0-1,1-1 1,0 1-1,0-1 1,1 1 0,-1-1-1,1 1 1,0-1-1,0 0 1,1 0-1,-1 0 1,1 0 0,0 0-1,0-1 1,0 1-1,0-1 1,0 0-1,1 0 1,0 0 0,0 0-1,0-1 1,0 1-1,0-1 1,0 0-1,0 0 1,1-1 0,-1 1-1,1-1 1,-1 0-1,1 0 1,0-1-1,-1 1 1,10-1 0,-2 0-60,0-1 1,0 0 0,0-1 0,1 0-1,-2 0 1,1-2 0,0 1 0,0-2 0,-1 0-1,14-7 1,-17 7-769,0-1 0,-1 1 0,0-1 0,0 0 0,0-1 0,-1 0 0,1 0 0,8-15 0,-5-4-4147,-8-2-492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7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8136,'0'0'4132,"122"-32"-3652,-86 34-64,3-2-95,-3 0-65,4 0-192,-1 2-32,-5 2-64,1 4-320,-9-2-609,-6 2-1281,-8 2-1730,-4 1-704</inkml:trace>
  <inkml:trace contextRef="#ctx0" brushRef="#br0" timeOffset="1">57 440 8968,'0'0'2947,"103"-30"-2498,-64 19-257,5 1 32,1 0-96,1 0-160,1 0-160,-1 4-353,-3 0-672,-1-2-704,-5 0-1090,-3-2-641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42 6983,'0'0'4665,"-10"19"-4083,-32 62-32,37-70-401,1 1 0,0 0 1,1-1-1,0 1 0,1 0 0,1 1 0,-1-1 1,2 0-1,1 20 0,-1 10 228,-2 15 61,-5 70 729,5-109-1002,-1 1 1,-1-1 0,0 0 0,-12 28 0,5-28 165,11-18-322,0 0 0,0 0 0,0 0 0,-1 0 0,1 0 0,0 0 0,0 0 0,0 0 0,0 0 0,-1 0 0,1-1 0,0 1 0,0 0 0,0 0 0,0 0 0,-1 0 0,1 0 0,0 0 0,0 0 0,0-1 0,0 1 0,0 0 0,-1 0 0,1 0 0,0 0 0,0-1 0,0 1 0,0 0 0,0 0 0,0 0 0,0 0 0,0-1 0,0 1 1,0 0-1,0 0 0,0 0 0,0-1 0,0 1 0,0 0 0,0 0 0,0 0 0,0-1 0,0 1 0,0 0 0,0 0 0,2-41 120,3 8-196,3 1 0,19-57 0,2-3 119,-6-4-5,-8 28 4,31-81 0,-46 148-49,15-28-34,-15 28 32,1 1-1,-1-1 1,1 1-1,-1-1 1,1 1 0,-1-1-1,1 1 1,-1-1-1,1 1 1,-1 0 0,1-1-1,-1 1 1,1 0 0,0-1-1,-1 1 1,1 0-1,0 0 1,-1-1 0,1 1-1,0 0 1,-1 0-1,1 0 1,0 0 0,-1 0-1,1 0 1,0 0 0,-1 0-1,1 0 1,0 1-1,-1-1 1,1 0 0,0 0-1,-1 1 1,1-1-1,-1 0 1,1 0 0,0 1-1,-1-1 1,1 1 0,-1-1-1,1 1 1,-1-1-1,1 1 1,-1-1 0,1 1-1,6 8 21,0 1 0,-1-1 0,0 1 0,-1 0 0,0 1 0,0-1-1,3 13 1,1 7 32,8 46-1,2 38-34,56 266 201,-70-356-1359,-2-8-2024,1 0-5155,-1-8 2731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8232,'0'0'4222,"21"-12"-3976,69-37-80,-73 41-147,1 1 1,-1 0 0,1 1-1,0 1 1,1 1 0,28-3 0,-9 1-137,6-1-324,34-7-1783,-57 10-856,32-13 1,-26 4-536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136 197 5381,'0'0'4378,"-4"23"-3791,-14 75-21,14-67-169,2 1 0,1-1 0,2 1 0,0-1 0,9 45 0,-5-45-94,14 155 1608,-19-293-901,1 29-1166,-1-505 711,2 592-552,-1-1-1,1 0 0,1 1 0,0-1 0,0-1 0,0 1 1,9 12-1,41 63 7,-3-21 35,71 66 1,-37-42-11,-74-75-18,-1-1 0,-1 1 0,0 0 0,12 21 0,-18-28-7,-1-1 0,1 1 0,-1-1 0,1 1 0,-1 0 0,0-1 0,-1 1 0,1 0 0,0 0 0,-1-1 0,0 1 0,0 0 0,0 0 0,-1 0 1,1-1-1,-1 1 0,0 0 0,0 0 0,0-1 0,-1 1 0,1-1 0,-3 4 0,-3 3 35,0-1-1,-1 0 1,0 0-1,-1-1 1,0 0 0,0-1-1,0 0 1,-1 0-1,0-1 1,-13 6 0,-17 7-48,-57 17 0,82-31 2,-112 35-523,62-26-2387,0-9-5785,48-5 3775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9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7335,'0'0'5135,"5"12"-4617,-2-4-434,5 10 111,-2 0 1,0 1-1,3 22 0,1 23 504,-3 1 1,-2 116-1,-7-162-444,-1-1 0,0 0 0,-2 1-1,-12 32 1,11-31 62,2-11 932,4-9-1227,0 0-1,0 0 0,0 0 1,0 0-1,0 0 0,0 0 1,0 0-1,0 0 0,1 0 1,-1 0-1,0 0 0,0 0 1,0 0-1,0 0 0,0 0 0,0 0 1,0 0-1,0 0 0,0 0 1,0 0-1,0 0 0,0 1 1,0-1-1,0 0 0,0 0 1,0 0-1,0 0 0,0 0 1,0 0-1,0 0 0,0 0 1,18-9-64,-1 2 50,0 1 0,0 1 0,1 0 1,20-2-1,76-4 51,-74 8-53,733-26 126,-78 5-13,-671 23-119,43-10 0,-58 9 32,0-1 0,0 0 0,-1 0 0,0-1 0,0 0 0,0 0 0,0-1 1,7-6-1,-14 10-18,0 0 0,-1-1 0,1 1 0,0-1 0,-1 0 0,1 1 0,-1-1 1,1 1-1,-1-1 0,0 0 0,0 1 0,0-1 0,0 0 0,0 1 0,0-4 0,-6-24-36,4 24 18,-1 0 1,0 1 0,0-1-1,0 1 1,-1 0 0,0 0 0,1 0-1,-1 1 1,-1-1 0,1 1-1,0 0 1,-1 0 0,-8-3 0,-1-1-17,-1 1 1,-1 0 0,-18-4 0,-14 0 46,-27-8-12,126 38-132,149 99 154,-198-118-30,-1-1-1,1 2 0,-1-1 1,0 0-1,1 0 1,-1 0-1,0 0 0,0 1 1,0-1-1,0 1 0,0-1 1,0 1-1,0-1 1,0 1-1,0-1 0,-1 1 1,1 0-1,-1-1 0,1 1 1,-1 0-1,0 0 0,0 2 1,0-2-5,0 1 1,-1-1 0,0 1-1,0-1 1,0 1 0,0-1-1,0 1 1,0-1 0,0 0-1,-1 1 1,1-1 0,-1 0-1,-2 2 1,-5 5-23,-1 0 1,0-1-1,-1 0 0,-18 11 1,-13 4-825,0-2 0,-49 17 0,-31-1-10082,79-28 4402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39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0 8744,'0'0'5654,"-16"25"-5040,-47 85 64,59-102-596,1 0 0,0 0 0,1 1 0,0-1 0,0 1 0,1-1 1,0 1-1,0-1 0,1 1 0,0 0 0,2 11 0,-1 9 155,7 90 1007,28 151 1,-7-73-168,-22-141-801,18 202 596,-23-214-752,-2-1 0,-2 1 0,-14 79 0,13-108-84,0 0 0,-1 0 0,0 0 0,-1-1-1,-1 0 1,-9 16 0,15-29-14,-7-3-380,5 0 260,0 0 0,0-1 1,0 1-1,1 0 0,-1-1 1,0 0-1,1 1 0,0-1 0,0 0 1,0 0-1,0 0 0,0 1 1,0-1-1,1 0 0,-1-4 0,-2-48-1996,3 52 1940,0-42-4965,9-64-1,0 43 321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4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12172,'0'0'6432,"-4"18"-6042,-31 139 160,13 2-485,12-73-1732,9-42-3128,2-22-2229,-1-12 2663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0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66 171 7687,'0'0'2440,"18"-2"-1880,-3 0-437,112-10 726,254-29 1171,-144 11-1536,831-23 98,-645 49-528,322-10 110,-611 2 1155,-124 12-714,2 1 19,-11 0-607,0 0-1,0 0 1,-1 0 0,1 0-1,0 0 1,-1 0 0,1 0 0,-1 1-1,1-1 1,-1 0 0,0 0-1,1 0 1,-1 2 0,19 99 763,8 131 1,-24-205-655,17 218 493,16 153 134,-18 13-182,-19-393-536,0-1 1,-1 0-1,-1 0 0,-1 0 1,-10 30-1,10-37 3,0-1 0,-1 0 0,-1 0 0,1 0 0,-2-1 0,1 1 0,-1-2 0,-1 1 0,1-1 0,-13 11 0,16-17 0,0 0 0,0 1-1,1-1 1,-1-1 0,0 1 0,-1-1 0,1 1 0,0-1 0,0 0 0,-8 0 0,-46 0 155,37-1-131,-20-3 10,0-1-1,-74-18 0,-17-2-60,-274-4-21,-3 24-1,179 4-11,-792 37-48,553-12 55,203-19-146,266-6 71,0-1 5,1 1 69,-1-1 1,0 0 0,1 0-1,-1 0 1,1 0-1,0 1 1,-1-1-1,1 0 1,0 0-1,-1 1 1,1-1 0,0 1-1,0-1 1,0 1-1,0-1 1,1 0-1,22-10-249,-19 9 98,38-13-3119,-12 5-2930,-10 1 125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135 262 10474,'0'0'3892,"-1"23"-3455,-5 149 428,6-161-764,-14 180 1278,11-169-1143,-1 0-1,-1-1 0,-1 0 1,-1 0-1,-1 0 1,-16 32-1,23-52-189,1 0 0,-1 0 0,0 0 0,1 0-1,-1 0 1,0 1 0,0-1 0,0-1 0,0 1-1,0 0 1,0 0 0,0 0 0,0 0 0,0-1-1,0 1 1,0-1 0,0 1 0,-3 0-1,4-1-29,-1 0-1,0 0 0,0 0 0,0 0 1,1 0-1,-1-1 0,0 1 0,0 0 1,1-1-1,-1 1 0,0 0 1,1-1-1,-1 1 0,0-1 0,1 1 1,-1-1-1,0 1 0,1-1 0,-1 1 1,1-1-1,-1 0 0,0 0 0,-1-3 0,0-1-1,-1 1 1,1 0-1,1-1 0,-1 0 1,1 1-1,-1-1 1,0-7-1,0-27 19,0 1 1,3 0-1,1 0 1,10-50-1,42-150 51,-4 78-98,-41 136-85,1 1 1,2 0-1,0 0 0,22-30 1,-33 52 97,-1 0 0,0 0 0,1 0 0,0 0 0,-1 0 0,1 1 0,-1-1 0,1 0-1,0 1 1,-1-1 0,1 0 0,0 1 0,0-1 0,0 0 0,0 1 0,-1 0 0,1-1 0,0 1 0,0-1 0,0 1 0,0 0 0,0 0 0,0-1 0,0 1 0,0 0 0,0 0 0,0 0 0,0 0 0,0 0 0,0 0 0,1 1 0,1 1 14,-1 0 0,0 0-1,0 0 1,0 0 0,0 0 0,0 0 0,0 1 0,0-1 0,1 5 0,9 16 42,-1 1 0,-1 0 0,-2 0 0,0 1 0,6 41 0,-7-35-33,21 85-8,81 208-1,-93-289-40,1 4-491,-7-12-3816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2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9513,'0'0'2178,"146"-14"-2178,-92 8-64,5 0-192,2 2-225,1-3-576,3 1-704,0-2-1186,0 2-448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9161,'0'0'6432,"-2"23"-5930,0 2-337,-2 22 393,3 62 0,41 264 2055,-19-214-1926,4 52 391,-5 304 0,-30-428-3053,10-90 576,1 0 1,-1 0-1,1 0 1,0 0-1,0 1 1,3-7-1,2-7-2418,2-17-2824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6438,'0'0'3497,"18"1"-2894,121 6 224,280-26 667,-133 2-911,762 3 1093,-1047 13-1658,-1 1 0,0 0-1,0 0 1,0 0-1,0 0 1,1-1 0,-1 1-1,0 0 1,0 0-1,0 0 1,0 0 0,0-1-1,1 1 1,-1 0-1,0 0 1,0-1 0,0 1-1,0 0 1,0 0-1,0-1 1,0 1 0,0 0-1,0 0 1,0 0-1,0-1 1,0 1 0,0 0-1,0 0 1,0-1-1,0 1 1,0 0 0,0 0-1,-1-1 1,1 1 0,0 0-1,0 0 1,0 0-1,0-1 1,-1 1 0,-4-10-39,0 5 41,-1 1 1,1 0 0,-1 0-1,0 1 1,-1-1 0,1 1-1,-1 1 1,-10-4 0,-61-13 38,55 15-96,15 2 29,-19-4-57,-46-15 0,62 17 45,1-1 1,0 0 0,0-1-1,0 0 1,1-1-1,0 0 1,-14-13-1,23 20 20,0 0-1,0 0 1,0 0-1,-1 0 1,1 0-1,0 0 1,0-1-1,0 1 1,0 0-1,0 0 0,0 0 1,0 0-1,0 0 1,-1 0-1,1 0 1,0-1-1,0 1 1,0 0-1,0 0 1,0 0-1,0 0 1,0 0-1,0-1 1,0 1-1,0 0 1,0 0-1,0 0 1,0 0-1,0 0 1,0-1-1,0 1 1,0 0-1,0 0 1,0 0-1,0 0 1,0 0-1,0-1 0,0 1 1,0 0-1,0 0 1,1 0-1,-1 0 1,0 0-1,0 0 1,0 0-1,0-1 1,0 1-1,0 0 1,0 0-1,1 0 1,-1 0-1,0 0 1,0 0-1,0 0 1,0 0-1,0 0 1,0 0-1,1 0 1,-1 0-1,0 0 1,0 0-1,0 0 0,0 0 1,0 0-1,1 0 1,-1 0-1,0 0 1,13-1 12,-10 2-10,6-1 28,1 1 0,-1 0 1,1 1-1,-1 0 0,0 0 0,0 1 1,0 0-1,12 7 0,8 6 145,31 22 0,-50-31-162,-9-7-5,-1 1-1,1-1 1,-1 1-1,1-1 1,-1 1 0,1 0-1,-1-1 1,1 1-1,-1 0 1,0 0-1,1-1 1,-1 1 0,0 0-1,0 0 1,0-1-1,1 1 1,-1 0 0,0 0-1,0 0 1,0-1-1,0 1 1,0 0-1,-1 0 1,1 0 0,0-1-1,0 1 1,0 0-1,-1 0 1,1-1-1,0 1 1,-1 0 0,1-1-1,-1 1 1,1 0-1,-1-1 1,1 1 0,-1 0-1,1-1 1,-2 1-1,-24 24 74,14-17-240,0-1-1,0 0 1,0-1-1,-24 9 1,-58 12-2995,50-15 235,3 0-551,3-4-149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3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8456,'0'0'4297,"2"17"-3635,24 280 2253,2 519 1393,-31-766-4050,-14 88 1,12-113-198,-1 0 1,-1 0-1,-2-1 1,0 0 0,-17 30-1,25-53-100,-7 12 230,8-12-203,0-1 1,0 0-1,0 0 1,0 0-1,0 1 1,0-1-1,0 0 1,-1 0-1,1 0 1,0 0-1,0 0 1,0 1-1,0-1 1,0 0-1,0 0 1,0 0-1,-1 0 1,1 0-1,0 0 1,0 1-1,0-1 1,0 0-1,0 0 1,-1 0-1,1 0 0,0 0 1,0 0-1,0 0 1,0 0-1,-1 0 1,1 0-1,0 0 1,0 0-1,0 0 1,-1 0-1,1 0 1,0 0-1,0 0 1,0 0-1,0 0 1,-1 0-1,1 0 1,0 0-1,0 0 1,0 0-1,0 0 1,-1-1-1,1 1 1,0 0-1,0 0 1,0 0-1,0 0 1,0 0-1,0 0 0,-1-1 1,1 1-1,0 0 1,0 0-1,0 0 1,0 0-1,0-1 1,0 1-1,0 0 1,0 0-1,0-1 1,-6-50-2572,2 10-402,-4-6-1633,0-6-1083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4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7111,'0'0'4238,"17"-1"-3859,255-12 924,938-38 694,-157 45-1784,-727 6 881,-326 1-1063,1-1-1,0 1 1,0-1-1,0 1 1,-1-1-1,1 1 1,0 0-1,-1-1 1,1 1-1,0 0 1,-1 0-1,1-1 1,-1 1-1,1 0 1,-1 0-1,0 0 1,1 0-1,-1-1 1,0 1-1,1 0 1,-1 0-1,0 0 1,0 0-1,0 0 1,0 0-1,0 0 1,0 0-1,0 1 1,0 39 358,-1-30-253,12 193 1215,-1-61-343,-9 483 722,-2-601-1600,-2 0 0,0 0 0,-13 42 0,14-60-103,0 0-1,-1 0 0,0-1 0,0 1 1,-1-1-1,0 0 0,0 0 0,0 0 1,-1 0-1,0-1 0,0 0 0,0 0 1,0 0-1,-1 0 0,0-1 0,0 0 1,-11 5-1,-17 3-12,0-1 0,-1-2 1,0-1-1,-72 6 0,69-9-10,-463 33-112,423-33 82,-879 56-503,464-28 396,101-27 96,387-6-12,1 0-1,-1-1 1,0 0 0,1 1 0,-1-2 0,-4-1 0,8 3 36,1 0 0,-1 0 1,1 0-1,-1-1 0,1 1 0,0 0 1,-1-1-1,1 1 0,-1 0 1,1-1-1,0 1 0,-1-1 1,1 1-1,0 0 0,-1-1 1,1 1-1,0-1 0,-1 1 1,1-1-1,0 1 0,0-1 1,0 1-1,0-2 0,0 1-3,0 0-1,0 0 1,1-1-1,-1 1 1,0 0-1,1 0 1,-1 0-1,1 0 1,0 0-1,-1 0 1,1 0-1,0 0 1,0 0-1,-1 0 1,1 1-1,1-2 1,10-8-593,1 1 1,-1 0-1,1 1 1,1 0-1,27-11 0,79-23-8405,-110 39 7950,56-17-4777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5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4 335 7815,'0'0'4474,"0"6"-4090,-3 40 195,3 0-1,4 48 0,20 97 874,-21-172-1268,-2-6 70,1 0-1,6 17 1,-8-29 115,1-9-121,0 0 0,0-1 0,-2-15 0,1 13-157,-2-118-31,2-97 91,3 174-250,2 0 0,16-68 1,-17 102 62,0-2 10,1 1 1,0 0-1,15-31 0,-20 48 25,1 0 1,0 0-1,0 1 0,0-1 0,1 0 1,-1 1-1,0-1 0,0 1 0,1-1 1,-1 1-1,1 0 0,-1 0 0,1 0 1,0 0-1,-1 0 0,1 0 0,0 0 1,0 0-1,0 0 0,0 1 0,0-1 1,0 1-1,-1 0 0,1-1 0,0 1 1,0 0-1,0 0 0,0 0 0,0 1 1,0-1-1,0 0 0,0 1 0,0-1 1,0 1-1,0 0 0,0-1 0,-1 1 1,1 0-1,0 0 0,2 2 0,3 2 4,0 0 0,0 0 0,-1 1 0,0-1-1,0 1 1,0 1 0,-1-1 0,6 9 0,-3 0 46,0-1 0,-1 1 0,0 1 0,-1-1 0,-1 1 0,0 0 1,-1 1-1,2 21 0,-5-27-43,0-1 1,-1 0-1,0 1 1,-1-1-1,0 1 1,-1-1-1,0 0 1,0 0-1,-1 0 1,-1 0-1,1 0 0,-2-1 1,1 1-1,-9 11 1,5-9-42,-1-1-1,-1 0 1,0 0-1,0-1 1,-1-1 0,0 0-1,-20 13 1,30-23 22,1 1 0,0 0 0,0-1 0,0 1 0,0-1 0,0 1-1,-1 0 1,1-1 0,0 1 0,0-1 0,0 1 0,0 0 0,0-1 0,0 1 0,0-1 0,1 1 0,-1 0 0,0-1 0,0 1 0,0-1-1,0 1 1,0 0 0,1-1 0,-1 1 0,0 0 0,0-1 0,1 1 0,-1-1 0,3-2 4,0 0-1,1 1 1,-1-1-1,1 1 1,-1 0 0,1 0-1,0 0 1,0 0-1,0 1 1,0-1-1,0 1 1,0 0 0,0 0-1,0 0 1,0 1-1,1 0 1,6 0 0,-2 0 6,0 0 1,0 1 0,0 1 0,0-1 0,0 1-1,-1 1 1,14 5 0,-10-2 19,0 1 0,-1 1-1,0 0 1,0 1 0,-1 0-1,0 0 1,-1 1 0,0 1-1,0-1 1,-1 2 0,0-1 0,-1 1-1,-1 0 1,0 0 0,0 1-1,-1-1 1,-1 1 0,0 1 0,-1-1-1,-1 0 1,1 1 0,-1 20-1,-2-29-9,0-1-1,-1 1 0,1-1 1,-1 1-1,0-1 0,0 0 1,-1 1-1,1-1 0,-1 0 0,0 0 1,0 0-1,-1 0 0,1 0 1,-1 0-1,-3 3 0,1-1 11,-1-1-1,0 0 1,0 0-1,0-1 1,-1 0-1,0 0 1,0 0-1,-9 3 1,-2 0 11,-1-2-1,0 0 1,0-1 0,0-1-1,0 0 1,-28-1 0,39-2-67,0 0 1,0-1 0,1 0 0,-1 0 0,0 0 0,0-1 0,1-1 0,-9-2 0,12 3 5,0 0 0,1-1 0,-1 1 0,1-1 0,0 1 0,0-1 0,-1 0 0,2 0 1,-1 0-1,0-1 0,1 1 0,-1-1 0,1 1 0,0-1 0,0 0 0,-2-8 0,-1-4-673,1 0 1,1 0-1,1 0 0,-2-34 0,4 36-1619,1 1 1,0-1-1,5-19 0,-2 18-1433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5.9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8488,'0'0'4324,"-6"19"-3913,2-5-324,-3 8 56,1-1-1,1 1 1,0 1 0,0 27 0,-4 583 3989,9-460-3427,1-66 58,21 161 0,-20-244-709,-1-15-41,0 1 0,1 0 1,5 18-1,-6-27-45,3-16-11472,-2-12 6870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6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1 255 6086,'0'0'6123,"1"-3"-5557,1 1-485,0 1 0,-1-1 0,1 0 0,0 0 0,0 1 1,0 0-1,0-1 0,0 1 0,0 0 0,1 0 0,-1 0 1,0 0-1,5-1 0,40-8 559,-24 7-462,123-19 978,227-5 0,-211 19-708,161-1 95,103-8-35,-314 1 106,-111 16-606,-1 0-1,0 0 1,1 0-1,-1 0 1,0 0-1,1 0 1,-1 0-1,0-1 0,0 1 1,1 0-1,-1 0 1,0 0-1,1 0 1,-1 0-1,0-1 1,0 1-1,0 0 1,1 0-1,-1 0 1,0-1-1,0 1 1,0 0-1,1 0 1,-1-1-1,0 1 1,0 0-1,0 0 1,0-1-1,0 1 1,1 0-1,-1-1 1,0 1-1,0 0 1,0-1-1,0 1 1,-6-13 48,-14-8-88,4 10 6,0 2-1,0-1 1,-1 2 0,0 0 0,0 1 0,-1 1 0,0 1-1,0 0 1,-23-2 0,25 5-193,35 9 247,-1 0 1,30 17-1,-9-4-11,-24-14 37,-1 1 1,1 1 0,-1 0 0,-1 1-1,0 1 1,0 0 0,15 15-1,-28-24-48,0-1 0,1 1-1,-1 0 1,1-1-1,-1 1 1,0-1 0,0 1-1,1 0 1,-1 0-1,0-1 1,0 1-1,0 0 1,0-1 0,0 1-1,0 0 1,0 0-1,0-1 1,0 1 0,0 0-1,0-1 1,-1 1-1,1 0 1,0-1-1,0 1 1,-1 0 0,1-1-1,0 1 1,-1 0-1,1-1 1,-1 1-1,0 0 1,-20 18 124,17-16-92,-8 5-17,-1 0 0,0 0 0,-1-1 0,0-1 0,-26 9 0,-80 15-962,61-17-560,-54 14-6139,58-15 2259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5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32 13837,'0'0'4036,"13"-7"-3881,-1 0-111,1 1 1,15-5-1,-26 11-36,0-1-1,-1 1 1,1 0-1,0 1 0,-1-1 1,1 0-1,-1 0 1,1 1-1,-1-1 1,1 0-1,0 1 1,-1 0-1,1-1 0,-1 1 1,0 0-1,1 0 1,-1 0-1,0 0 1,1 0-1,-1 0 1,0 0-1,0 0 1,0 0-1,0 1 0,0-1 1,0 0-1,0 1 1,-1-1-1,1 1 1,0-1-1,0 3 1,0-1 9,2 1 3,-1 1 0,-1 0 0,1 0 0,0 0 0,-1 0 0,0 0 0,-1 0 0,1 0 0,-1 1 0,0-1 0,0 0 0,0 0 0,-1 0 0,0 0 0,0 1 0,-2 6-1,-1-2-8,0 0-1,0 0 0,-1-1 1,0 0-1,-1 0 0,0 0 1,-8 9-1,-7 6 16,-1-2-1,-2 0 1,0-1 0,-41 27-1,65-48-23,-1 0-1,1 0 0,0 0 0,0 0 1,0 0-1,0 1 0,0-1 1,0 0-1,-1 0 0,1 0 1,0 0-1,0 0 0,0 1 0,0-1 1,0 0-1,0 0 0,0 0 1,0 0-1,0 1 0,0-1 1,0 0-1,0 0 0,0 0 0,0 1 1,0-1-1,0 0 0,0 0 1,0 0-1,0 0 0,0 1 0,0-1 1,0 0-1,0 0 0,0 0 1,1 0-1,-1 0 0,0 1 1,0-1-1,0 0 0,0 0 0,0 0 1,0 0-1,1 0 0,-1 0 1,0 1-1,0-1 0,0 0 1,0 0-1,0 0 0,1 0 0,-1 0 1,0 0-1,0 0 0,0 0 1,0 0-1,1 0 0,-1 0 0,0 0 1,0 0-1,0 0 0,1 0 1,-1 0-1,0 0 0,0 0 1,0 0-1,0 0 0,1 0 0,-1 0 1,0-1-1,30 1-158,0-1 0,0-2 0,0-1 0,34-10 0,32-13-2922,0-3-3851,-50 14 2317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6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9225,'0'0'4004,"-7"19"-3460,0 1-385,0-3 24,1 1 0,0 1-1,2-1 1,-5 38 0,2 243 2906,7-203-2147,20 397 2023,-11-337-2594,-9-126-318,0-18-56,1 0 1,0-1-1,2 14 1,-2-23-62,-6-36-9818,0 6 5788,1-6-342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7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145 212 7911,'0'0'3086,"19"-12"-2552,60-38-32,-72 46-400,1 0 1,-1 0-1,1 1 1,-1 0-1,1 1 1,0-1-1,0 2 1,0-1-1,16 0 1,0-1 174,60-4 616,122 4 0,-55 3-511,563-30 492,-455 17-723,-71 9-3,143-12 318,-325 16-352,-1-1 0,1 0 0,0 0 1,-1 0-1,1-1 0,-1 0 0,0 0 0,1 0 1,-1 0-1,0-1 0,0 0 0,-1 0 1,1 0-1,6-7 0,-7 1 1446,-6 19-1310,-32 167 380,18-6 169,7 252 0,54 169-240,-39-545-458,-2 1 0,-4 84 1,-1-126-92,1 1 0,-2-1 0,1 0 0,-1 1 0,0-1 0,0 0 0,-1 0 0,0 0 0,0-1 0,0 1 0,0-1 0,-1 1 0,0-1 0,0 0 0,-1-1 0,1 1 1,-1-1-1,0 0 0,0 0 0,-12 7 0,5-6 8,0 1 0,-1-1 0,0-1 0,0 0 0,0-1 0,0-1 0,0 0 0,-27 1 0,-54-5 42,-149-22-1,20 0 4,-592 8-109,702 16 81,-15 0-21,-326-8 15,440 7-44,0-1 1,0 0-1,-22-6 0,35 8 2,1 0 0,-1 0-1,1 0 1,0 0 0,-1-1 0,1 1-1,-1 0 1,1 0 0,0-1 0,-1 1-1,1 0 1,0-1 0,-1 1-1,1 0 1,0-1 0,0 1 0,-1 0-1,1-1 1,0 1 0,0-1-1,0 1 1,0 0 0,-1-1 0,1 1-1,0-1 1,0 1 0,0-1 0,0 1-1,0-1 1,5-16-333,17-12-388,-12 21 91,0 1 1,0 0 0,1 0-1,0 1 1,19-7 0,61-18-7921,-83 28 7575,41-12-5178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78 10602,'0'0'4596,"-19"-13"-4099,-62-38-33,77 49-421,1 0-1,-1 0 0,0 0 1,1 1-1,-1 0 0,0 0 1,0 0-1,-6-1 0,7 2-11,1 0-1,0 1 1,-1-1 0,1 0-1,0 1 1,0-1-1,-1 1 1,-2 1-1,-3 1 62,-2 1 17,0 1 1,1-1 0,0 2 0,-1-1 0,2 1 0,-1 1-1,1-1 1,0 1 0,0 1 0,1 0 0,-7 9-1,-2 4 221,0 1 0,2 1 0,-14 30 0,22-41-236,1 1 0,0-1 0,1 1 0,0 0 0,1 1 0,1-1 0,0 1 1,1-1-1,0 1 0,2 19 0,0-25-59,0 0 0,0 0 1,1-1-1,0 1 0,1 0 0,-1-1 1,1 0-1,1 0 0,0 0 0,0 0 1,0 0-1,0-1 0,1 1 1,0-1-1,1-1 0,-1 1 0,1-1 1,0 0-1,9 6 0,0-3-8,-1-1-1,1 0 1,0-1-1,1 0 1,0-1-1,0-1 1,20 3-1,5-2-65,69-1 0,-89-4-97,-1-1 1,0 0-1,39-10 1,-48 8-554,0-1 1,0 0 0,0 0 0,18-12 0,-26 15 49,-1 0 1,0-1-1,0 0 0,0 1 1,0-1-1,0 0 0,0 0 1,0 0-1,0 0 0,-1 0 0,1-1 1,-1 1-1,2-3 0,3-15-5163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8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9545,'0'0'4255,"3"25"-3540,22 162 817,12 158 1870,53 366 302,-15-306-2701,-73-390-981,-2-14-97,0-9-6722,-4-32 499,-2 5 703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9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9449,'0'0'1212,"11"17"-161,75 113 610,24 24-81,-84-121-1468,2-2 0,45 41 0,-64-65-508,-1 0 0,17 9 0,-5-7-7187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4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0 10602,'0'0'6726,"-20"20"-6197,-68 67 31,81-80-480,0 1 0,1-1 0,0 1-1,0 1 1,1-1 0,0 1-1,0 0 1,-3 11 0,-1-1 67,-154 372-1812,152-369-2844,-22 35 1,12-26-1882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0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7047,'0'0'2995,"-9"25"-2350,-2 5-440,0-3 19,2 0 0,1 0-1,-7 44 1,2 29 629,4 1-1,5 0 0,4 0 1,4 0-1,19 107 0,36 93 272,-14-85-758,-42-170-925,-3-37-521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1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1672 281 6630,'0'0'6075,"-3"1"-5664,-114 23 668,-347 19 529,134-16-568,-58-8 380,387-19-1396,-2 0 47,-1 0 1,1 0-1,-1 0 0,1 0 1,0-1-1,-1 1 0,1-1 1,0 0-1,0 0 1,0 0-1,-5-2 0,8 2-44,-1-1 1,0 1-1,1 0 0,-1 0 0,1-1 0,-1 1 0,1-1 0,0 1 0,-1 0 0,1-1 0,0 1 0,0-1 0,0 1 0,0 0 0,0-1 0,1 1 0,-1-1 0,0 1 0,1-2 0,10-25 121,2 9-101,0 0 0,2 1 1,0 1-1,0 1 0,2 0 0,0 1 0,36-24 0,148-75 7,-139 82-4,0 7-18,-275 108 256,-70-2-229,10-4-59,260-71-1,11-4-2,0-1 0,0 0 0,0 0 1,-1 0-1,1 0 0,-1 0 0,1-1 0,-1 1 0,1-1 0,-5 1 1,6 1 3,0-1 1,1 1 0,0 0 0,-1-1-1,1 1 1,0 0 0,0-1 0,0 1 0,0 0-1,0-1 1,0 1 0,1 0 0,-1-1-1,1 3 1,4 7 19,-1-1 0,2 0-1,-1-1 1,1 1 0,1-1 0,0 0-1,13 12 1,64 54 73,-63-57-65,31 22 237,2-1 0,89 47 0,-9-18-1433,-1-6-5858,-96-46-278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1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7207,'0'0'1532,"7"24"-753,2 2-530,-1-4 14,-1 1 0,-2-1 0,0 1 0,3 38 0,1 47 899,38 530 3874,-42-164-3060,-7-436-1877,-2-1 1,-15 62 0,18-99-362,0 0 0,0 0 0,0 0 0,0 0 0,0 0 0,0 0 1,0 0-1,0 0 0,0 0 0,0 0 0,0 0 0,0-1 0,0 1 1,0 0-1,0-1 0,0 1 0,0-1 0,1 1 0,-3-2 1,-12-12-4202,-4-9-972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2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2000 254 8168,'0'0'5295,"-20"-2"-5049,-3-1-191,-1-1 30,-1 2 0,-48 2 0,-260 27 571,-772 73 1741,895-76-1249,210-24-1137,0 0 0,1 0 0,-1-1 0,0 1 0,0 0 0,0 0 0,0 0 0,0 0-1,0 0 1,0 0 0,0 0 0,0 0 0,0 0 0,0 0 0,0-1 0,0 1 0,0 0 0,0 0 0,0 0 0,0 0 0,0 0 0,0 0 0,0 0 0,0 0 0,0 0 0,0-1 0,0 1 0,0 0 0,0 0-1,0 0 1,0 0 0,0 0 0,0 0 0,0 0 0,0 0 0,-1 0 0,1 0 0,0 0 0,0-1 0,0 1 0,0 0 0,0 0 0,0 0 0,0 0 0,0 0 0,0 0 0,0 0 0,-1 0 0,1 0 0,0 0-1,0 0 1,0 0 0,0 0 0,0 0 0,0 0 0,0 0 0,0 0 0,0 0 0,-1 0 0,1 0 0,12-11 121,16-9-137,28-11 65,82-32-1,-1 1 52,173-111 156,-296 162-226,-12 9-12,1 0-1,-1 0 0,1 0 1,0 0-1,0 0 1,5-2-1,-7 4 15,-1-2-22,-5 2-69,-12 1 49,0 1-1,0 0 0,0 1 1,1 1-1,-1 1 1,1 0-1,-27 13 1,-109 66-36,103-54 61,-13 6-51,-125 53 1,155-78 44,1-1 1,-1-1 0,-1-2 0,0-1-1,0-1 1,-46 0 0,78-5-19,1-1 0,-1 1 1,0 0-1,1 0 0,-1 0 0,0 0 1,1 0-1,-1 0 0,0 0 0,1 0 1,-1 1-1,1-1 0,-1 0 0,0 0 1,1 1-1,-1-1 0,0 0 0,1 0 1,-1 1-1,1-1 0,-1 1 0,1-1 1,-1 1-1,1-1 0,-1 0 0,0 2 1,1-1-1,0-1 0,1 1 1,-1 0-1,0 0 0,0 0 0,0-1 1,0 1-1,1 0 0,-1 0 1,0-1-1,1 1 0,-1 0 0,1-1 1,-1 1-1,1 0 0,-1-1 1,1 1-1,0 0 0,34 29 28,-35-30-31,78 52 205,3-4-1,120 53 1,77 44-1252,-276-143 984,40 26-2242,-17-7-2184,-6 1-1959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5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13 9353,'0'0'4997,"18"-3"-4752,57-6-47,-74 9-192,1 0 1,-1 0 0,0 0 0,0 0 0,1 0 0,-1 0-1,0 0 1,0 0 0,1 1 0,-1-1 0,0 0 0,0 1-1,0-1 1,1 1 0,-1 0 0,0-1 0,0 1 0,0 0-1,0 0 1,0-1 0,0 1 0,0 0 0,-1 0 0,1 0-1,0 0 1,0 0 0,0 2 0,0 0 7,0 0 0,-1 0 0,1 0 0,-1 0 0,0 0 0,1 0 0,-1 0 0,-1 3 0,1 4 26,-1-1-25,1 0-1,-1 0 1,-1 0 0,0 0-1,0 0 1,0-1-1,-1 1 1,-1-1-1,1 0 1,-1 1 0,-1-2-1,0 1 1,0 0-1,0-1 1,-13 13-1,-8 5 65,0 0 1,-51 34-1,52-41-69,14-9-5,9-9 278,78 1 37,191-8-506,-106 0-2753,-85 4-2312,-34 1 495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3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0 5573,'0'0'1639,"1"21"-1185,4 135 763,5 130 1644,18 444 855,-25-462-3134,-3-160-289,-1-108-293,1 0-1,0 0 0,0 0 1,0 0-1,0 0 0,0 1 1,0-1-1,-1 0 0,1 0 1,0 0-1,0 0 0,0 0 1,0 0-1,0 0 0,-1 1 1,1-1-1,0 0 0,0 0 1,0 0-1,-1 0 0,1 0 1,0 0-1,0 0 0,0 0 1,0 0-1,-1 0 0,1 0 1,0 0-1,0 0 0,0 0 1,-1 0-1,1 0 0,0 0 1,0 0-1,0-1 0,0 1 1,-1 0-1,1 0 0,0 0 1,0 0-1,0 0 0,0 0 1,0 0-1,-1-1 0,1 1 1,0 0-1,0 0 0,0 0 1,0 0-1,0-1 0,0 1 1,-10-8-510,-7-15-2884,-25-42 1,33 50 1815,-13-21-2389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7879,'0'0'812,"18"20"-97,56 66-85,95 118 945,-169-204-1627,0 1 0,1-1-1,-1 1 1,1-1 0,-1 0 0,0 1 0,1-1-1,-1 0 1,1 1 0,-1-1 0,1 0 0,-1 0-1,1 1 1,-1-1 0,1 0 0,-1 0 0,1 0-1,-1 0 1,1 0 0,-1 0 0,1 0 0,-1 0-1,1 0 1,-1 0 0,1 0 0,-1 0-1,1 0 1,-1 0 0,1 0 0,-1-1 0,1 1-1,-1 0 1,1 0 0,-1-1 0,1 1 0,-1 0-1,0 0 1,1-1 0,-1 1 0,1-1 0,-1 1-1,0 0 1,1-1 0,-1 1 0,0-1 0,0 1-1,1-1 1,-1 1 0,0-1 0,0 1 0,0-1-1,1 0 1,12-33-1834,-11 29 1526,3-17-1043,0-1 0,3-27 0,-6 35 776,4-32-1135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3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0 3587,'0'0'3278,"-21"24"-2557,-66 80 5,79-93-553,-1 0 0,1 1 0,1 1 1,1-1-1,-1 1 0,-5 19 0,2-5 126,-129 377 3095,114-323-2721,23-77-639,-5 18 166,0 1 1,1 0-1,1 0 1,-2 31-1,7-52-125,2-4-1650,4-10-1180,1 0 1,8-23-1,-4 5-1062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5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86 5765,'0'0'4800,"-13"-12"-4421,-68-62 726,116 135 320,-10-15-1265,7 8 17,2-2 0,2-1 0,3-2 0,2-1 1,82 74-1,-108-109-174,41 34 113,68 74-1,-116-110 91,0 0 0,0 0 0,8 20 0,-5-10-3279,1-1-5952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5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79 19026,'0'0'-192,"-16"-52"-7656,12 25 1090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6.4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12812,'0'0'6305,"9"24"-5622,1 1-475,54 127 919,130 320 2108,-185-443-3214,-1-1 0,-1 1 1,-2 0-1,0 0 0,-1 47 1,-3-75-57,-1-1 1,0 1-1,0-1 1,0 0-1,0 1 0,0-1 1,0 1-1,0-1 1,0 1-1,0-1 0,0 1 1,0-1-1,-1 0 1,1 1-1,0-1 0,0 1 1,0-1-1,0 1 1,-1-1-1,1 0 1,0 1-1,-1-1 0,1 0 1,0 1-1,0-1 1,-1 0-1,1 1 0,-1-1 1,1 0-1,0 0 1,-1 0-1,1 1 1,-1-1-1,1 0 0,0 0 1,-1 0-1,1 0 1,-1 0-1,1 1 0,-1-1 1,1 0-1,-1 0 1,1 0-1,0 0 1,-1 0-1,1-1 0,-1 1 1,1 0-1,-1 0 1,1 0-1,0 0 0,-1 0 1,1-1-1,-1 1 1,1 0-1,0 0 1,-1-1-1,1 1 0,0 0 1,-1-1-1,-24-19-2628,19 13 1759,1 0 0,0-1 0,1 1 0,0-1 0,0 0 1,1 0-1,-1 0 0,2 0 0,-1-1 0,1 1 0,1-1 0,0 0 0,0 1 0,0-13 0,0-25-2924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7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6694,'0'0'7068,"9"14"-6486,12 22 208,24 56 0,-23-36 713,16 64 0,-37-118-969,-6-14-107,1-1-406,0 0-1,1 0 1,0 0 0,1-1-1,1 1 1,0-1 0,1 1-1,2-22 1,-1 24-21,1 0-1,0 0 1,1 0-1,0 0 1,1 0 0,0 1-1,0 0 1,1 0-1,1 0 1,10-15-1,-14 23 2,-1 0 0,1-1-1,0 1 1,0 0-1,0 1 1,0-1-1,1 0 1,-1 0 0,0 1-1,1 0 1,-1-1-1,1 1 1,-1 0 0,1 0-1,0 0 1,-1 1-1,1-1 1,0 1 0,0-1-1,-1 1 1,1 0-1,0 0 1,0 0 0,0 0-1,-1 1 1,1-1-1,4 2 1,-2 0 7,-1 0 0,1 0 0,-1 0 1,0 1-1,1 0 0,-1 0 0,0 0 0,-1 0 0,1 0 0,0 1 1,-1 0-1,0 0 0,0 0 0,3 5 0,7 16 91,-2 0 0,0 0 1,12 53-1,9 20 105,-26-85-181,0 0-1,0 0 1,1-1 0,1 0-1,10 13 1,-15-22-11,-1 0 1,1 0-1,0 0 0,0-1 1,0 1-1,1-1 0,-1 0 1,0 0-1,1 0 1,-1-1-1,1 1 0,0-1 1,-1 0-1,1 0 0,0 0 1,0 0-1,0-1 1,0 1-1,0-1 0,0 0 1,0 0-1,0-1 0,0 1 1,-1-1-1,1 0 1,7-2-1,-5 1-2,0-1-1,0 1 1,0-1 0,0-1 0,-1 1-1,1-1 1,-1 0 0,0-1 0,0 1-1,0-1 1,0 0 0,-1 0 0,0 0 0,6-11-1,-4 4 4,0-1 0,-1-1 0,0 1 0,-2-1 0,1 1 0,2-27 0,-2-85-98,-4 96 74,0 22 11,1 1 1,-1-1-1,-1 1 1,1-1-1,-1 1 1,0-1-1,-1 1 0,0-1 1,0 1-1,0 0 1,-6-11-1,7 16-1,1 1-1,-1-1 0,0 1 1,0-1-1,0 1 0,0-1 1,1 1-1,-1 0 0,0-1 1,0 1-1,0 0 0,0 0 1,0-1-1,0 1 0,0 0 1,0 0-1,0 0 0,0 0 1,0 0-1,0 1 0,0-1 1,0 0-1,-1 1 0,-1-1 0,1 1-1,0 0 0,-1 0 1,1 0-1,0 0 0,0 0 1,-1 1-1,-1 1 0,0 1 6,1 1-1,-1-1 0,1 1 1,0-1-1,1 1 1,-1 0-1,1 0 0,0 0 1,0 1-1,1-1 0,-1 0 1,1 1-1,0-1 1,1 1-1,-1-1 0,1 1 1,0-1-1,1 7 1,0 1 5,1 1 1,1-1 0,0 1 0,0-1-1,1 0 1,7 14 0,-6-17-12,0-1 0,0 0 0,1 0 0,0-1 0,1 0 0,0 0-1,0 0 1,1-1 0,0 0 0,16 10 0,-10-8 8,1 0 0,0-2-1,1 0 1,0 0 0,30 7 0,-45-14 21,0 1-23,-1-1-1,0 0 1,0 1-1,0-1 1,0 1-1,0-1 1,0 0-1,0 1 1,0-1-1,0 1 0,0-1 1,0 1-1,-1-1 1,1 0-1,0 1 1,0-1-1,0 0 1,0 1-1,-1-1 1,1 1-1,0-1 1,0 0-1,-1 1 0,1-1 1,-1 1-1,-3 1-7,1 0-1,0 0-1,0 0 0,0-1 0,0 1 1,-1-1-1,1 0 0,-5 1 1,5-2 22,3 0-38,0-2-4,2-4 32,-1 0 0,1 1 0,0-1 1,0 0-1,1 1 0,-1 0 1,6-8-1,30-39-31,-4 7 64,-17 15-87,13-32-1,-7 15 55,-48 135 560,21-70-514,1 0 1,1 0-1,1 0 1,1 0-1,3 34 1,-3-49-51,1-1 1,0 1-1,0 0 1,0 0 0,0-1-1,1 1 1,-1-1-1,1 1 1,-1-1-1,1 1 1,0-1-1,0 0 1,0 0-1,0 0 1,0 0 0,1 0-1,-1-1 1,0 1-1,1-1 1,-1 1-1,1-1 1,0 0-1,-1 0 1,1 0-1,0 0 1,4 0 0,6 1-100,-1 0-1,0-1 1,1-1 0,21-1 0,-25 0-242,-1 0 0,1-1-1,0 0 1,11-4 0,6-8-3436,-24 13 3075,-1 0-1,1-1 1,-1 1 0,0-1 0,1 1-1,-1-1 1,0 1 0,0-1 0,0 0-1,0 1 1,1-4 0,-1-9-4703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8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6630,'0'0'8499,"2"-1"-8120,0 0-340,0 1 0,-1-1 0,1 1 0,0 0 0,0 0 0,0-1 0,-1 1 0,1 0 0,0 1 0,0-1 0,-1 0 0,1 0 0,0 1-1,-1-1 1,1 1 0,0 0 0,-1-1 0,1 1 0,0 0 0,-1 0 0,0 0 0,1 0 0,1 2 0,43 34 486,-38-30-399,43 37 653,-2 3 0,54 67 1,-79-76-193,-24-38-581,0 0 1,0 1-1,0-1 0,1 1 0,-1-1 1,0 0-1,0 1 0,0-1 1,0 0-1,0 1 0,0-1 1,-1 0-1,1 1 0,0-1 0,0 0 1,0 1-1,0-1 0,0 0 1,0 1-1,-1-1 0,1 0 1,0 1-1,0-1 0,0 0 1,-1 0-1,1 1 0,0-1 0,0 0 1,-1 0-1,1 0 0,0 1 1,-1-1-1,1 0 0,0 0 1,-1 0-1,1 0 0,0 1 0,-1-1 1,1 0-1,-13 4-34,11-4 21,1 0-1,0 0 1,-1 0-1,1 0 1,0 0-1,-1 0 1,1-1 0,0 1-1,-1 0 1,1-1-1,0 1 1,0-1-1,-1 1 1,1-1-1,0 0 1,0 0-1,0 1 1,0-1 0,0 0-1,0 0 1,0 0-1,0 0 1,0 0-1,1 0 1,-1 0-1,0 0 1,1-1 0,-1 1-1,1 0 1,-1 0-1,1-1 1,-1 1-1,1 0 1,0 0-1,-1-3 1,1-2-8,0 0 0,1 0 0,-1 0 0,1 0 0,0 0 0,4-11-1,6-13-27,2 0 0,1 1 0,1 0 0,34-46 0,-25 38-15,34-65 0,-48 78 81,0-1 0,-2 0 0,-1 0 0,-1 0 0,0-1 0,-3 0 0,0 0 0,-1 0 0,-3-43 0,0 60-4,0-1-1,0 1 1,-1-1-1,0 1 1,0 0-1,-1 0 1,-1 0-1,1 0 1,-2 0-1,1 1 1,-1 0-1,0 0 1,-1 0-1,0 1 1,0-1-1,-11-9 1,16 16-17,1 1 0,-1-1 0,0 1 0,1-1-1,-1 1 1,0 0 0,1-1 0,-1 1 0,0 0 0,1 0 0,-1-1 0,0 1 0,0 0 0,1 0-1,-1 0 1,0 0 0,0 0 0,1 0 0,-1 0 0,0 0 0,0 0 0,1 0 0,-1 1 0,0-1-1,0 0 1,1 0 0,-1 1 0,0-1 0,1 0 0,-1 1 0,0-1 0,1 1 0,-1-1 0,1 1-1,-1-1 1,0 1 0,1-1 0,-1 1 0,1 0 0,0-1 0,-1 1 0,1 0 0,0-1 0,-1 1-1,1 0 1,0-1 0,0 1 0,-1 0 0,1 0 0,-2 6 24,0 0 0,0-1 0,1 1-1,-1 7 1,-1 27 78,2 0 0,2 0 0,7 55 0,30 122 348,-31-182-354,-2-11-10,35 153 434,-32-152-478,1 0-1,0-1 1,2 0-1,23 37 1,-29-55-79,0 0 0,1 0 0,0 0 0,0-1 0,1 0 1,0 0-1,8 5 0,-14-11 20,0 0-90,-1-1 1,1 1-1,-1-1 0,0 1 0,1-1 0,-1 0 1,0 1-1,1-1 0,-1 0 0,0 1 0,0-1 0,1 0 1,-1 1-1,0-1 0,0 0 0,0 1 0,0-1 1,0 0-1,0 1 0,0-1 0,0 0 0,0 1 0,-1-2 1,1-25-376,-3 6-41,-12-42 0,10 47 399,1 1-1,1-2 1,1 1 0,-2-24-1,4 34 109,1 1 0,-1 0 0,1-1 0,0 1 0,1 0 0,-1-1 0,1 1 0,0 0 0,0 0 0,1 0 1,0 1-1,-1-1 0,2 0 0,-1 1 0,0 0 0,1 0 0,7-6 0,0 1-138,2 1 1,-1 1 0,1 0 0,0 1 0,0 0-1,1 1 1,24-6 0,4-2-1212,-7 1-1845,-1-1 0,33-20 1,-52 25 2553,-1-1 1,18-15 0,-23 16 1110,-1 0-1,1-1 1,-1 0-1,7-11 1,5-15 3218,-17 19 2590,-11 26-5235,3-3-886,0 0 0,1 1 0,0-1 0,0 1 0,1 0 0,0 0 0,0 1 0,1-1-1,0 0 1,1 1 0,-1-1 0,2 1 0,-1 0 0,1-1 0,1 1 0,-1-1-1,5 17 1,3 7 354,1 0 0,2-1 0,19 40 0,-18-44-88,27 65 1127,-38-91-1168,-14-3 185,10 2-546,0-1 1,0 0 0,0 1-1,0-1 1,0 0 0,0 0-1,0 0 1,0-1 0,-2-1-1,-5-4 1,1-1 0,1 1 0,-1-2 0,1 1 0,1-1 0,-1 0 0,2-1 0,-1 0 0,1 0 0,1 0 0,-8-20 0,2 1 11,2-1 0,1 1-1,-6-43 1,5 1 36,3-133 0,6 192-50,1 0-1,0 0 0,1 0 1,1 0-1,-1 0 1,2 0-1,6-16 1,-8 24-11,1-1 1,-1 1 0,1-1-1,-1 1 1,1 0-1,1 0 1,-1 1 0,0-1-1,1 1 1,0-1 0,0 1-1,0 0 1,0 0 0,1 1-1,-1-1 1,0 1 0,1 0-1,0 0 1,0 1 0,7-2-1,-4 1 8,0 1-1,1 1 1,-1-1-1,0 2 1,0-1-1,0 1 1,1 0-1,-1 0 1,0 1-1,0 0 1,-1 1-1,1 0 1,0 0-1,-1 1 1,0-1 0,0 2-1,0-1 1,0 1-1,-1 0 1,1 0-1,-1 1 1,0 0-1,-1 0 1,0 0-1,0 1 1,0 0-1,-1-1 1,0 2-1,0-1 1,-1 0-1,1 1 1,-2 0-1,1 0 1,-1 0-1,1 11 1,-2-6-16,0-1 0,-1 0 0,-1 1 1,0-1-1,-1 0 0,0 0 0,-1 1 0,0-1 0,-8 19 0,-4 1-56,-2 0-1,-20 29 0,26-45 50,8-9-37,-1-1 0,1 0-1,-1 1 1,2-1 0,-1 1-1,1 0 1,0 0 0,-1 9-1,2-12 50,1 1 0,0-1-1,0 0 1,1 0 0,-1 1-1,1-1 1,0 0 0,0 0-1,0 0 1,1 0 0,0 0 0,-1 0-1,1 0 1,5 6 0,-1-1 6,1-1 0,0 0 0,1-1 1,0 0-1,0 0 0,12 8 1,58 30-216,-61-36 194,1 0-1,-2 1 1,0 0 0,0 2 0,27 24-1,-42-35 25,0 1 0,0-1 0,0 1-1,-1-1 1,1 1 0,0-1 0,0 1-1,-1-1 1,1 1 0,-1-1-1,0 1 1,1 0 0,-1-1 0,0 1-1,0 0 1,0-1 0,0 1 0,0 0-1,0-1 1,-1 1 0,1 0 0,0-1-1,-1 1 1,0-1 0,1 1 0,-1-1-1,0 1 1,0-1 0,-1 3 0,-2 2 1,0-1 1,-1 1-1,1-1 1,-1 0-1,-10 8 1,4-5 0,-1-1 0,0 0 0,0 0 1,-1-1-1,1-1 0,-26 8 0,4-5-17,-54 8 0,78-15 5,-52 5 43,56-6-28,1 0-1,-1 0 1,1 0-1,0-1 1,-1 0-1,1 0 1,0 0 0,-9-4-1,13 4-8,0 0 1,0 0-1,-1 0 0,1 0 1,0 0-1,0 0 0,0 0 1,1-1-1,-1 1 0,0 0 1,0-1-1,1 1 0,-1 0 0,1-1 1,-1 1-1,1-1 0,-1 1 1,1-1-1,0 1 0,0-1 1,0 1-1,0-1 0,0 0 1,0 1-1,0-1 0,1-1 1,0-3-9,0 1 1,0-1 0,1 0 0,-1 0 0,6-9 0,0 3 4,0 1 0,1 0 1,0 0-1,1 1 1,0 0-1,0 1 1,17-13-1,85-56-67,-72 53 36,90-55-63,-61 40 94,77-61 0,-131 89 29,0 0 0,0-1 0,-2-1 0,0 0-1,21-31 1,-27 35 9,-1-1-1,0 1 0,0-1 0,-1 0 0,0 0 0,-1-1 1,-1 1-1,0-1 0,0 1 0,0-19 0,-16 40 7,9-3-20,0 1 1,1 1 0,0-1-1,0 1 1,1-1 0,0 1-1,1 0 1,0 0 0,-2 18-1,1 11 117,1 39-1,2-56-82,0 49 59,1 84 320,1-120-327,1 0 0,12 49 0,-12-73-82,-1-1 1,2 0-1,-1 0 1,1 0-1,0 0 1,1-1-1,9 13 1,-11-17-15,0-1 0,0 0 1,0 1-1,0-1 0,1 0 0,-1-1 1,1 1-1,0-1 0,0 1 0,0-1 0,0-1 1,0 1-1,0 0 0,1-1 0,-1 0 0,0 0 1,1 0-1,5 0 0,0-1-526,-1 0 0,0 0-1,0-1 1,1-1 0,-1 1 0,0-1-1,0-1 1,0 0 0,-1 0-1,1-1 1,9-5 0,-13 6 103,-1 0-1,0 0 1,0 0 0,0 0 0,-1 0 0,1-1-1,-1 0 1,0 0 0,0 0 0,0 0-1,0 0 1,-1-1 0,0 1 0,0-1-1,0 1 1,0-1 0,-1 0 0,0 0-1,0 0 1,0 0 0,0 0 0,-1-7 0,0-17-6461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9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12524,'0'0'4057,"22"-15"-3609,73-48-63,-89 59-342,0 0 1,1 1-1,-1 0 1,1 0 0,0 0-1,0 1 1,0 0-1,1 0 1,-1 1-1,10-1 1,-1 0 27,2-1 24,0 1 0,0 1-1,1 1 1,-1 0 0,32 5 0,-46-4-165,0 0 0,0 0 0,0 1 0,0-1 0,0 1 0,0 0 0,-1 0 0,1 0-1,0 1 1,-1-1 0,0 1 0,0 0 0,3 3 0,-3-3-189,-1 1-1,0-1 1,0 1 0,0-1-1,-1 1 1,0 0 0,1-1-1,-1 1 1,0 0 0,-1 0-1,1 0 1,-1 0-1,0 0 1,0 0 0,0 0-1,-1 5 1,-6 26-4588,-9 5-1015</inkml:trace>
  <inkml:trace contextRef="#ctx0" brushRef="#br0" timeOffset="1">31 555 10666,'0'0'3940,"143"-29"-3588,-90 13-32,2 0-159,3-2-97,1 0-64,-2-1-193,-1-1-447,-5 0-737,-9-2-866,-1-1-639,-7-1-353,1-4 96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4:5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289 112 1185,'0'0'10447,"-5"-17"-8968,-17-54-304,21 70-1135,1 0 1,0-1-1,-1 1 1,1 0-1,0 0 1,-1 0-1,1 0 1,-1 0-1,0 0 1,1 0-1,-1 0 1,0 0-1,0 0 1,1 0-1,-1 1 1,0-1-1,0 0 1,0 0-1,0 1 1,0-1-1,0 1 1,0-1-1,0 1 1,0-1-1,0 1 1,-1 0-1,1-1 1,0 1-1,0 0 1,0 0-1,0 0 1,-1 0-1,1 0 1,0 0-1,0 0 1,0 0-1,-3 1 1,-3 0 192,2-1-106,-1 0 1,1 1-1,-1 0 1,1 0-1,0 0 1,-1 1-1,1 0 0,0 0 1,0 0-1,0 0 1,0 1-1,0 0 1,-6 5-1,4-2 21,0 1 1,0 0-1,0 0 0,1 1 0,0-1 1,1 1-1,-6 10 0,-1 6 146,1 1 1,1 1-1,1 0 0,-8 42 0,8-25 12,2 0-1,2 0 0,2 0 1,3 57-1,1-90-252,0 0 1,1 1-1,0-1 0,0 0 0,1 0 0,1-1 1,0 1-1,0-1 0,1 0 0,0 0 0,0 0 0,1 0 1,0-1-1,1 0 0,0 0 0,0-1 0,1 0 1,0 0-1,11 7 0,-7-7-37,0 0 1,0-1-1,1 0 0,0 0 0,0-2 1,0 0-1,0 0 0,1-1 1,0-1-1,0 0 0,-1-1 0,1 0 1,25-3-1,-36 2-16,1-1 1,-1 1-1,0-1 0,0 1 0,0-1 1,1 0-1,-1-1 0,0 1 1,0 0-1,0-1 0,-1 1 0,1-1 1,0 0-1,-1 0 0,1 0 1,-1 0-1,1-1 0,2-3 0,-4 4-14,0 0-1,0-1 1,0 1-1,0-1 1,-1 1-1,1 0 1,-1-1-1,1 1 1,-1-1-1,0 1 1,0-1-1,0 1 1,0-1-1,-1 1 1,1-1-1,-1 1 1,1-1-1,-1 1 1,0-1-1,0 1 0,0 0 1,0 0-1,0-1 1,-4-3-1,-11-17-79,-2 1-1,0 1 0,-26-23 0,-21-26-27,64 70 119,1-1 1,-1 1-1,1-1 1,-1 0-1,1 1 1,0-1-1,0 0 1,-1 1 0,1-1-1,0 0 1,0 1-1,0-1 1,-1 0-1,1 1 1,0-1-1,0 0 1,0 0-1,0 1 1,0-1 0,1 0-1,-1 1 1,0-1-1,0 0 1,0 0-1,1 1 1,-1-1-1,0 0 1,1 1-1,-1-1 1,0 1 0,1-1-1,-1 1 1,1-1-1,-1 0 1,1 1-1,-1 0 1,1-1-1,0 1 1,0-1 0,3-2-4,-1 1 0,1 0 0,0 0 0,0 0 0,6-2 0,-4 2 9,1 0 0,0 0-1,0 1 1,0 0 0,0 0 0,0 0-1,0 1 1,0 0 0,0 1 0,0 0-1,-1 0 1,1 0 0,9 3 0,-6 0 14,-1 0 1,0 0 0,0 1 0,-1 0-1,0 1 1,1 0 0,-2 0 0,13 12 0,-6-2 35,0 0 1,-2 1 0,1 1 0,-2 0 0,0 1 0,-2 0 0,0 1 0,7 23-1,1 14 75,-3 1 0,10 89 0,-5 120-202,-17-226-63,1 22-3030,-5-1-7318,-5-29 1597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28 9257,'0'0'6011,"-17"15"-5584,-55 50-37,62-55-320,1 1 0,0 0 0,1 1 1,0-1-1,0 2 0,2-1 1,-10 22-1,1-1 24,-54 118 99,-54 102 212,114-239-362,-6 12 5,15-26-46,0 0 1,0 0-1,0 0 0,0-1 1,0 1-1,0 0 0,0 0 1,0 0-1,0 0 1,0 0-1,0 0 0,0-1 1,0 1-1,0 0 0,0 0 1,0 0-1,0 0 1,0 0-1,0 0 0,0-1 1,0 1-1,0 0 0,0 0 1,0 0-1,0 0 1,0 0-1,0 0 0,0 0 1,0-1-1,-1 1 0,1 0 1,0 0-1,0 0 1,0 0-1,0 0 0,0 0 1,0 0-1,0 0 0,-1 0 1,1 0-1,0 0 0,0 0 1,0 0-1,0 0 1,0 0-1,0 0 0,-1 0 1,1 0-1,0 0 0,0 0 1,0 0-1,0 0 1,0 0-1,0 0 0,-1 0 1,1 0-1,0 0 0,0 0 1,0 0-1,0 0 1,0 0-1,0 0 0,0-12-2,1 1 1,1-1-1,0 0 0,1 1 0,6-19 0,29-59 12,-17 41-9,34-88 22,31-71 30,-80 194-57,25-48 21,-28 55-20,1 0 0,0 1-1,0 0 1,0 0-1,1 0 1,-1 0-1,11-7 1,-14 11 0,1 1 1,-1-1-1,0 1 1,1-1-1,-1 1 1,1 0-1,-1 0 1,1-1-1,-1 1 1,1 0-1,-1 0 1,1 0 0,-1 1-1,1-1 1,-1 0-1,1 0 1,-1 1-1,1-1 1,-1 1-1,0-1 1,1 1-1,-1 0 1,0 0-1,0-1 1,1 1-1,-1 0 1,0 0-1,0 0 1,0 0-1,2 2 1,0 0 4,5 4 0,-1 1 0,0 0 0,0 0 0,0 1 0,-1-1 0,-1 1 0,1 1 0,-1-1 0,6 19 0,2 10 31,10 50 0,-20-72-33,58 278 141,-36-167-3889,-23-120 1866,0-1-265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0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0 11627,'0'0'5942,"-17"15"-5510,1-2-313,4-4-23,1 1 0,-1 0 0,2 1 0,0 0 0,0 0 0,1 1-1,0 1 1,-9 16 0,-4 18 398,1 1-1,3 0 1,2 2-1,-18 93 1,22-66-32,4 1 0,2 123 1,8-163-413,2-1 0,1 0 0,2 0 0,1-1 0,2 0 0,1 0 0,2-1 1,2 0-1,1-2 0,1 0 0,2 0 0,1-2 0,2 0 0,1-2 0,1 0 1,2-2-1,30 27 0,-22-24-535,2-2-1,63 40 1,-77-56-675,0-1 0,30 11 0,-35-16-700,1-1 1,0-1-1,32 4 0,26-6-5565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57 121 7463,'0'0'5899,"-5"-6"-5306,2 3-599,-2-1 288,1 0 1,0 0-1,0-1 1,1 1-1,-1-1 1,1 0-1,0 0 0,0 0 1,-2-8-1,2 3 361,1 0 1,0 0-1,-1-17 0,6 68 33,2 0-1,14 52 0,-4-18-485,-14-73-189,15 83 103,-3 1 1,2 102 0,-15-185-102,0-1 0,0 0 0,0 1 0,-1-1 0,1 0 0,-1 0 0,1 1 0,-1-1 0,0 0 0,0 0 0,0 0 0,0 0 0,0 0 0,0 0 0,0 0 0,-1 0 0,1 0 0,-1-1 0,1 1 0,-1-1 0,-2 2 0,0 1 0,3-3 18,0-1-21,0-5-26,2 0 23,0 0 0,0 0 0,0-1 0,0 1 1,1 0-1,0 0 0,0 0 0,0 1 0,1-1 0,-1 0 1,1 1-1,0 0 0,1-1 0,5-5 0,8-7-32,37-29-1,-42 36 27,147-108-132,40-34 52,-194 148 95,-1 0 0,0 0 0,0-1 0,0 1 0,0-1 0,-1 0 0,4-6 0,-6 9-4,-1 1 0,1-1-1,-1 1 1,1-1 0,-1 0-1,1 1 1,-1-1 0,0 0-1,1 0 1,-1 1 0,0-1-1,0 0 1,-1 0 0,1 1-1,0-1 1,0 0 0,-1 1-1,1-1 1,-1 0 0,0 1-1,1-1 1,-1 1 0,0-1-1,0 1 1,0-1 0,0 1-1,0 0 1,-2-2 0,-3-3 3,0 1 0,0 0 1,-1 0-1,0 1 0,0 0 1,0 0-1,0 1 0,0 0 1,-1 0-1,1 1 0,-1 0 1,-10-2-1,17 4-2,-1 0 0,1 0 0,0 0 0,-1 0 0,1 1 1,0-1-1,-1 0 0,1 1 0,0-1 0,0 1 0,0 0 0,-1-1 0,1 1 0,0 0 1,0 0-1,0-1 0,0 1 0,0 0 0,0 0 0,0 0 0,0 0 0,1 0 1,-1 0-1,0 1 0,1-1 0,-1 0 0,1 0 0,-1 1 0,1-1 0,-1 0 0,1 0 1,0 1-1,0-1 0,-1 2 0,0 8 33,-1 0 0,2 0-1,0 14 1,0-17-10,1 30 106,2 0 0,15 68 0,30 72 48,-46-173-644,13 37 1172,-3-22-3523,3-7-7175,-4-9 1641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13421,'0'0'3806,"-5"19"-3262,-12 65-20,15-70-354,0 1 0,2 0 0,0-1 0,0 1 1,1 0-1,1-1 0,1 1 0,5 17 0,-2-3 82,5 24 294,21 56 1,-27-94-480,1 1 0,1-1 1,0 0-1,1 0 0,1-1 0,0 0 0,1-1 0,11 12 0,-16-21-115,-1 0-1,1-1 0,0 1 0,0-1 1,0 0-1,0-1 0,0 1 0,0-1 1,1 0-1,-1-1 0,1 1 0,0-1 1,-1 0-1,1 0 0,0-1 1,-1 0-1,1 0 0,0 0 0,0-1 1,-1 0-1,1 0 0,0 0 0,10-4 1,-10 3-465,-1-1 0,1 0 1,-1 1-1,0-2 0,0 1 1,6-5-1,-7 4-419,0 0 0,-1 0 0,1 0 0,-1 0 0,0 0 0,0-1 0,3-6 0,4-16-4657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2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11307,'0'0'3571,"19"-5"-2872,65-16 6,-55 16-133,0 1 1,44-2-1,-12 3-132,163-17-2186,-222 20 1161,6 0-1995,-5 16-9443</inkml:trace>
  <inkml:trace contextRef="#ctx0" brushRef="#br0" timeOffset="1">96 348 12236,'0'0'2466,"127"-12"-1858,-86 6-63,1 0-65,-1-2-159,-1 0-65,1 2-160,-5 0-96,-2 2-96,-9 0-609,-5 0-1345,-6 0-2338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1 254 10986,'0'0'5985,"4"16"-5281,1 3-474,0-3-25,-1-1 0,-1 1 0,-1 0 0,1 20 0,1 225 2795,-4-213-2237,-5-96-421,5 1-333,2 1 0,2-1 0,3 1 0,17-67 0,2 25 51,47-108 1,-69 186-46,-3 6-17,0 0 0,1 0 0,-1 0-1,1 0 1,0 0 0,0 1 0,0-1-1,1 0 1,-1 1 0,1 0-1,0 0 1,0 0 0,6-5 0,-9 8 0,1 0 1,0 0 0,0 0 0,0 0-1,0 0 1,0 0 0,-1 0 0,1 0-1,0 1 1,0-1 0,0 0 0,0 0-1,-1 1 1,1-1 0,0 0 0,0 1-1,-1-1 1,1 1 0,0-1 0,-1 1-1,1 0 1,1 0 0,14 18 4,-15-17-4,10 14 9,0 0 1,-2 1-1,0 0 1,0 1-1,5 21 1,26 96 64,-34-110-85,21 76 58,47 218-33,-74-314-258,6 46-376,-9-25-2990,3-25 2839,-1 1-1,1-1 1,-1 1-1,1-1 1,-1 1-1,0-1 1,0 0-1,0 1 1,1-1-1,-1 0 1,-2 2-1,-8 1-7111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3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10890,'0'0'5910,"5"0"-5430,89 1 400,5 1-665,-61-6-642,-1-1 0,63-17-1,13-14-6800,-67 19 1975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77 138 8872,'0'0'8019,"-13"21"-7453,-38 68-33,49-85-487,0 0-1,0-1 1,1 1-1,0 0 0,0 0 1,0 0-1,0 0 0,0 0 1,1 1-1,0-1 1,-1 0-1,2 0 0,-1 0 1,0 0-1,1 0 1,2 8-1,0 2 118,6 38 363,0 3 108,2 0 0,23 65 1,-17-79-48,-16-40-523,0-3-61,0 1 1,0 0-1,1-1 0,-1 1 1,0-1-1,0 1 0,0-1 1,-1 1-1,1-1 1,0 0-1,-1 1 0,1-1 1,-1 0-1,1 0 0,-1-2 1,1 0-5,4-14-33,-1-1-1,-1 0 1,2-34 0,-7-62-119,1 67 107,-3-3-30,-3-1-1,-19-79 1,6 39-10,14 61 11,28 47 470,35 36-114,3-3 0,102 64 0,-38-28 56,-105-72-281,0 1 0,-1 2 0,-1-1 0,-1 2 0,17 20 0,-31-34-50,0-1 0,-1 1 0,1 0 0,0-1 0,-1 1 0,0 0 0,0 0 0,0 0 0,0 0 0,0 0 0,0 0 0,-1 0 0,0 1 0,0-1 0,1 0 0,-2 0 0,1 0 0,0 0 0,-1 1 0,1-1 0,-1 0 0,0 0 0,0 0 0,0 0 0,0 0 0,-1-1 0,1 1 0,-1 0 0,0-1-1,0 1 1,0-1 0,-3 4 0,-4 3 4,-1-1-1,0 0 0,0-1 0,0 0 0,-1 0 1,-21 8-1,-1 0-57,-1-2 0,0-1 0,-1-1 0,-58 8 0,42-13-3633,-1-4-3780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13965,'0'0'5312,"1"22"-4853,5 72-27,-5-83-376,-2 0-1,1 0 0,-2 1 1,1-1-1,-1 0 0,-1 0 1,0 0-1,-1 0 0,-6 14 1,-1 1-54,-6 13-2780,-4 12-4566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4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13132,'0'0'5131,"13"20"-4501,44 66-22,-42-61-210,-1 0 1,12 32-1,-8-17 30,13 33 294,-19-42-377,1-1-1,2-1 1,1 0-1,31 42 1,-46-68-316,1-2-1,0 1 1,-1 0-1,1 0 1,0 0 0,0-1-1,0 1 1,0-1-1,1 0 1,-1 0 0,0 0-1,0 0 1,1 0-1,-1 0 1,1 0 0,-1-1-1,1 1 1,-1-1 0,1 0-1,2 0 1,-2 0-16,0 0 1,0-1 0,1 0 0,-1 0-1,0 0 1,0 0 0,0 0-1,0-1 1,-1 1 0,1-1-1,0 0 1,0 0 0,-1 0-1,5-5 1,-1 1-6,-1-2-1,1 1 1,-1-1 0,-1 1 0,1-1-1,-1-1 1,-1 1 0,0 0-1,0-1 1,0 0 0,1-15 0,1-11 4,0-57 0,-5 83-6,-1-96-44,-4 1 1,-20-104 0,20 176-326,4 48-124,0-13 427,1-1 1,0 0-1,-1 1 0,1-1 0,0 1 0,0-1 0,1 1 0,-1-1 0,0 0 1,1 1-1,0-1 0,-1 0 0,1 1 0,0-1 0,0 0 0,0 0 0,3 4 1,1 0-235,1 1 0,-1-1 0,1 0 1,1 0-1,-1 0 0,1-1 0,0 0 1,0-1-1,1 1 0,-1-1 1,1-1-1,0 0 0,0 0 0,0 0 1,0-1-1,10 2 0,14 0-830,1 0-1,61-3 0,-65-1 1058,-25 1 259,-1-1 0,0 0 0,1 0 1,-1 0-1,0-1 0,1 1 0,-1-1 0,0 0 1,1 0-1,-1 0 0,0 0 0,0 0 0,0-1 0,0 1 1,0-1-1,0 0 0,0 0 0,4-4 0,-14 14 409,0 0-1,1 1 1,0 0 0,0 1-1,1-1 1,0 1-1,1 0 1,-5 13-1,-21 95 203,18-66-161,-48 232 681,58-282-1143,0-8-167,3-37-57,3 0 1,1 1-1,3-1 0,13-46 1,65-163-44,-85 250 88,11-30-103,1 1 1,33-59-1,-45 90 100,-1-1-1,0 1 1,1 0 0,-1-1 0,1 1-1,-1-1 1,1 1 0,-1 0 0,1-1-1,-1 1 1,1 0 0,-1 0-1,1-1 1,-1 1 0,1 0 0,0 0-1,-1 0 1,1 0 0,-1 0-1,1-1 1,0 1 0,-1 0 0,1 1-1,-1-1 1,1 0 0,-1 0 0,1 0-1,0 0 1,-1 0 0,1 0-1,-1 1 1,1-1 0,-1 0 0,1 1-1,-1-1 1,1 0 0,-1 1-1,1 0 1,19 17 83,-19-16-84,6 6 8,-1 0-1,-1 0 1,0 1-1,0 0 1,0 0-1,-1 1 1,-1-1-1,1 1 1,1 13-1,3 16-29,2 42 1,-7-50 44,0-2-83,27 188 261,-22-180-443,1 1 1,2-2-1,25 59 1,-24-76-2529,-9-13-1085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4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13517,'0'0'4164,"111"-10"-3876,-76 6-96,-1 0-64,3 0-96,-1-2-64,0 0-64,1-3-192,-1 3-481,-1-6-1569,-1 2-2178,0-4-1602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7335,'0'0'5861,"178"39"-5861,-117-37-32,6 2-416,9 0-385,7 2-896,4 0-1795,4 2-319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11307,'0'0'5493,"-7"22"-4970,-21 70-37,25-80-339,0 0 0,1 1 0,1-1 0,0 0 0,1 0 1,1 20-1,1 2 173,-2-8-57,-1 14 142,2-1 1,1 1-1,10 45 1,-11-82-364,-1 0 1,1 1 0,0-1-1,0 0 1,1 0-1,-1 0 1,1 0-1,-1 0 1,1 0 0,0 0-1,0 0 1,0-1-1,1 1 1,-1-1-1,1 1 1,3 1 0,-2-1-19,1-1 0,-1 0 0,1-1 0,-1 1 0,1-1 0,0 0 0,0 0 0,0-1 0,-1 1 0,11-1 0,-3-1-17,1-1 1,-1 1 0,0-2 0,1 0-1,-1 0 1,-1-1 0,14-7 0,80-44-6,-90 47-8,8-5-420,0 0 0,-1-2 0,-1-1 0,0-1-1,22-23 1,-33 27-3034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5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 10250,'0'0'1655,"19"0"-951,-3-1-530,-8 0-102,0 0 0,0 1 0,-1 0 0,1 1 0,0 0 0,-1 0 0,1 0 0,0 1 0,-1 0 0,0 1 0,1 0 1,-1 0-1,0 0 0,7 5 0,11 11 280,-1 0 0,-1 1 0,-1 1-1,-1 2 1,35 47 0,72 137 1071,-103-160-1164,-2 1 1,-2 1 0,-2 1-1,-2 0 1,-3 2 0,9 56-1,-18-78-210,-2 0-1,-1 0 0,-2 1 0,-1-1 1,-1 1-1,-1-1 0,-2 0 0,-1 0 1,-2 0-1,-1-1 0,-1 0 1,-14 28-1,8-26-160,-2-2 0,-1 0-1,-1 0 1,-1-2 0,-2-1 0,-51 47 0,36-42-1271,-49 32 1,-49 16-4704,4-14-950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130 341 3011,'0'0'4516,"0"-17"-4164,-2-111 743,1 101-457,-1 0 0,-1 0 0,-1-1 0,-1 2 0,-12-34-1,15 117 234,7 4-536,4-1 0,24 96 0,-6-38 197,-7-19 29,-19-97-481,-1-1-56,-1 0 1,1 0 0,0 0-1,0 0 1,-1 0-1,1 0 1,-1 0 0,1 0-1,-1 0 1,1 0 0,-1 0-1,0 1 1,-12 1-35,0 0 0,-23 2-1,-12 2-17,-10 11 66,43-12 198,15-6-234,0 0-1,0 0 0,0 0 0,1 0 0,-1 0 0,0 0 0,0 0 0,0 0 0,0 0 0,0 0 0,0 0 0,0 0 0,0 0 0,0 0 0,0 0 0,0 0 0,0 0 0,0 0 0,0 0 1,1 0-1,-1 0 0,0 0 0,0 0 0,0 0 0,0 0 0,0 0 0,0 0 0,0 0 0,0 0 0,0 0 0,0 0 0,0 0 0,0 0 0,0 0 0,0 0 0,0 0 0,0 0 0,0 0 1,0 0-1,0 1 0,0-1 0,0 0 0,1 0 0,-1 0 0,0 0 0,0 0 0,0 0 0,0 0 0,0 0 0,0 0 0,0 0 0,0 0 0,0 0 0,29-5-11,4-2-268,0 1 0,1 2 1,-1 1-1,51 2 1,-80 1-58,0 1 0,1 0 1,-1 0-1,0 1 0,0-1 1,-1 1-1,1 0 0,6 4 1,-6-4-868,0 0 0,0 0 1,0 0-1,0 0 0,0 0 1,0-1-1,6 1 0,-1-1-1216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0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7655,'0'0'8195,"-2"-4"-8025,-14-18-575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51 5573,'0'0'9193,"-4"-10"-8600,-11-31-86,14 42 358,-1 9-499,2 14 74,12 622 4402,-11-603-4674,-3 51 176,3-94-376,-1 1 0,0-1 0,0 1 1,0-1-1,0 1 0,0-1 0,0 1 0,0-1 0,0 1 0,0-1 1,0 1-1,-1-1 0,1 1 0,0-1 0,0 1 0,0-1 0,-1 1 1,1-1-1,0 1 0,0-1 0,-1 0 0,1 1 0,0-1 0,-1 0 1,1 1-1,0-1 0,-1 0 0,1 1 0,-1-1 0,1 0 1,0 0-1,-1 1 0,1-1 0,-1 0 0,1 0 0,-1 0 0,0 1 1,0-2-69,0 1 0,1-1 1,-1 1-1,0-1 1,0 0-1,0 1 1,1-1-1,-1 0 1,0 1-1,1-1 1,-1 0-1,1 0 1,-1 1-1,1-1 1,-1 0-1,1 0 0,0 0 1,-1-1-1,-7-26-2899,1 1 0,1-1 0,2 0 0,-2-34 0,4 18-1218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6919,'0'0'8295,"13"16"-7659,45 50-38,-33-39-167,2-1 1,1-1-1,1-2 1,1-1-1,56 32 1,-36-26-82,2-2 1,61 23-1,-77-36-647,0-2 1,1-2-1,0-1 0,48 4 0,-57-10-525,9 1-1345,-12-2-4987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2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8872,'0'0'6753,"-2"18"-5952,-1 7-512,1-10-101,1 0 0,0 0-1,1 0 1,0 0-1,4 16 1,5 23 697,4 0 0,26 75 0,11 41-625,-44-133-1172,-1-10-5522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2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66 10378,'0'0'6523,"0"18"-5834,-2 11-444,0-9 59,1 1 1,3 37-1,6-2 760,27 103 0,-24-115-725,-7-29-215,0 1 1,1-1 0,1 0-1,12 25 1,-15-36-117,0 0 0,0 1 1,0-1-1,0 0 0,0 0 0,1-1 0,0 1 1,0-1-1,0 0 0,0 0 0,0 0 1,1 0-1,-1-1 0,1 0 0,0 0 0,-1 0 1,1-1-1,10 3 0,1-2-78,-1-1-1,1-1 1,0 0-1,0-1 1,-1 0-1,1-2 1,26-6-1,-34 6-318,0 1-1,1-1 1,-1 0-1,0-1 1,-1 0-1,1 0 1,-1-1-1,0 0 1,0 0-1,0-1 1,0 0-1,-1 0 1,0 0-1,-1-1 1,8-10-1,-11 13-427,-1 0 0,1 0 0,-1 0-1,1 0 1,-1 0 0,-1-1 0,1 1-1,0 0 1,-1-1 0,0-4 0,-1-23-4431</inkml:trace>
  <inkml:trace contextRef="#ctx0" brushRef="#br0" timeOffset="1">73 48 6278,'0'0'9561,"20"-7"-9187,67-21-139,-75 25-225,1 0 0,-1 1 0,1 0 0,-1 1 1,1 0-1,0 1 0,12 1 0,9 0-220,-31-1 59,1 1-1,-1-1 1,1 0-1,-1 1 1,1 0-1,-1 0 1,1 0-1,-1 0 1,0 1-1,0-1 0,0 1 1,0 0-1,0-1 1,4 4-1,-5-3-179,-1 0 0,1-1 0,0 1-1,-1 0 1,0 0 0,1 0 0,-1 0-1,0 0 1,0 0 0,0 0-1,0 0 1,-1 1 0,1-1 0,0 0-1,-1 0 1,0 1 0,1-1 0,-1 0-1,0 1 1,0-1 0,-1 0 0,0 5-1,-5 14-3308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1 215 8136,'0'0'3715,"19"-11"-2791,65-32-204,-63 33-383,2 0 0,-1 2 0,39-9 0,-24 7-179,22-6-204,62-18-678,-43 4-2980,-75 29 3348,0 0-304,0-1 0,1 1 0,-1-1 0,0 0 1,-1 0-1,5-3 0,0-4-2362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3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13 248 6342,'0'0'8995,"-2"-3"-8461,-5-4-139,4 9 183,2 17 469,2-5-910,-1-1 99,2 1 1,-1-1-1,2 0 0,0 0 1,6 18-1,30 65 631,-15-42-462,3 16 19,41 93 380,-65-157-831,-2-6 29,-1 0-1,1 0 1,0 0-1,0 0 1,0 0-1,-1 0 1,1 0-1,0 0 1,0 0-1,-1 0 1,1 0-1,0 0 1,0 0-1,-1 0 1,1-1-1,0 1 1,0 0-1,-1-1 1,1 1-1,0-1 1,-1 1-1,1 0 1,0-1-1,0 0 1,4-5-21,0 0-1,0 0 1,0 0 0,-1-1-1,0 0 1,0 0 0,0 0 0,2-9-1,20-66 34,-21 64-25,15-51 27,-20 69-16,0 0 0,0 0 0,0 0 0,0 0 1,0 0-1,0-1 0,0 1 0,0 0 0,0 0 0,0 0 0,0 0 0,0 0 0,0 0 1,0-1-1,0 1 0,1 0 0,-1 0 0,0 0 0,0 0 0,0 0 0,0 0 0,0 0 1,0 0-1,0 0 0,1 0 0,-1 0 0,0-1 0,0 1 0,0 0 0,0 0 0,0 0 1,1 0-1,-1 0 0,0 0 0,0 0 0,0 0 0,0 0 0,0 0 0,1 0 0,-1 0 1,0 1-1,0-1 0,0 0 0,0 0 0,0 0 0,0 0 0,1 0 0,-1 0 1,0 0-1,0 0 0,0 0 0,0 0 0,0 0 0,0 1 0,0-1 0,1 0 0,-1 0 1,0 0-1,6 9 30,2 11 12,-1 0 0,5 27 0,-8-28 14,1 1 0,1-1 0,1 0 0,9 19 0,-13-33-42,0 0 0,0-1 0,0 1-1,0-1 1,1 0 0,-1 0 0,1 0 0,0 0 0,0-1 0,1 0 0,-1 0 0,1 0-1,-1 0 1,1-1 0,0 1 0,0-1 0,0-1 0,1 1 0,8 1 0,-8-2-14,0 0 1,0 0-1,0 0 1,0-1-1,0 0 1,0-1-1,0 1 1,0-1-1,0 0 1,0 0 0,-1-1-1,1 0 1,0 0-1,-1 0 1,1-1-1,-1 0 1,0 0-1,0 0 1,0-1-1,0 1 1,-1-1-1,1 0 1,-1-1-1,0 1 1,0-1 0,-1 0-1,1 1 1,-1-2-1,3-6 1,1-1-20,-1-2 1,-1 1 0,0-1 0,-1 1-1,-1-1 1,3-28 0,-1-94 35,-5 118-24,-1-38 3,-13-100 0,9 132-7,0 0 0,-1 0 0,-2 1 0,0 0 0,-2 1 0,-18-33 0,28 55-11,-1-1 1,0 1-1,0 0 1,1 0-1,-1 0 1,0 0 0,0 0-1,0 0 1,0 0-1,-1 1 1,1-1-1,0 0 1,0 1-1,0-1 1,-1 0-1,1 1 1,0 0-1,-1-1 1,1 1 0,0 0-1,-1-1 1,1 1-1,0 0 1,-1 0-1,1 0 1,0 0-1,-1 1 1,1-1-1,0 0 1,-1 0-1,1 1 1,0-1 0,-1 1-1,1-1 1,0 1-1,-2 1 1,-1 0-46,1 0 0,-1 1 0,1-1 0,0 1 1,0-1-1,0 1 0,0 0 0,1 0 0,-1 0 0,1 1 0,-3 4 1,-1 8-1121,2-1-1,-1 0 1,2 1 0,0 0 0,-1 25 0,-1 8-5688,-1-9 934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4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391 291 8680,'0'0'3486,"-7"19"-3096,-23 65-11,23-64-139,2 1 1,0 0-1,-2 30 1,5-31-20,-8 34 0,6-36-180,3-11 29,-1 0 0,1 0-1,-1 0 1,-1-1-1,-5 13 1,8-19-59,-1 0-1,1 0 1,0 1-1,-1-1 1,1 0 0,0 0-1,-1 0 1,1 0 0,0 0-1,-1 0 1,1 0-1,-1 1 1,1-1 0,0 0-1,-1 0 1,1 0-1,0-1 1,-1 1 0,1 0-1,0 0 1,-1 0 0,1 0-1,-1 0 1,1 0-1,0 0 1,-1-1 0,1 1-1,0 0 1,0 0-1,-1 0 1,1-1 0,0 1-1,-1 0 1,1 0 0,0-1-1,0 1 1,0 0-1,-1-1 1,1 1 0,0 0-1,0-1 1,0 1-1,0 0 1,-1-1 0,1 1-1,-9-15 4,3-1-5,0 0 0,1 0 1,0 0-1,2-1 0,-4-26 1,2-89-79,4 85 92,1 28 18,2 1 0,0-1 0,1 0 0,1 1 0,1 0-1,0 0 1,2 0 0,0 0 0,0 1 0,2 1 0,0-1-1,1 1 1,1 1 0,0 0 0,1 0 0,15-14-1,-24 27-23,-1 0 0,1-1-1,0 1 1,0 0-1,0 0 1,0 1-1,0-1 1,1 1-1,-1 0 1,0-1-1,1 1 1,-1 1-1,1-1 1,-1 0-1,1 1 1,0 0 0,-1 0-1,1 0 1,-1 0-1,1 1 1,-1-1-1,1 1 1,-1 0-1,1 0 1,-1 0-1,0 0 1,1 1-1,-1-1 1,0 1-1,5 3 1,0 2 7,0-1 0,0 1 0,-1 0 0,0 1 0,0 0 0,-1 0 0,0 0 0,0 1 0,5 13 0,-6-12-14,0 0 0,-1 0 0,-1 1 0,0 0 0,0 0 0,-1 0 0,-1 0 0,1 17 0,-2-21-6,0 0 0,-1 0 1,1-1-1,-2 1 0,1 0 1,-1 0-1,0-1 0,0 1 1,-1-1-1,0 0 1,0 1-1,0-1 0,-1-1 1,-7 10-1,-1-2-96,0-2 0,-1 1 0,0-2-1,-23 15 1,-62 28-478,96-52 565,4 1-286,12-2 214,31-2 245,-13 0-85,-17 1 18,0 1-1,1 0 1,-1 1 0,0 1-1,0 0 1,0 1 0,0 1 0,0 0-1,-1 1 1,0 1 0,0 0 0,0 1-1,-1 0 1,20 15 0,-32-21-64,0-1-1,0 1 1,1 0 0,-1 0 0,0 0 0,0 0 0,-1 0 0,1 0 0,0 0 0,0 1 0,0-1 0,-1 0-1,1 0 1,-1 1 0,1-1 0,-1 0 0,1 1 0,-1-1 0,0 0 0,1 1 0,-1-1 0,0 1 0,0-1-1,0 0 1,0 1 0,-1-1 0,1 1 0,0-1 0,0 0 0,-1 1 0,1-1 0,-1 0 0,1 1 0,-1-1-1,0 0 1,1 0 0,-1 0 0,0 0 0,0 1 0,-1 0 0,-3 4 9,-1-1 0,0 0 0,0 0 1,0-1-1,0 1 0,-8 3 0,-14 6-57,-1 0 0,-1-2 0,-38 10 0,-97 18-1221,121-31 512,-163 25-9487,138-27 5450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14446,'0'0'7094,"10"-16"-6907,32-46-123,-31 47-128,-10 13 280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140 142 8360,'0'0'9016,"-8"10"-8295,5-7-652,-1 3 28,-1-1 1,1 1-1,0 1 1,1-1-1,-1 0 1,1 1-1,1 0 1,-1-1-1,1 1 1,0 0-1,-2 14 1,-1 320 2276,6-202-1876,-1-108-370,-1-16-136,1 0 0,0 0 0,5 27 0,-5-40-115,1-2-171,-1 0 267,0 0 0,0 0 0,0 0 0,0 0 0,0 0 0,0 0 0,1 0 0,-1 0 0,0 0 1,0 0-1,0 0 0,0 0 0,0 0 0,0 0 0,1 0 0,-1 0 0,0 0 0,0 0 0,0 0 1,0 0-1,0 0 0,0 0 0,0 0 0,1 0 0,-1 0 0,0 0 0,0-1 0,0 1 1,0 0-1,0 0 0,0 0 0,0 0 0,0 0 0,0 0 0,0 0 0,0 0 0,0 0 0,1-1 1,-1 1-1,0 0 0,0 0 0,0 0 0,0 0 0,0 0 0,0 0 0,0-1 0,0 1 0,5-13-927,-1 0-1,0-1 1,-1 1-1,-1-1 1,2-18-1,-2-75-4169,-2 76 3751,-2-24-523,-14-87 0,-22-53 1970,37 188-45,-2-4 175,-26-109 1247,23 100 1005,-16-35-1,27 65-1023,2 1-1,-1-1 1,12 12 0,30 28 700,66 40-2097,-70-57 719,89 64-77,-53-40-201,125 115-1,-202-170-464,0 0 0,-1 1-1,1 0 1,-1 0-1,0 0 1,0 0 0,0 0-1,0 0 1,0 0 0,-1 1-1,1-1 1,-1 1-1,0-1 1,0 1 0,-1-1-1,1 1 1,-1 0-1,1-1 1,-1 7 0,-1-6-2,0-1 0,-1 0 0,1 1 0,0-1 0,-1 0 0,0 1 1,0-1-1,0 0 0,0 0 0,0 0 0,-1-1 0,1 1 0,-1-1 1,0 1-1,1-1 0,-1 0 0,0 0 0,0 0 0,-6 2 0,-18 10-44,0-2 0,-1-2-1,-50 13 1,-93 12-490,137-30 337,-22 4-380,-21 4-740,26 0-6238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257 694 11275,'0'0'7132,"2"-16"-6759,0-1-236,-1-30-1,-1 46-128,0 0 1,0 0-1,0 0 1,0 0-1,-1 0 1,1 0-1,0 0 1,-1 0-1,1 1 1,-1-1 0,1 0-1,-1 0 1,0 0-1,1 0 1,-1 1-1,0-1 1,1 0-1,-1 1 1,0-1-1,0 0 1,1 1-1,-1-1 1,0 1-1,0 0 1,0-1-1,0 1 1,0 0 0,0-1-1,0 1 1,0 0-1,0 0 1,0 0-1,0 0 1,0 0-1,0 0 1,0 0-1,0 0 1,0 0-1,0 0 1,0 0-1,-1 1 1,-5 0 49,-1-1-10,0 1 0,0 0 1,0 1-1,1 0 0,-1 0 0,1 1 0,-1 0 0,1 0 1,0 0-1,0 1 0,0 0 0,1 1 0,-1 0 0,1 0 1,0 0-1,0 0 0,-7 10 0,-1 3 63,1-1 0,0 2 0,2 0-1,0 0 1,-10 24 0,20-41-99,1-1 0,-1 1 0,0 0 1,0 0-1,1 0 0,-1 0 0,1 0 0,-1 0 0,1 0 0,0 0 0,0 0 0,0 0 0,0 0 0,0 0 1,1 0-1,-1 0 0,0 0 0,1 0 0,0 0 0,1 3 0,-1-3-5,0-1 1,1 1-1,-1-1 1,1 1-1,0-1 0,-1 0 1,1 1-1,0-1 0,0 0 1,0 0-1,0 0 0,0-1 1,0 1-1,0 0 0,0-1 1,3 1-1,2 0-5,0 0-1,0-1 1,1 0-1,-1 0 0,0 0 1,0-1-1,0-1 1,0 1-1,0-1 1,10-4-1,-9 2-11,0 0 0,0-1 0,0 0 0,-1 0 0,0-1 0,0 0-1,0 0 1,-1-1 0,0 1 0,8-13 0,-3 2 4,-2 0 1,1-1-1,10-32 1,-28 74 54,0-1 1,2 1-1,-6 41 0,12-54-35,0 58 34,1-64-43,0 0 1,0 1-1,0-1 1,0 0 0,1 0-1,0 0 1,0 0-1,0 0 1,0 0 0,5 6-1,-5-9-7,0-1 1,0 1-1,1 0 1,-1 0-1,1-1 0,-1 1 1,1-1-1,-1 0 1,1 0-1,0 0 0,0 0 1,-1 0-1,1-1 1,0 1-1,0-1 0,0 0 1,5 0-1,4 0-15,-1-1 1,0 0-1,12-3 0,-12 1-24,0 0 0,0-1-1,-1 0 1,1-1 0,-1-1 0,0 1-1,0-2 1,-1 1 0,0-1 0,15-15-1,-6 3-128,-1 0-1,-1-1 0,24-38 0,-22 27-69,-2-1-1,-1-1 1,-2 0 0,-1 0 0,-2-1 0,-1-1-1,-2 0 1,-1 0 0,-2 0 0,-1-1-1,-2 0 1,-5-56 0,-1 57 258,-1 0 1,-2 1-1,-1 0 0,-2 0 0,-1 1 1,-20-40-1,31 73-4,0 1 0,1-1 0,-1 1 0,0 0 0,1-1 0,-1 1 0,1 0 0,-1 0 1,1-1-1,-1 1 0,1 0 0,0 0 0,-1 0 0,1 0 0,0-1 0,0 1 0,-1 0 0,1 1 0,-9 51 400,-3 89-1,12 54 131,1-90-346,1 8 214,20 141-1,-12-173 277,-13-142-671,0 36 3,2-1 0,1 1 0,3-30 0,-2 48-17,-1 0 0,2 0 0,-1 1 0,1-1 0,0 0 0,0 1 1,0-1-1,1 1 0,0 0 0,0 0 0,0 0 0,1 0 0,-1 0 0,1 1 0,0-1 0,1 1 0,-1 0 0,7-4 0,-2 4 3,0 0-1,1 1 1,-1 0 0,1 0-1,-1 1 1,1 0 0,0 1-1,0 0 1,11 1 0,21-4 28,-4 0 36,-1-2 0,0-2 1,-1-1-1,0-2 0,36-17 1,-68 27-46,-1-1 0,0 0 0,0 0 0,0-1 0,0 1 0,0 0 0,0-1 1,-1 0-1,1 0 0,-1 0 0,0 0 0,0 0 0,0 0 0,0 0 0,0-1 1,1-3-1,-3 6-16,1-1 0,-1 1 1,0 0-1,0-1 1,0 1-1,0-1 0,0 1 1,0 0-1,0-1 0,0 1 1,0-1-1,-1 1 0,1 0 1,-1-1-1,1 1 1,-1 0-1,-1-3 0,1 3-8,0-1 0,-1 0 0,1 1 0,-1-1 0,0 1-1,1 0 1,-1-1 0,0 1 0,0 0 0,0 0 0,0 0 0,0 0-1,0 1 1,-4-2 0,-1 0 10,0 1 0,-1 0 0,1 0 0,-1 1 0,1-1 0,0 2 0,-1-1 0,1 1 0,0 0 0,-1 0 0,-11 5 0,8-2 10,0 1 0,0 0-1,0 1 1,1 0-1,0 1 1,-15 12 0,6-1 47,0 1 1,1 0 0,1 2-1,1 0 1,-24 43 0,35-56-39,0 0 0,1 1 0,0-1 0,0 1 0,1 0 0,0 0 0,1 0 1,0 0-1,1 1 0,-1 9 0,2-18-22,0 1 0,0-1 1,1 0-1,-1 1 0,0-1 1,1 0-1,0 1 0,-1-1 0,1 0 1,0 0-1,-1 0 0,1 0 1,0 1-1,0-1 0,0 0 1,0 0-1,0-1 0,0 1 0,0 0 1,0 0-1,1 0 0,-1-1 1,0 1-1,0-1 0,1 1 1,-1-1-1,0 1 0,1-1 0,-1 0 1,0 1-1,2-1 0,6 1 35,0 0 0,0 0 0,13-1 0,-12-1-36,0-1 0,0 0 0,0 0-1,-1-1 1,1 0 0,-1-1-1,0 0 1,1 0 0,7-6-1,7-5 18,-1-1 0,21-19 0,-33 25-7,-1-1 0,-1 0 0,0-1 0,0 1 0,8-16 0,-1 1 100,-18 59 113,-11 31-151,4-22-32,2 0 0,2 0 0,0 72 0,5-111-71,0-1 0,0 1 0,1 0 0,-1 0 0,1 0 1,0 0-1,0-1 0,0 1 0,0 0 0,0-1 0,1 1 0,-1-1 1,1 1-1,0-1 0,0 0 0,4 4 0,-3-3-10,1-1 0,-1 1 0,1-1-1,0 0 1,0 0 0,0 0 0,0-1 0,0 1-1,1-1 1,4 1 0,3-1-654,-1 0 1,1 0-1,-1-1 0,1-1 1,-1 0-1,1 0 0,21-7 0,-19 4-2130,0-2-1,0 1 0,16-11 1,9-7-3914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6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13357,'0'0'8434,"22"5"-8172,75 13-91,-88-17-153,0 0 0,0-1 0,0 0 0,1 0 0,-1-1 0,0 0 0,0 0 0,10-4 0,13-2-36,-16 5-230,56-6-36,-63 7-700,-1 1 0,1 1 0,12 1 0,-21-2 785,0 1 1,0-1 0,1 0-1,-1 0 1,1 2-1388,-1-2 1387,1 0 1,-1 1 0,0-1 0,0 0-1,0 1 1,0-1 0,0 0-1,0 0 1,0 1 0,0-1-1,0 0 1,0 1 0,0-1 0,0 0-1,0 1 1,0-1 0,0 0-1,0 0 1,0 1 0,0-1-1,0 0 1,-1 1 0,1-1 0,0 0-1,0 0 1,0 1 0,0-1-1,-2 1-1189,-12 11-4815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11018,'0'0'5451,"23"6"-4549,75 17-133,-84-20-609,1-2 1,0 1 0,0-2-1,0 0 1,-1-1 0,1 0-1,0-1 1,-1-1 0,18-5-1,1 0-31,14-1-335,103-26-551,-78 10-3323,-52 16-525,28-16-1,-21 7-791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7847,'0'0'7362,"11"10"-6849,-1-2-379,-3-3-55,0 1 1,-1-1-1,0 1 1,0 0-1,-1 1 0,1 0 1,-1-1-1,-1 2 1,6 8-1,16 47 806,21 75-1,-5-9 193,-41-126-1003,0 0 0,1 0 0,-1 0 1,1 1-1,0-1 0,-1 0 0,1-1 0,0 1 1,1 0-1,4 4 0,-6-6-49,1 0 0,-1-1 0,0 1 0,1-1 0,-1 1 0,0-1 0,1 0-1,-1 1 1,1-1 0,-1 0 0,1 0 0,-1 0 0,1 0 0,-1 0 0,1 0 0,-1 0 0,1-1 0,-1 1 0,0 0 0,1-1 0,-1 0 0,0 1-1,1-1 1,-1 0 0,0 1 0,3-3 0,1 0 8,0-1-1,-1 0 0,1-1 1,-1 1-1,0-1 0,0 0 1,0 0-1,0 0 0,-1 0 1,0 0-1,0-1 0,-1 0 1,1 1-1,2-13 0,1-8 59,-1 0 0,2-34-1,-3 26-14,-4 33-75,24-160 216,-17 127-277,1 0 0,20-53-1,-27 84 34,1-1 1,0 1-1,-1 0 0,2-1 0,-1 1 0,3-4 0,-4 6 29,-1 1 0,1-1 0,0 0 0,0 1 0,0-1 0,-1 0 0,1 1 0,0-1 0,0 1 0,0-1 0,0 1 0,0 0 0,0-1 0,0 1 0,0 0 0,0 0 0,0 0 0,0-1 0,0 1 0,0 0 0,0 1 0,0-1 0,0 0 0,0 0 0,0 0 0,0 0 0,0 1 0,0-1 0,1 1 0,10 6-8,0 0-1,-1 1 0,0 0 1,16 17-1,-14-13-28,0-1 0,27 18-1,-26-21 5,1 0 0,0-2 0,0 1-1,0-2 1,0 0 0,1-1 0,0 0-1,0-1 1,0-1 0,0-1-1,0 0 1,1-1 0,17-3 0,-26 1 19,0 0 0,0-1 0,0 0 0,-1 0 1,1-1-1,-1 0 0,0 0 0,0-1 0,0 0 0,-1 0 1,0-1-1,0 1 0,6-9 0,-12 14 17,-1 0 0,1 1-1,0-1 1,0 0 0,0-1 0,-1 1-1,1 0 1,0 0 0,0 0 0,0 0-1,-1 0 1,1 0 0,0 0 0,0 0-1,0 0 1,-1 0 0,1 0 0,0 0 0,0-1-1,0 1 1,-1 0 0,1 0 0,0 0-1,0 0 1,0-1 0,0 1 0,0 0-1,0 0 1,-1 0 0,1-1 0,0 1-1,0 0 1,0 0 0,0 0 0,0-1-1,0 1 1,0 0 0,0 0 0,0 0-1,0-1 1,0 1 0,0 0 0,0 0-1,0-1 1,0 1 0,0 0 0,0 0-1,0 0 1,0-1 0,1 1 0,-1 0-1,0 0 1,0 0 0,0 0 0,0-1-1,0 1 1,0 0 0,1 0 0,-1 0-1,0 0 1,0-1 0,0 1 0,0 0-1,1 0 1,-1 0 0,-18 2 98,9 3-66,0-1 1,1 1-1,-1 1 0,1-1 1,0 2-1,0-1 1,1 1-1,0 0 1,0 0-1,0 1 1,-8 14-1,-2 4 79,1 1-1,-17 42 0,9-10 221,-29 115 1,51-196-4,4-19-351,16-31 42,44-117 1,-43 136-5,38-102-367,-57 154 341,0 0 0,1 0 1,-1 0-1,1 0 0,-1 0 0,1 0 0,-1 0 1,1 0-1,0 0 0,0 0 0,-1 0 0,1 0 1,0 1-1,0-1 0,0 0 0,0 1 0,0-1 1,0 0-1,0 1 0,1-1 0,-1 1 8,0 0-1,0 0 0,0 0 0,0 0 1,0 0-1,0 0 0,0 1 1,0-1-1,0 0 0,-1 0 0,1 1 1,0-1-1,0 1 0,0-1 1,0 1-1,-1-1 0,1 1 0,0 0 1,0 0-1,4 4 21,-1 0 0,0 1 1,0-1-1,0 1 0,3 7 0,12 27-31,-3 1 0,-1 1-1,11 47 1,-15-44-51,3-1-1,33 74 0,-31-90 83,36 48-1,-31-49-3245,-2 2-4597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 7271,'0'0'5530,"20"-2"-5231,4 0-241,94-14 34,66-24-1795,-2-11-6032,-138 39 5268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7015,'0'0'8125,"-11"18"-7410,-33 60-26,41-71-571,-1 0 0,2 1 0,-1 0 0,1-1 0,0 1 0,1 0 1,0 0-1,0 0 0,1 0 0,1 13 0,-1 9 216,-4 288 1847,4-234-1623,0-83-538,0 1-1,0-1 1,0 0 0,0 1-1,0-1 1,0 0 0,0 1 0,1-1-1,-1 0 1,1 0 0,-1 1-1,1-1 1,-1 0 0,1 0 0,0 0-1,-1 0 1,1 0 0,0 0-1,0 0 1,0 0 0,0 0 0,0 0-1,0 0 1,0 0 0,0-1 0,0 1-1,0 0 1,0-1 0,1 1-1,-1-1 1,0 1 0,0-1 0,1 0-1,-1 0 1,0 1 0,1-1-1,-1 0 1,0 0 0,1 0 0,-1 0-1,0-1 1,0 1 0,3-1-1,5 0 17,-1-1 0,0-1 0,0 1 0,0-1 0,8-5 0,104-58-8,-87 45-237,1 2-1,1 2 1,0 0-1,40-11 1,4 9-1654,-52 16-2456,1 1-5456,-20 2 4752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19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13549,'0'0'6993,"4"19"-6560,14 62-65,-17-70-311,0 1-1,-1-1 1,0 1 0,-1-1 0,0 1 0,-1-1 0,0 0-1,0 1 1,-2-1 0,1 0 0,-9 17 0,6-14-45,-6 14-207,-22 38 1,-2-7-3170,19-36-1419,-2-4-1703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9673,'0'0'7821,"1"6"-7298,2 39 204,-4 76-1,-16 53-50,1 5-264,14 3-261,2-125-1252,0-57 1056,0 0 0,0 0 1,0 0-1,0 0 0,0 0 1,0 0-1,0 0 0,0 0 1,0-1-1,0 1 0,-1 0 0,1 0 1,0 0-1,0 0 0,0 0 1,0 0-1,0 0 0,0 0 0,0 0 1,0 0-1,0 0 0,0-1 1,0 1-1,0 0 0,0 0 0,-1 0 1,1 0-1,0 0 0,0 0 1,0 0-1,0 0 0,0 0 0,0 0 1,0 0-1,0 0 0,-1 0 1,1 0-1,0 0 0,0 0 1,0 0-1,0 0 0,0 0 0,0 0 1,0 0-1,0 0 0,0 0 1,-1 0-1,1 0 0,0 0 0,0 1 1,0-1-1,0 0 0,0 0 1,0 0-1,0 0 0,0 0 0,0 0 1,0 0-1,0 0 0,0 0 1,0 0-1,-1 0 0,1 1 1,-7-28-2922,-7-45 0,1 3 223,-40-190-1749,20-2 7622,34 246-570,4 11 1186,-3 5-3521,0 0 0,0 0 1,0 1-1,0-1 0,0 0 0,0 0 0,-1 1 0,1-1 1,1 3-1,26 25 851,31 43 1,-35-40-451,41 40 1,-44-52-530,1-1 1,1-1-1,0-2 0,1 0 1,1-2-1,1 0 1,0-2-1,1-1 0,0-1 1,0-2-1,41 8 1,9-5-720,-44-10-4442,-30-11-2547,-4 7 6120,0-16-3564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9833,'0'0'6860,"24"-10"-6529,82-31-107,-97 38-207,1 0 0,-1 0 0,1 1-1,-1 1 1,1 0 0,-1 0-1,1 1 1,0 0 0,-1 0 0,1 1-1,13 3 1,-13-2-25,11 2-351,0 1 1,37 15 0,3 9-4232,-41-17 453,-8 2-459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0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41 9705,'0'0'9262,"-7"-9"-8893,4 5-295,-17-20 100,20 24-165,-1-1 0,1 1 0,0 0 0,-1-1 1,1 1-1,-1 0 0,1 0 0,-1-1 1,1 1-1,-1 0 0,1 0 0,-1 0 0,1 0 1,-1-1-1,1 1 0,-1 0 0,1 0 1,-1 0-1,1 0 0,-1 0 0,1 0 0,-1 0 1,1 1-1,-1-1 0,1 0 0,-1 0 1,1 0-1,-1 0 0,1 1 0,-1-1 0,1 0 1,-1 0-1,1 1 0,-1-1 0,1 0 1,0 1-1,-1-1 0,1 1 0,0-1 0,-1 0 1,1 1-1,0-1 0,-1 1 0,1-1 1,0 1-1,0-1 0,0 1 0,-1-1 0,1 1 1,0-1-1,0 1 0,0 0 0,-6 17 217,1 0-1,1 1 1,0 0-1,-1 36 1,6 79 442,1-69-478,3 123 62,1 86 121,-14-171-560,6-101-683,0-21-14265,2 3 9605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8104,'0'0'5386,"-4"18"-4281,-1 3-752,2-7-77,0 0-1,0 0 1,2 1 0,0-1 0,1 21-1,3 77 1949,4 258-246,-7-347-2815,0-7-3803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0.7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10122,'0'0'6614,"0"22"-5861,0 169 1099,1-153-1392,1 0 0,2 0 0,2-1 0,1 0 0,20 61 0,-24-90-414,0 0 0,1 0 0,-1 0 0,2-1 0,-1 0 0,1 0 0,8 10-1,-10-14-38,0 0-1,0 0 0,1-1 1,-1 1-1,1 0 0,0-1 1,-1 0-1,1 0 0,0 0 1,0-1-1,1 1 0,-1-1 1,0 0-1,0 0 0,1 0 1,3-1-1,0 0-70,1 0-1,-1 0 1,0-1 0,0-1-1,0 1 1,-1-1 0,1-1-1,0 1 1,-1-1-1,1 0 1,-1-1 0,0 0-1,0 0 1,0-1 0,-1 0-1,0 0 1,7-6 0,7-7-972,-1-1 0,-1 0 0,18-25 0,-24 27-1369,0-1-1,11-25 1,-4-3-2848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1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8520,'0'0'7997,"23"-5"-7687,8-3-226,97-20 184,-88 22-747,0 2 0,0 1 0,53 3-1,-92 0 247,0 0 0,0 0-1,0 0 1,0 0 0,0 1-1,-1-1 1,1 0-1,0 0 1,0 1 0,0-1-1,0 1 1,-1-1-1,1 1 1,0-1 0,-1 1-1,1 0 1,0-1 0,-1 1-1,1 0 1,0-1-1,-1 1 1,1 0 0,-1 0-1,0-1 1,1 1 0,-1 0-1,0 0 1,1 0-1,-1 0 1,0 0 0,0-1-1,0 1 1,0 0 0,0 0-1,0 0 1,0 0-1,0 0 1,0 0 0,0 0-1,0 0 1,0-1-1,-1 1 1,1 0 0,0 0-1,-1 1 1,-11 17-3557</inkml:trace>
  <inkml:trace contextRef="#ctx0" brushRef="#br0" timeOffset="1">29 324 9161,'0'0'3971,"119"-45"-3650,-83 35-161,5 2-32,1-2-128,1 2-256,-5 0-225,-1 2-608,-5-2-736,-2 0-674,-9 4-704,-3-4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1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9321,'0'0'7121,"0"2"-6411,1 37 402,1 0 1,13 67-1,-14-102-1072,10 51 545,2-1-1,35 95 0,-48-148-575,1 0 0,-1 1 0,1-1 0,0 0 0,-1 0 0,1 0 0,0 0 0,0 1 0,-1-1 0,1 0 0,0 0 0,0 0 0,0-1 0,0 1 0,1 0 0,-1 0 0,0 0 0,0-1 0,0 1 0,1-1 0,-1 1 0,0-1 0,0 1 0,1-1 0,-1 0 0,1 0 0,-1 0 0,3 1 0,-1-2-8,0 0-1,0 0 1,0 1-1,0-2 1,-1 1-1,1 0 1,0 0-1,-1-1 1,1 0-1,0 1 1,2-4-1,4-3-4,-2 0-1,1-1 1,-1 1-1,0-1 1,-1-1-1,0 1 1,6-14 0,28-75-23,-32 77 25,0-4 3,-6 18-2,0 0 0,1 0-1,0 0 1,5-9 0,-8 16 0,0 0 0,1 0 0,-1 0 0,0 0 0,0 0 0,0 0 0,0 0 0,1 0 0,-1 0 0,0 1 0,0-1 1,0 0-1,0 0 0,1 0 0,-1 0 0,0 0 0,0 0 0,0 1 0,0-1 0,0 0 0,1 0 0,-1 0 0,0 0 0,0 1 0,0-1 0,0 0 0,0 0 0,0 0 0,0 0 0,0 1 1,0-1-1,0 0 0,0 0 0,0 0 0,0 1 0,0-1 0,0 0 0,0 0 0,0 0 0,0 1 0,0-1 0,0 0 0,0 0 0,0 0 0,0 1 0,1 13 45,0 19 0,4 56-3,-3-79-26,-1 1 1,2-1-1,-1 1 0,1-1 1,1 0-1,5 11 0,-7-18-7,-1 0-1,1 0 1,0 0 0,0 0-1,0 0 1,1-1 0,-1 1-1,1-1 1,0 0 0,-1 1 0,1-1-1,0 0 1,0-1 0,0 1-1,0 0 1,1-1 0,-1 0-1,0 0 1,1 0 0,-1 0-1,1 0 1,-1-1 0,1 1-1,-1-1 1,1 0 0,-1 0-1,1 0 1,-1-1 0,1 1-1,4-3 1,-1 2-2,-1-1 0,0-1-1,0 1 1,1-1 0,-2 0 0,1-1 0,0 1 0,-1-1-1,1 0 1,-1-1 0,-1 1 0,1-1 0,0 0-1,-1 0 1,4-7 0,-3 3 1,-1 0 0,0 0-1,-1 0 1,0 0 0,0 0 0,-1-1-1,0 0 1,0-16 0,0-8 23,-5-37 1,3 60-30,-2-12-2,-1 0 1,0 0-1,-2 0 0,-1 1 1,0-1-1,-2 1 0,-13-27 1,21 48-20,-1 0 0,1 0 1,0 0-1,-1 0 1,0 0-1,1 1 0,-1-1 1,1 0-1,-1 0 1,0 0-1,0 0 1,0 1-1,1-1 0,-1 0 1,0 1-1,0-1 1,0 1-1,0-1 0,0 1 1,0-1-1,0 1 1,0 0-1,0-1 0,0 1 1,0 0-1,0 0 1,-1 0-1,1 0 1,0 0-1,0 0 0,-2 0 1,1 1-40,-1 0 1,1 1-1,-1-1 1,1 0-1,0 1 1,0 0-1,-1 0 0,1-1 1,1 1-1,-1 0 1,-3 4-1,0 2-386,1-1 0,0 1 0,0 0 0,1 0 0,0 0 0,0 0-1,1 1 1,-2 8 0,-3 38-10624,7-36 5058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1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11307,'0'0'9107,"2"-9"-8616,1-2-332,-2 7-99,0-1 1,0 0-1,0 0 1,0 0-1,-1 1 1,0-9-1,0 13-274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9705,'0'0'9017,"1"20"-8446,1 7-375,1 90 596,-10 63 375,0 83-2746,7-260 2075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2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9417,'0'0'5888,"17"22"-5247,55 72-49,-44-56-8,2-1 0,58 54 0,-68-74-415,0-1 0,1-2 0,1 0 0,0-1 0,40 17 0,-27-16-188,1 0 0,1-3 1,70 14-1,-79-22-2813,40 1 0,-61-4-1332,-1-2-785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3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9705,'0'0'5002,"-2"20"-4094,-2 7-568,-1-2 132,3 1 0,-1 41 0,5 5 1154,18 130-1,13 25-1294,-29-208-2021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3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27 10442,'0'0'5034,"-6"20"-4223,-22 62-69,25-73-561,1 0-1,0 0 1,1 1-1,0-1 0,0 0 1,1 1-1,1 13 1,0 5 239,-1 0-116,1 1 1,1 0 0,2-1 0,1 1 0,1-1 0,1 0 0,15 34 0,-21-58-285,1 0 0,0 0 0,0 0 0,1 0 0,-1 0 0,1 0 0,0-1 0,0 0 0,0 1 1,1-1-1,-1 0 0,7 4 0,-5-5-25,0 0 1,1 0 0,-1 0 0,0-1 0,1 0 0,-1 0 0,1 0-1,-1 0 1,12-1 0,-5 0-118,1-1-1,0 0 1,0 0 0,-1-1-1,18-5 1,-24 5-182,-1 0 0,0-1 0,0 1 0,0-1 0,0 0 1,5-4-1,-6 3-442,0 1 1,-1-1 0,1 0-1,-1 0 1,0 0-1,0 0 1,4-9 0,0-7-4177,-2-4-385</inkml:trace>
  <inkml:trace contextRef="#ctx0" brushRef="#br0" timeOffset="1">1 48 8264,'0'0'6609,"18"-7"-6252,58-22-95,-68 26-232,0 1 1,-1 0-1,1 1 0,0-1 1,0 2-1,0-1 0,0 1 1,12 1-1,5 0-68,-9-1-223,13 0-21,32 4 1,-17 5-2645,-39-7 1739,0 0 1,-1 0-1,1 0 1,-1 1-1,9 6 1,-3-1-2103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3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7527,'0'0'5488,"22"4"-5104,72 14-127,-68-15-433,1 0 0,-1-2 0,1-1 0,0-1 0,-1-2 0,47-9 0,-37 5-1155,-20 4-1174,1 0-1,31-11 1,-31 6-335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481 74 5605,'0'0'6065,"3"-4"-5782,-1 2-193,1-1 1,-1 1 0,1 0 0,0-1-1,0 1 1,0 1 0,0-1 0,0 0-1,0 1 1,0-1 0,0 1 0,1 0-1,-1 0 1,0 1 0,1-1 0,-1 1-1,1-1 1,5 1 0,755-6 2318,-504 2-2298,200-10-7,86 0-38,-106 10 36,-439 4 6,0-1 1,0 1-1,0 0 0,1 0 1,-1 0-1,0 1 0,0-1 1,0 0-1,0 0 1,1 1-1,-1-1 0,0 0 1,0 1-1,2 1 0,-3-2-78,1 1-1,-1 0 0,0 0 0,0 0 0,0 0 0,0 0 0,0 0 0,0-1 1,0 1-1,0 0 0,0 0 0,0 0 0,0 0 0,-1 0 0,1 0 1,0-1-1,-1 1 0,1 0 0,-1 0 0,1 0 0,0-1 0,-2 2 0,-6 17 148,0 0 0,1 0-1,2 1 1,-7 32 0,-4 86 140,6-43-23,-51 309 272,58-383-599,1-2 116,-1 0 0,-1 0 0,-11 32 1,14-47-62,-1 0 0,0 0 0,0 0 0,0 0 0,-1 0 0,0 0 0,1 0 0,-1-1 0,0 1 0,-1-1 1,1 0-1,-1 0 0,1 0 0,-1-1 0,0 1 0,0-1 0,0 0 0,0 0 0,-1 0 0,-7 2 0,-2-2-14,-1 0 0,1-1 0,-28-1 0,3-1-8,-482 23 65,-34 13-108,-74 4 2,504-32 34,-350 5 39,285-22-38,149 10-31,9 2 78,-35 5-1,25-1-19,38-5-2346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6983,'0'0'8301,"3"19"-7388,11 61-86,-11-71-666,0-1-1,0 1 1,0-1-1,1 1 1,1-1-1,-1 0 0,1 0 1,1-1-1,10 13 1,-1-2 140,128 144 1380,-43-52-2487,-94-101-772</inkml:trace>
  <inkml:trace contextRef="#ctx0" brushRef="#br0" timeOffset="1">276 6 8808,'0'0'8248,"-13"24"-7372,-37 75-145,39-76-371,1 1 0,2 0 0,0 0 0,-4 29-1,3-15-23,-14 67 323,0 2-692,4-38-2845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4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8552,'0'0'7586,"19"-11"-6844,59-34-133,-72 41-509,0 2 0,0-1 0,0 1 0,0-1 0,0 2 0,1-1 0,-1 1 0,0 0 0,1 0 0,-1 1 1,8-1-1,5 1 151,182-8-481,-199 8-363,-6 0-277,-108 20-10532,84-18 6901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7623,'0'0'8307,"-1"19"-7523,0-4-624,-3 133 1410,31 55 554,-2-35-2460,-23-156-1089,1-2-3991,0 0-2738,-1-2 2917</inkml:trace>
  <inkml:trace contextRef="#ctx0" brushRef="#br0" timeOffset="1">653 302 11627,'0'0'7639,"8"-1"-7036,196-8 773,-158 9-4913,-1-1-3852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5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11627,'0'0'7532,"18"3"-6992,4 0-400,-8 0-39,1-1 0,0 0 0,0-2 1,30-1-1,-25-1-412,143-16 762,-109 7-3389,-1-5-3975,-35 9 2002,-4 1-364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6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9385,'0'0'6924,"0"25"-6102,0 148 545,-11 72 672,-1-3-1847,12-241-608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7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9897,'0'0'6753,"19"10"-5909,63 35-129,-72-38-539,1 1-1,-1 0 1,-1 0 0,1 1-1,-1 0 1,12 16-1,0 0 176,22 22 263,2-3-1,83 65 1,-106-93-733,1-1 0,0-1 0,1-1 0,0-1-1,1-2 1,0 0 0,1-1 0,48 9 0,-46-15-2150,-10-4-6288,-10-1 3149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7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12139,'0'0'6983,"-1"15"-6294,0-3-543,-5 91 839,14 298 969,-8-387-2858,0 26 1827,4-21-4682,3-6-6845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7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0 11915,'0'0'4938,"-8"19"-4132,-23 61-85,20-47-70,2 1 1,1 0-1,-6 50 0,12-70-507,-2 13 66,0 1 0,2 0 0,1 0 0,2 1 0,4 32 0,-4-57-201,0 1 0,0-1 1,0 0-1,1 0 0,0 0 0,0 0 0,0 0 0,0 0 0,1 0 1,-1-1-1,1 1 0,0-1 0,0 1 0,0-1 0,6 4 1,-3-3-13,0-1 1,0 0-1,0 0 1,0 0 0,0-1-1,1 0 1,-1 0-1,1-1 1,10 2 0,-4-2-230,-1 0 0,1-1 0,0-1 0,0 0 0,-1-1 0,1 0 0,0-1 0,-1 0 0,0-1 0,17-8 0,19-15-3292,-3-6-3378,-17 7 1212</inkml:trace>
  <inkml:trace contextRef="#ctx0" brushRef="#br0" timeOffset="1">0 83 9513,'0'0'3619,"113"-2"-3555,-80 2-128,1 0-64,-3 0-160,1 0-256,-10 0-546,0 4-415,-5 0-641,-3 2-352,2-1-129,-10-3 321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8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6182,'0'0'1569,"129"-24"-1280,-96 22-65,-1-2-32,0 2-96,1 0-192,1 0-224,-4-1-417,1 1-576,-1-2-545,-10 0-416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0 199 10025,'0'0'7650,"0"0"-7608,1 0 0,-1-1 0,0 1-1,1 0 1,-1 0 0,0 0-1,1 0 1,-1 0 0,0 0-1,1 0 1,-1 0 0,1 0 0,-1 0-1,0 0 1,1 0 0,-1 0-1,0 0 1,1 0 0,-1 0 0,1 0-1,-1 0 1,0 0 0,1 0-1,-1 1 1,0-1 0,1 0-1,-1 0 1,0 0 0,0 1 0,1-1-1,-1 0 1,3 5 92,-1 0 0,1 0 0,-1 0 1,0 1-1,-1-1 0,0 0 0,1 1 0,-1-1 0,0 10 0,0-7 9,7 107 914,-8-83-855,2 1-1,2-1 1,11 49-1,-15-78-203,1-1 0,-1 0 0,1 1 0,0-1 0,0 1 1,0-1-1,0 0 0,1 0 0,-1 0 0,0 0 0,1 0 0,0 0 0,-1 0 0,1 0 0,0-1 0,3 3 0,-3-3-12,1 0-1,-1-1 0,1 1 1,-1 0-1,1-1 0,0 0 1,-1 0-1,1 0 1,0 0-1,-1 0 0,1 0 1,0-1-1,-1 1 0,1-1 1,4-1-1,3-2-27,0-1 0,0 1-1,0-2 1,-1 1 0,1-1 0,-2-1-1,1 0 1,-1 0 0,0 0 0,0-1-1,10-14 1,-4 3-47,-1 0 1,-1 0-1,0-1 1,14-35-1,12-67 212,-38 121-161,0 20-10,-7 32 118,5-41-53,0 0-1,1 0 1,0 1-1,1-1 1,0 1 0,0-1-1,1 1 1,3 14-1,-3-22-9,0-1 0,0 0 0,0 0-1,0 1 1,1-1 0,-1 0 0,1 0 0,-1 0-1,1-1 1,-1 1 0,1 0 0,0-1 0,0 1-1,0-1 1,4 3 0,-1-2 1,0 0 0,0 0 0,0 0 0,0 0 0,1-1 0,8 1 0,1 0 3,0-2 0,0 0-1,0-1 1,17-3 0,-23 2-5,-1 1 0,1-1 0,-1-1 0,0 0-1,0 0 1,0-1 0,0 0 0,-1 0 0,1-1 0,-1 1 0,0-2 0,0 1-1,-1-1 1,0 0 0,0 0 0,0-1 0,-1 0 0,0 0 0,0 0 0,-1-1-1,0 1 1,0-1 0,0 0 0,-1 0 0,-1 0 0,1-1 0,-1 1 0,-1-1-1,2-13 1,-3 1-23,0 0-1,-1 1 1,-1-1-1,-1 0 1,-1 1-1,-10-32 1,9 36-24,3 8 11,0 1 0,-1-1 0,1 1 0,-1-1 0,-1 1 0,0 0 0,0 0 0,0 0 0,0 1 0,-1-1 0,-10-9 0,14 16 5,0-1 0,0 0 0,0 1 0,0 0 0,-1-1 0,1 1 0,0 0 0,0-1 0,0 1 0,-1 0 0,1 0 0,0 0 0,0 0 0,0 0 0,-1 0-1,1 0 1,0 1 0,0-1 0,0 0 0,-1 1 0,1-1 0,0 1 0,0-1 0,0 1 0,0-1 0,0 1 0,0 0 0,0 0 0,0-1 0,-1 3 0,-1 0-154,0 0 0,-1 0 0,2 1 0,-1-1 0,0 1 0,-3 7 1,3-5-1209,1 1 1,0-1-1,0 1 1,1 0-1,0 0 1,0 8-1,0 2-4431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5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79 10666,'0'0'5130,"-25"-12"-4692,-80-37-27,100 46-360,-1 1 0,1 0-1,-1 0 1,0 0 0,1 1 0,-1-1 0,0 2-1,0-1 1,0 0 0,-7 1 0,-2 1 100,-18-3 87,0 2 0,0 1 0,0 1 0,0 2 0,0 2 0,-57 17 0,68-15-127,1 1 0,1 0 0,0 2 1,0 1-1,1 0 0,1 1 1,0 1-1,-29 29 0,39-35-87,1 1 0,0 0-1,0 1 1,0-1 0,2 1-1,-1 1 1,1-1 0,0 1 0,1 0-1,1 0 1,0 0 0,0 1-1,1-1 1,0 1 0,1-1 0,1 1-1,-1 0 1,4 20 0,-2-26-17,0 0 0,0 0 1,1 0-1,0 0 1,0 0-1,0 0 0,1-1 1,0 1-1,0-1 1,1 0-1,-1 1 0,1-2 1,6 8-1,-3-6 3,0-1 0,0 0-1,0 0 1,1 0-1,-1-1 1,1 0 0,0 0-1,13 3 1,8 1 6,0-3 1,0 0-1,0-2 1,47 0-1,-24-4-1431,1-2 1,56-10-1,100-32-5648,-172 37 1276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9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14382,'0'0'7052,"7"-15"-6753,20-44-107,-20 44-113,-6 12-267,-2 2 8,-21 6-11398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29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104 426 10250,'0'0'6416,"-12"21"-5738,-35 66-69,43-76-442,-1-1 1,1 1-1,0 0 0,1-1 1,1 2-1,0-1 0,0 0 1,0 21-1,0 2 185,-12 236 1746,15-260-1559,3-21-469,2-20-140,3-69 52,3-31 9,0 26-98,-3-156-1,-7 123 99,-2 119 7,2 1 0,7-34-1,-7 44-9,0 0-1,1 0 0,0 0 0,0 0 0,1 0 0,0 1 0,0-1 0,7-7 0,-10 13 7,1 0 0,-1 0 0,1 1 0,-1-1 1,1 1-1,0-1 0,-1 1 0,1 0 0,0 0 0,0-1 0,0 1 0,0 0 0,0 1 0,0-1 0,0 0 0,1 1 0,-1-1 0,0 1 0,0-1 0,0 1 0,1 0 1,-1 0-1,0 0 0,0 1 0,1-1 0,-1 0 0,0 1 0,0-1 0,0 1 0,0 0 0,0 0 0,0 0 0,0 0 0,0 0 0,0 0 0,0 0 0,2 2 1,1 2-5,0-1 1,0 1 0,0 0 0,-1 0 0,1 1 0,-1-1 0,0 1 0,-1 0 0,0 0 0,5 11 0,0 5-69,-1 1 1,0 1-1,5 45 0,-11-62 32,0-1 0,-1 1 0,0-1 0,0 1 0,-1-1 0,0 0-1,0 1 1,0-1 0,-1 0 0,0 0 0,0 1 0,-1-1-1,0-1 1,0 1 0,0 0 0,0-1 0,-1 0 0,0 1 0,-7 6-1,-1-3-259,0 0 0,0-1 0,0 0 0,-1 0 0,-1-2 0,-13 6 0,-21 6-4099,9-3-3621,26-9 2981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7463,'0'0'7490,"7"-18"-6828,23-54-75,-29 69-499,0 1 0,0 0 1,0 0-1,1 0 0,-1-1 0,1 1 1,-1 0-1,1 1 0,0-1 0,-1 0 1,1 0-1,4-1 0,-5 2-50,0 1 0,0-1-1,0 1 1,0-1 0,0 1 0,0 0-1,0 0 1,0 0 0,0 0 0,0 0 0,0 0-1,0 0 1,0 0 0,0 0 0,0 0 0,1 0-1,-1 1 1,0-1 0,1 1 0,1 1 28,0 0 0,0 0 1,0 0-1,0 0 0,-1 1 0,1-1 1,-1 1-1,0-1 0,0 1 1,4 6-1,-1 0 23,-1 0 0,0 1 0,-1-1 0,0 1 0,0 0 1,-1 0-1,0 0 0,0 13 0,0 5 137,-5 50 0,-2-60-184,-3 0 34,8-18-78,-1 0 1,1 0-1,0 0 0,0 0 1,0 1-1,0-1 1,0 0-1,0 0 0,-1 0 1,1 0-1,0 0 1,0 0-1,0 0 1,0 0-1,0 0 0,-1 0 1,1 0-1,0 0 1,0 0-1,0 0 0,0 0 1,-1 0-1,1 0 1,0 0-1,0 0 0,0 0 1,0 0-1,0 0 1,-1 0-1,1 0 0,0 0 1,0 0-1,0 0 1,0-1-1,0 1 0,-1 0 1,1 0-1,0 0 1,0 0-1,0 0 1,0 0-1,0 0 0,0-1 1,0 1-1,0 0 1,0 0-1,-1 0 0,1 0 1,0 0-1,0-1 1,0 1-1,0 0 0,0 0 1,0 0-1,0 0 1,0-1-1,1-1-1,-1-1 0,1 0 1,-1 1-1,1-1 0,0 1 0,0-1 1,0 1-1,0 0 0,1-1 0,-1 1 0,1 0 1,-1 0-1,1 0 0,0 0 0,0 0 1,0 0-1,0 1 0,0-1 0,2-1 0,8-5-21,0 1-1,17-8 1,-22 11 20,4-1-2,8-4-9,0-1 0,0-1-1,-1-1 1,20-15 0,-33 22 33,-1 1 0,1-1 0,-1 0-1,0 0 1,0 0 0,-1-1 0,1 1-1,-1-1 1,0 0 0,-1 0 0,1 0-1,-1 0 1,-1 0 0,1-1 0,-1 1 0,0-1-1,0 1 1,-1-8 0,0 11-25,0 0-1,-1 0 1,1 1 0,-1-1 0,0 0-1,0 1 1,0-1 0,0 1 0,0 0 0,-1-1-1,1 1 1,-1 0 0,1-1 0,-1 1-1,0 0 1,-2-2 0,3 4 20,0-1-1,1 1 1,-1 0-1,1 0 1,-1-1-1,0 1 1,0 0-1,1 0 1,-1 0-1,0 0 1,1 0-1,-1 0 1,0 0-1,1 0 1,-1 0-1,0 0 1,0 0-1,1 0 1,-1 0-1,0 1 1,1-1-1,-1 0 1,1 1-1,-1-1 1,0 0-1,1 1 1,-2 0-1,-14 12 60,9-6-32,0 2 1,1-1 0,0 1-1,0 0 1,1 0-1,0 0 1,1 1-1,0 0 1,-5 16 0,6-13-4,-1 0 0,2 1 1,0-1-1,0 1 0,2-1 1,-1 1-1,3 16 0,-2-26-48,1 0 0,0 0 0,0-1 0,1 1 0,-1 0 0,1 0 0,0-1 0,-1 1 0,2-1 0,-1 0 0,0 1 0,1-1 0,5 5 0,-3-4 16,0 0 0,1 0 0,-1 0 0,1 0-1,0-1 1,0 0 0,12 3 0,-7-2-415,0-1 0,0-1 0,24 3 0,-24-5-888,0 0 1,0 0 0,19-4-1,-25 3-24,1-1-1,-1 1 1,1-1 0,-1-1-1,0 1 1,9-6-1,5-6-3716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0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32 7335,'0'0'8114,"0"0"-8099,0 0 0,0 0 0,0-1 0,0 1 0,0 0 0,0 0 0,0 0 0,-1 0 0,1 0-1,0 0 1,0 0 0,0 0 0,0 0 0,0 0 0,-1 0 0,1 0 0,0 0 0,0 0 0,0 0 0,0 0 0,0 0-1,-1 0 1,1 0 0,0 0 0,0 0 0,0 0 0,0 0 0,0 0 0,0 0 0,-1 0 0,1 0 0,0 0 0,0 0-1,0 1 1,0-1 0,0 0 0,0 0 0,0 0 0,-1 0 0,1 0 0,0 0 0,0 0 0,0 1 0,0-1 0,0 0-1,0 0 1,0 0 0,0 0 0,0 0 0,0 0 0,0 1 0,0-1 0,0 0 0,0 0 0,0 0 0,0 0 0,0 0-1,0 1 1,0-1 0,0 0 0,0 0 0,0 0 0,0 0 0,0 0 0,0 0 0,0 1 0,0-1 0,-1 14 273,-1-1 0,2 1 0,1 26 0,0-2 161,-1-16-177,0 5 227,3 27 1,-2-46-319,0 0 0,1 0 0,0 0-1,0 0 1,1 0 0,0 0 0,7 12-1,-9-19-153,0-1 0,0 1 0,0 0-1,0 0 1,0 0 0,0-1-1,1 1 1,-1-1 0,0 1 0,0-1-1,1 1 1,-1-1 0,0 0 0,1 0-1,-1 1 1,0-1 0,0 0 0,1 0-1,-1 0 1,0-1 0,1 1 0,-1 0-1,0 0 1,3-1 0,31-11 169,-16 0-95,-1 0-1,-1-1 1,0-1-1,-1-1 1,23-25-1,-27 27-68,-9 10-27,43-46 198,64-83 0,-106 126 864,6-12-5076,-27 17-4531,-7 10 2486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1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13421,'0'0'4580,"19"-5"-4318,62-16-118,-61 17-168,1 1 0,1 1 0,39 1 0,-19 1-323,23 0-1757,-20 1-7062,-36-1 4266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1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 11243,'0'0'3747,"141"-2"-3362,-96-2-65,-1-2-160,1 2 0,0-2-224,-1 0-96,1 0-160,-5 0-193,-2-5-448,1 3-736,-3-2-930,3-2-704,-1-2-641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1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11082,'0'0'8777,"-5"22"-7886,-17 72-175,17-72-391,2 1 1,1 1 0,0-1 0,3 34 0,0-11-7,0-8-108,0-5-269,-2 0 0,-8 55 1,5-70-1316</inkml:trace>
  <inkml:trace contextRef="#ctx0" brushRef="#br0" timeOffset="1">0 14 8968,'0'0'9914,"13"6"-9092,-4-2-665,-2-2-50,0 1 1,0 0-1,-1 1 1,1 0-1,-1 0 1,0 0-1,0 1 1,0 0-1,-1 0 1,1 0-1,5 8 1,10 14 262,1-1 1,1-1-1,1-1 1,1-1 0,1-1-1,54 34 1,-58-43-473,1-1 0,0-1 0,1-1 0,0-1 0,0-1 0,1-2 0,0 0 0,0-2 0,45 3 1,-67-7 3,13 1-1180,-1-1 1,17-2-1,-26 1 34,-1 0-1,1-1 1,-1 1-1,0-1 1,8-3-1,3-4-4606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10474,'0'0'8734,"-7"16"-7944,-25 53-102,28-58-513,1 0-1,0 0 0,1 0 1,0 0-1,1 0 0,0 1 1,0-1-1,1 0 0,2 13 1,0 12 259,-1 98 1619,-1-66-4125,1-34-3009,-1-1-3944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2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37 348 11243,'0'0'8461,"-4"15"-7895,-23 129 656,25-127-1047,0-2-76,1 1 0,0-1 0,2 16 1,-1-30-97,0 1 0,0-1 0,1 0 0,-1 0 0,0 0 0,1 0 0,-1 0 0,1 0 0,-1 0 0,1 0 0,0 0 0,-1 0 0,1 0 0,0 0 0,0-1 0,-1 1 0,1 0 0,0 0 0,0-1 0,0 1 0,2 0 0,1 1-10,-1-1 0,1 1 1,-1-1-1,1 0 0,0-1 0,6 2 1,4-2-65,-1 0 1,25-3-1,-29 1 40,1 0-1,-2 0 0,1-1 1,0 0-1,0-1 0,-1 1 1,0-2-1,0 1 0,0-1 1,0-1-1,-1 1 0,0-1 1,0 0-1,-1-1 0,1 0 0,-1 0 1,-1 0-1,10-16 0,-3 0 9,0-1 0,-1-1-1,-2 1 1,-1-1 0,7-33-1,-13 52-14,2-9 237,-5 13 32,-4 7 82,-2 4-214,1 1-1,0 0 1,1 0-1,0 1 1,1-1-1,-5 19 1,-14 72 112,18-76-178,-6 40 62,11-58-86,-1-1 0,1 1-1,0 0 1,1-1 0,0 1 0,0 0 0,2 8 0,-2-12-11,0-1-1,1 0 1,-1 0 0,0 0 0,1 0 0,-1 0 0,1 0 0,0 0-1,-1 0 1,1 0 0,0-1 0,0 1 0,0-1 0,0 0 0,1 1-1,-1-1 1,0 0 0,0 0 0,1 0 0,-1-1 0,5 2 0,4 0-18,0-1 1,0 0 0,18-1 0,-19 0 9,4-1-26,-1 0-1,1-2 0,-1 1 0,0-2 1,0 0-1,0 0 0,0-1 0,0-1 1,-1 0-1,0 0 0,-1-1 0,1-1 1,-1 0-1,10-10 0,-5 3-14,0 0 0,-1-1 0,-1-1 1,0 0-1,-2-1 0,0 0 0,0-1 0,8-22 0,-9 14-10,-2 1 0,-1-1-1,-1-1 1,5-46 0,-8 20 86,-2-79 0,-3 121 50,0 0 0,0 0-1,-1 0 1,-5-17 0,7 29-63,-1 0 1,0 0-1,0 0 1,1 0-1,-1 0 0,0 0 1,0 0-1,1 0 1,-1 0-1,0 0 1,0 0-1,1 0 1,-1 1-1,0-1 1,1 0-1,-1 1 0,0-1 1,1 0-1,-1 1 1,0-1-1,1 1 1,-1-1-1,0 2 1,-5 4 42,0 0 0,1 1 1,0 0-1,0 0 1,1 0-1,0 1 0,-6 13 1,-18 61 260,23-63-243,-60 240 910,58-219-817,3 1 1,0 0-1,3 0 1,6 62 0,-4-91-161,1-1 0,0 0 0,1 0 1,0 0-1,1-1 0,0 1 0,1-1 1,0 0-1,0 0 0,8 11 0,-7-14-229,0 0-1,1 0 0,-1-1 0,1 0 1,0 0-1,1 0 0,-1-1 0,1 0 1,0-1-1,1 1 0,-1-2 0,17 6 0,41 7-9187,-31-13 1740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4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66 5477,'0'0'8494,"6"-13"-7566,18-40-105,-68 127 2989,-9 13-3167,30-43-186,1 0 0,-22 65 0,37-86-360,1 0 1,1-1-1,1 2 1,1-1-1,1 0 1,1 1-1,2 28 1,0-45-89,0 1 1,0 0-1,1 0 1,0-1-1,0 1 1,1-1-1,0 0 1,1 0-1,-1 0 1,1 0-1,1 0 1,-1-1-1,1 0 1,0 0-1,1 0 1,6 5-1,-5-5-56,0-1 0,1 0 0,0 0 0,0-1-1,0 0 1,0 0 0,1-1 0,0 0-1,-1-1 1,1 1 0,0-2 0,0 1-1,14-1 1,3 0-1458,0-2 0,31-4 0,-37 1-3062,31-9 0,-17 1-1404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45 7847,'0'0'6828,"-6"-7"-6427,-20-21-49,25 27-331,0 0-1,0 0 1,0 0 0,0 1-1,0-1 1,0 0 0,-1 1 0,1-1-1,0 0 1,0 1 0,-1 0-1,1-1 1,0 1 0,-1 0 0,1 0-1,-1 0 1,1 0 0,0 0-1,-1 0 1,1 0 0,0 0 0,-1 0-1,1 1 1,0-1 0,-1 0-1,1 1 1,0-1 0,0 1 0,-1 0-1,1-1 1,0 1 0,0 0-1,0 0 1,0 0 0,0 0 0,0 0-1,0 0 1,0 0 0,0 0-1,1 0 1,-1 0 0,0 0 0,1 0-1,-1 1 1,1-1 0,-1 0-1,1 1 1,-1-1 0,1 2 0,0 2 27,1 1-1,0-1 1,0 0 0,0 1 0,1-1 0,0 0 0,0 0 0,0 0 0,1-1 0,-1 1 0,1 0 0,0-1 0,0 0 0,1 1 0,0-1 0,5 4 0,9 8 140,1 0 1,29 17 0,-22-15 31,16 9 90,-22-15 64,30 25-1,-48-36-344,-1 0 0,1 0 0,-1 1 0,1-1-1,-1 0 1,0 1 0,0 0 0,1-1 0,-1 1 0,0-1 0,-1 1-1,1 0 1,0 0 0,0 0 0,-1-1 0,1 1 0,-1 0 0,0 0-1,1 0 1,-1 2 0,0-2-18,-1 0 1,0 0-1,1 0 0,-1-1 1,0 1-1,0 0 0,1 0 0,-1-1 1,-1 1-1,1-1 0,0 1 1,0-1-1,-1 1 0,1-1 1,0 0-1,-3 2 0,-4 2-13,-1 0 0,1 0 0,-1-1 1,0 0-1,0-1 0,-14 4 0,-3-1-350,0-1 0,-31 1 0,-18-5-3327,70-1 3124,1-1 1,-1 1-1,1-1 1,-1 0-1,1 0 1,-8-3-1,-14-14-5055,8 2 1820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4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17 13036,'0'0'3556,"6"-10"-7432,-24 8-448,-10-3-897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443 132 8360,'0'0'8632,"-8"-18"-8114,-2-6-294,-8-25 0,18 48-207,0 0 0,-1 0 1,1 0-1,0-1 0,0 1 0,0 0 0,0 0 0,0 0 0,0 0 0,0 0 0,0-1 0,0 1 0,1 0 0,-1 0 0,0 0 0,1 0 1,-1 0-1,1 0 0,-1 0 0,1 0 0,-1 0 0,1 0 0,0 0 0,-1 0 0,1 1 0,0-1 0,0 0 0,0 0 0,0 1 0,0-1 0,0 0 1,1 0-1,1 0 48,1 0 0,-1-1 1,1 2-1,-1-1 1,1 0-1,5 0 0,-7 1-34,5 0 40,-1 0-1,1 0 1,0 0-1,-1 1 1,1 0-1,-1 0 1,1 1 0,-1 0-1,0 0 1,0 1-1,0-1 1,9 6 0,-7-2 4,0 0 0,0 0 0,0 0 0,-1 1 0,0 0 0,-1 0 0,0 1 0,6 8 0,-5-5-19,-1 0 0,0 0 0,-1 0 0,0 1-1,0-1 1,-1 1 0,-1 1 0,0-1 0,-1 0 0,0 1 0,-1-1 0,0 1 0,-2 21 0,-2-23-51,0 0 0,0 1 1,-1-2-1,0 1 1,-1 0-1,0-1 1,-1 0-1,0 0 0,0-1 1,-1 1-1,0-1 1,-1-1-1,0 1 1,-17 12-1,-2 0-85,-1-1-1,-1-2 1,-54 27-1,49-30-96,-66 22-1,84-32 132,-1-1 0,0-1 0,0-1 0,0 0 0,0-1-1,-23-2 1,35 1 52,-1-1 0,0 0 0,0-1 0,1 1 0,-1-1-1,1 0 1,-1-1 0,1 1 0,0-1 0,0 0 0,0-1-1,0 1 1,1-1 0,-1 0 0,1 0 0,0 0 0,0 0-1,1-1 1,-1 0 0,1 0 0,0 0 0,0 0 0,0 0 0,1 0-1,0-1 1,0 1 0,1-1 0,-1 0 0,1 0 0,0 1-1,0-10 1,1 13-2,0 1-1,1-1 0,-1 1 1,0-1-1,1 1 0,-1-1 1,1 1-1,0-1 1,-1 1-1,1 0 0,0 0 1,0-1-1,0 1 0,0 0 1,0 0-1,0 0 1,0 0-1,0 0 0,0 0 1,0 0-1,1 0 0,-1 0 1,0 1-1,1-1 1,-1 0-1,1 1 0,-1-1 1,0 1-1,1 0 0,-1-1 1,3 1-1,6-1 33,0 0-1,-1 0 1,17 2-1,-22-1-23,2 1 5,0 0 0,0 0 0,0 1 0,0 0 0,-1 0 0,1 0 0,-1 1 0,1 0 0,-1 0 0,0 0 0,0 1 0,5 4 0,7 7 70,28 32 0,1 7-714,-21-22 1106,2-1 0,52 46 1,-68-68-966,1-1 0,0 0 1,0-1-1,21 9 1,-23-12-649,0-1 1,0 0 0,0 0-1,1-1 1,-1 0 0,22 0-1,-2-2-5245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9225,'0'0'5290,"3"0"-4825,-3 0-417,1 0 0,-1 1 0,0-1 0,1 0 0,-1 0 0,1 0 0,-1 0 0,1 0 0,-1 0 0,1 0 0,-1 0 0,1-1 0,-1 1 0,0 0 0,1 0 0,-1 0 0,1 0 1,-1-1-1,0 1 0,1 0 0,-1 0 0,1-1 0,-1 1 0,0 0 0,1-1 0,-8-12 1276,6 10-1178,1 0 1,-1 0-1,0-1 1,1 1-1,0 0 1,0-1 0,0 1-1,0 0 1,1-4-1,0-2 129,-1 8-234,1 0 1,-1 0-1,1 0 1,-1 0 0,1 0-1,-1 0 1,1 0-1,-1 0 1,1 0-1,0 1 1,0-1-1,-1 0 1,1 1-1,0-1 1,0 0-1,0 1 1,0-1-1,0 1 1,0-1-1,0 1 1,0 0-1,0-1 1,0 1 0,0 0-1,0 0 1,0 0-1,0 0 1,0-1-1,0 1 1,0 1-1,0-1 1,0 0-1,1 0 1,1 0 10,0 0 1,-1 0-1,1 1 0,0-1 1,-1 0-1,1 1 0,0 0 1,-1 0-1,1 0 0,-1 0 1,1 0-1,3 2 1,-4 0-179,0-1 0,0 1 1,-1-1-1,1 1 1,-1 0-1,0 0 0,1 0 1,-1 0-1,0 0 1,-1 0-1,1 0 0,0 0 1,-1 0-1,0 0 1,0 1-1,0 3 0,0-5-613,0 1-1,-1-1 1,1 0-1,-1 1 1,1-1-1,-1 0 0,0 0 1,0 1-1,0-1 1,0 0-1,0 0 1,0 0-1,-1 0 1,-1 2-1,-10 8-6360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1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46 2915,'0'0'5018,"0"-7"-4442,0-28 353,0 34-907,0 1 0,0 0-1,0 0 1,0 0 0,0 0-1,0-1 1,0 1 0,0 0 0,0 0-1,0 0 1,-1 0 0,1 0-1,0 0 1,0-1 0,0 1-1,0 0 1,0 0 0,-1 0-1,1 0 1,0 0 0,0 0 0,0 0-1,0 0 1,-1 0 0,1 0-1,0 0 1,0 0 0,0 0-1,0 0 1,-1 0 0,1 0-1,0 0 1,0 0 0,0 0 0,0 0-1,-1 0 1,1 0 0,0 0-1,0 0 1,0 0 0,0 0-1,0 0 1,-1 1 0,1-1 0,0 0-1,0 0 1,0 0 0,0 0-1,0 0 1,0 0 0,-1 0-1,1 1 1,0-1 0,0 0-1,-9 8 169,1 4-60,0 0-1,1 1 1,1-1-1,0 1 1,0 0 0,-5 25-1,-15 89 474,19-83-421,-11 52 327,-4 0 0,-51 135 0,68-217-431,-81 219 760,65-166-436,-20 106-1,38-148-33,1 36 1,2-60-268,0 30 214,0-28-274,0 0 0,1 0-1,-1 1 1,1-1 0,-1 0 0,1 0-1,0 0 1,0 0 0,0 0 0,1 0 0,-1 0-1,1 0 1,0-1 0,-1 1 0,1 0-1,4 3 1,-1-2-20,-1 0 1,1-1-1,-1 0 0,1 0 0,0 0 0,1 0 1,-1-1-1,10 3 0,5 0-6,0-1 1,1 0-1,0-2 1,24 0-1,454-9 63,-191-2-28,-126 9-46,-40 2 29,198-23-1,-292 11-14,-36 6 32,1 2 1,-1-1-1,19 0 0,-30 3 14,3-1 7,4-2 68,-8 3-139,0 0 1,1-1-1,-1 1 0,0 0 0,0 0 1,0 0-1,0 0 0,0 0 0,0 0 1,0-1-1,0 1 0,0 0 0,0 0 1,0 0-1,0 0 0,0 0 0,0-1 1,0 1-1,0 0 0,0 0 0,0 0 1,0 0-1,0-1 0,0 1 0,0 0 1,0 0-1,0 0 0,0 0 0,0 0 1,0 0-1,-1-1 0,1 1 0,0 0 1,0 0-1,0 0 0,0 0 0,0 0 1,0 0-1,0 0 0,-1 0 1,1-1-1,0 1 0,0 0 0,0 0 1,0 0-1,0 0 0,0 0 0,-1 0 1,1 0-1,0 0 0,0 0 0,0 0 1,0 0-1,-1 0 0,1 0 0,0 0 1,-64-26 64,48 20-48,0 0 0,0-1 0,0-1-1,-15-10 1,17 8-5,1-1 0,0 0-1,1-1 1,1 0 0,-16-21 0,-41-75 124,56 87-97,9 16-31,1 1 0,-1 0-1,0 0 1,0 0-1,0 0 1,-6-5-1,3 5-19,5 8-13,3 6-13,2-2 51,-1 0-1,2 0 1,-1 0-1,1-1 1,0 0-1,0 0 0,1 0 1,7 6-1,1 1 36,1-1 0,26 18 1,-20-19-23,0 0 0,0-2 0,1 0 0,0-1 1,43 10-1,121 14 123,-119-23-60,-41-8 146,-21-2 139,-19 3-265,12-3-128,-12 4 23,2-1-1,-1 2 1,0 0 0,1 0-1,0 1 1,-15 10 0,-69 51 120,73-49-109,-63 49 100,-98 98 0,176-157-416,-1 1-1,0-1 1,0-1 0,-18 12 0,20-16-1518,0 0 1,-1 0-1,1 0 1,-1-1-1,-10 2 1,-9 2-4316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8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6694,'0'0'5659,"18"-12"-5098,61-37-124,-73 45-385,1 1 0,0 0-1,-1 1 1,1 0 0,0 0-1,0 0 1,0 1 0,0 0-1,1 0 1,10 1-1,2 0 49,365-11 530,-201 3-2120,-199 8-4680,-28 4 2421,4 4 1054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7335,'0'0'4869,"-11"17"-4010,-34 61-48,42-74-708,1 1-1,0 0 0,0 0 0,0 1 0,0-1 0,1 0 0,0 0 1,0 1-1,1-1 0,-1 1 0,1 6 0,0 4 183,-2 28 327,3 0 0,1 0 0,1 0-1,14 54 1,8-9-375,-16-64-749,-2 0 1,-1 0-1,5 38 0,-11-57-315,1 18-3216,-1-22 3582,0-1 0,0 0 0,0 0 0,0 1 0,0-1 0,-1 0 0,1 0 0,0 0 0,-1 1 0,1-1 0,-1 0 0,1 0 0,-1 0 0,0 0 0,-1 1 0,-10 5-3767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0 178 9129,'0'0'3843,"21"-4"-3207,5-2-430,-8 1-28,-1 1-1,1 1 1,0 1-1,34 0 1,368-19 2451,-3-24-1638,-87 8-517,-263 28-446,-34 4-122,46-1 0,-78 6-39,0-6-3894,-1 5 3675,0 0 0,1 1 0,-1-1 0,0 1 0,0-1 0,0 0 0,0 1 0,0-1 0,0 1 0,0-1 0,-1 0 0,1 1 0,0-1 0,0 1 0,0-1 0,0 0-1,-1 1 1,1-1 0,0 1 0,-1-1 0,1 1 0,0-1 0,-1 0 0,-7-7-3145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9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41 447 4516,'0'0'5040,"6"7"-4603,21 23-143,-26-29-285,1 0 1,-1-1-1,0 1 1,1 0-1,-1-1 0,1 1 1,-1-1-1,0 1 0,1-1 1,-1 0-1,1 0 0,-1 1 1,1-1-1,-1 0 1,1 0-1,-1-1 0,1 1 1,-1 0-1,1 0 0,-1-1 1,1 1-1,-1-1 1,3 0-1,27-19 118,-26 16-121,7-5-48,-1 0 0,-1 0 0,0-1 0,0-1 1,-1 0-1,0 0 0,-1 0 0,0-1 0,-1-1 1,0 1-1,9-26 0,-13 28 12,0 0 1,-1 0-1,0 0 1,0 0-1,-1-1 1,-1 1-1,0-1 1,0 1-1,-1 0 1,0-1-1,-1 1 1,0 0-1,-1 0 1,0 0-1,0 0 1,-9-16-1,4 11 132,-1 0 1,0 1-1,-1 0 0,-1 1 0,0 0 0,-20-19 0,31 32-58,0 0-1,0 0 0,-1 0 0,1 0 0,0 0 1,0 0-1,0-1 0,0 1 0,-1 0 0,1 0 1,0 0-1,0 0 0,0 0 0,0 0 0,-1 0 1,1 0-1,0 0 0,0 0 0,0 0 0,-1 0 0,1 0 1,0 0-1,0 0 0,0 0 0,0 0 0,-1 0 1,1 0-1,0 0 0,0 0 0,0 0 0,-1 0 1,1 0-1,0 0 0,0 0 0,0 1 0,0-1 1,0 0-1,-1 0 0,1 0 0,0 0 0,0 0 1,0 1-1,0-1 0,0 0 0,0 0 0,0 0 0,-1 0 1,1 1-1,0-1 0,0 0 0,-3 18 875,2 33-595,2-36 72,12 239 2217,-2-92-1220,11 178 946,4 100-11,-25-402-2183,1 13 80,-6 72 1,3-115-212,0 0 1,0-1 0,-1 1-1,0-1 1,-1 1-1,1-1 1,-1 0 0,-1 0-1,0 0 1,-7 11-1,10-18-31,0 1 0,0-1 0,1 1-1,-1-1 1,0 1 0,0-1 0,0 1-1,1-1 1,-1 0 0,0 1 0,0-1-1,0 0 1,0 0 0,0 0 0,0 0-1,0 0 1,0 0 0,1 0 0,-1 0-1,0 0 1,0 0 0,0 0 0,0-1-1,0 1 1,-1-1 0,-22-9-405,16 4-42,0 0 0,0 0 0,1 0 0,-1-1 0,2 0 0,-1-1 0,1 1 0,-6-10 0,-4-9-4726,-17-36-1,13 18-130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3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10442,'0'0'4868,"24"-9"-4243,81-29-75,-70 27-96,73-13 1,-57 15-259,322-50 11,-123 30-5009,-179 22 1555,-11-1-832,-8 0-149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0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85 5958,'0'0'8771,"-10"-15"-7907,-31-44-47,31 49 1489,6 13-1619,4 17-794,0-18 371,-1 162 1402,6 276 346,-5-377-1804,0-62-144,-1-1-60,0 0-1,0 0 1,-1 0-1,1-1 1,0 1-1,0 0 1,0-1-1,0 1 1,-1 0-1,1-1 1,0 1 0,0-1-1,0 0 1,0 1-1,0-1 1,0 0-1,0 0 1,1 0-1,-1 1 1,0-1-1,0 0 1,1 0-1,-2-2 1,0 0-7,1-1-1,0 1 1,0 0 0,0-1 0,0 1 0,0-1 0,1 1-1,-1-5 1,1-4-9,0 1 0,1-1-1,1 0 1,2-12 0,-1 13-6,1-1 1,0 1-1,1 0 1,0 1-1,0-1 0,1 1 1,1 0-1,-1 1 1,2-1-1,-1 1 1,1 1-1,1-1 0,0 1 1,17-11-1,6-2-89,2 1 1,0 3-1,42-16 0,-41 18 56,-21 9-10,0-1 0,0 0 0,0-2 0,-1 1 1,13-11-1,-22 15 50,0 0-1,0 0 1,0 0 0,-1 0 0,1 0 0,-1-1 0,0 1-1,0-1 1,-1 0 0,1 0 0,-1 0 0,0 0 0,0-1 0,-1 1-1,1 0 1,-1-1 0,0-10 0,-1 9 22,0-1-1,-1 1 1,1 0 0,-2 0-1,1 0 1,-1 0 0,0 0-1,0 0 1,-1 0 0,0 1-1,0-1 1,-1 1 0,0 0-1,0 0 1,0 0 0,-1 0-1,-7-6 1,12 12-4,-1-1 0,1 1 0,-1 0 0,1 0 0,-1-1 0,1 1 0,-1 0 0,0 0 0,1 0 0,-1 0 0,1 0 0,-1 0 0,1 0-1,-1 0 1,0 0 0,1 0 0,-1 0 0,1 0 0,-1 0 0,1 0 0,-1 0 0,0 1 0,1-1 0,-1 0 0,1 0 0,-1 1 0,1-1 0,-1 0 0,1 1 0,0-1 0,-1 1 0,1-1 0,-1 0-1,1 1 1,0-1 0,-1 1 0,1-1 0,-1 2 0,-11 17 107,8-7-56,0 0 1,1 1-1,0-1 1,1 1 0,0 14-1,1 68 289,1-58-250,2-4-84,1 0 0,2-1 0,1 1 0,1-1 0,2-1 0,18 45 0,-26-74-513,18 36 74,-14-31-4675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6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10602,'0'0'4420,"152"-63"-4228,-114 59-63,1 2-97,3 0-161,3 2-319,3-2-673,1 8-705,-1 6-896,1 0-1218,-4 4 128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0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10090,'0'0'6934,"-5"15"-6213,1-5-581,-1 2 33,1 0-1,0 0 1,1 1 0,0-1 0,1 1 0,0 21 0,1 11 448,0 3 9,2-1 0,9 57 0,-8-92-567,0 0 0,1 1 0,1-1-1,0 0 1,0-1 0,1 1 0,0-1 0,1 0-1,1 0 1,0-1 0,0 1 0,1-2-1,12 13 1,-14-17-51,0-1-1,1 0 1,-1 0 0,1 0-1,0-1 1,0 0 0,1 0-1,-1-1 1,0 0-1,1 0 1,0-1 0,-1 0-1,1 0 1,0-1-1,0 0 1,-1 0 0,1-1-1,7-1 1,1 0-375,-1-2-1,1 0 1,-1 0 0,0-1 0,0-1 0,-1-1-1,26-15 1,-35 19-737,1-1 1,-1 0-1,0 0 0,0-1 1,0 1-1,0-1 0,6-9 0,3-13-5322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1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73 7495,'0'0'4148,"19"-2"-3513,4-2-444,88-14 585,-42 2-537,59-10 249,-102 23-2910,35-1 1,-61 4 2338,0 0 0,1 0 1,-1 0-1,0 0 0,0 0 1,0 0-1,1 0 0,-1 0 1,0 0-1,0 0 0,0 0 1,1 0-1,-1 0 0,0 0 1,0 0-1,0 0 0,1 0 1,-1 1-1,0-1 1,0 0-1,0 0 0,0 0 1,1 0-1,-1 0 0,0 0 1,0 0-1,0 1 0,0-1 1,0 0-1,0 0 0,1 0 1,-1 0-1,0 0 0,0 1 1,0-1-1,0 0 0,0 0 1,0 0-1,0 1 0,0-1 1,0 0-1,0 0 0,0 0 1,0 1-1,0-1 0,0 0 1,0 0-1,0 0 0,0 0 1,0 1-1,0-1 1,0 0-1,0 0 0,0 0 1,0 1-1,0-1 0,0 0 1,0 0-1,-1 1 0,-4 10-2549</inkml:trace>
  <inkml:trace contextRef="#ctx0" brushRef="#br0" timeOffset="1">0 326 7911,'0'0'2595,"109"-4"-2051,-62-6-95,3 0-193,3-2-96,0-2-160,1-3-256,7 3-385,-7-2-480,1 0-544,-8 0-385,-3-3-224,-11-1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1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47 9577,'0'0'5322,"-10"22"-4585,-29 71 5,35-83-586,1 1-1,0-1 1,1 0-1,0 1 1,0 0-1,2-1 1,-1 1-1,1 0 1,2 12-1,-1 11 249,13 230 1881,-7-175-1190,-7-88-807,-4-9 160,0-7-441,1-1-1,1 0 0,0 1 0,2-1 1,0 0-1,2-19 0,18-99-13,-12 93 8,-5 22-33,11-66-64,49-157-1,-63 242 96,0-1-1,0 1 1,0-1-1,1 1 0,-1-1 1,0 1-1,0-1 0,1 1 1,-1 0-1,0-1 1,1 1-1,-1-1 0,0 1 1,1-1-1,-1 1 1,1 0-1,-1-1 0,0 1 1,1 0-1,-1 0 0,1-1 1,-1 1-1,1 0 1,-1 0-1,1 0 0,-1 0 1,1-1-1,0 1 1,-1 0-1,1 0 0,1 1 6,-1-1 0,1 0-1,-1 1 1,0-1-1,1 1 1,-1-1 0,0 1-1,1 0 1,-1 0 0,0 0-1,2 1 1,24 28 120,-11-3-30,-1 1-1,-1 0 1,-2 1 0,-1 1 0,9 39 0,11 26 48,-11-40-268,3 0 1,3-2-1,46 75 1,-56-102-661,-6-8-6954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0 193 10570,'0'0'4335,"18"-4"-3876,111-22 267,96-18-342,-165 28-3205,98-38 0,-141 47-404,31-18 1,-25 9-166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42 149 8360,'0'0'6240,"-7"23"-5519,-20 72 16,25-87-603,0 1 0,1 0 0,0 0-1,0 0 1,1 0 0,0 0 0,0 0 0,1 0 0,0 0 0,3 9 0,1 5 160,-1 1 49,1-1 0,1 0 0,2 0 1,0-1-1,1 0 0,22 38 0,-31-59-325,1 0 0,-1 0 0,1 0-1,-1 0 1,1 0 0,-1-1 0,1 1 0,0 0 0,-1 0-1,1-1 1,0 1 0,0 0 0,0-1 0,-1 1 0,1-1-1,0 1 1,0-1 0,0 1 0,0-1 0,0 1 0,0-1-1,0 0 1,0 0 0,0 0 0,0 1 0,0-1-1,0 0 1,0 0 0,0 0 0,0-1 0,0 1 0,1 0-1,0-1-18,-1 0 0,1 0-1,-1 0 1,0-1-1,1 1 1,-1 0-1,0-1 1,0 1-1,0-1 1,0 1-1,0-1 1,0 0-1,0 1 1,-1-1 0,1 0-1,0 1 1,-1-1-1,1-2 1,2-14-53,0 0 1,-1 0 0,-1 0-1,-2-29 1,-13-75-285,2 30 24,-14-144 304,26 236 20,0-1-1,0 1 1,0-1 0,0 1 0,0-1-1,1 1 1,-1 0 0,0-1 0,0 1-1,0-1 1,1 1 0,-1 0 0,0-1 0,0 1-1,1 0 1,-1-1 0,0 1 0,1 0-1,-1-1 1,0 1 0,1 0 0,-1 0-1,0-1 1,1 1 0,-1 0 0,1 0 0,-1 0-1,1 0 1,-1-1 0,0 1 0,1 0-1,-1 0 1,1 0 0,-1 0 0,1 0-1,-1 0 1,1 0 0,-1 0 0,0 0 0,1 0-1,-1 1 1,1-1 0,-1 0 0,1 0-1,-1 0 1,1 1 0,24 6 107,-12 0-57,-1 0 0,0 0 0,0 1 0,-1 1 0,0 0 0,0 0 0,10 13 0,63 83 293,-65-81-278,-1 0 12,63 88 446,-69-93-442,-1 0-1,-1 1 1,0 0-1,7 22 1,-15-36-74,0 1 0,-1-1 1,0 0-1,0 0 0,0 1 1,0-1-1,-1 1 0,0-1 1,-1 0-1,1 1 0,-1-1 0,-3 12 1,1-12-13,0 1 0,0-1 1,0 0-1,-1-1 0,0 1 0,0-1 1,-1 1-1,1-1 0,-1 0 1,0-1-1,-10 8 0,-19 10-266,0-1-1,-1-1 0,-1-2 1,-1-2-1,0-1 1,-2-2-1,-50 11 1,84-23 409,0 1-1061,-1-1 0,0 0 0,1 0-1,-11-1 1,14 0 567,1 0 0,0 0 0,0 0 1,0 0-1,0 0 0,-1-1 0,1 1 0,0 0 0,0-1 1,0 1-1,0-1 0,0 0 0,0 1 0,0-1 0,0 0 1,0 1-1,1-1 0,-1 0 0,0 0 0,0 0 0,0 0 1,1 0-1,-1 0 0,1 0 0,-1 0 0,1 0 0,-1 0 1,1 0-1,-1-2 0,-2-20-4512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2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10 5477,'0'0'10666,"-6"3"-9812,6-3-853,-20 9 817,26-7-254,16-2-41,87-12 518,-68 7-1385,50-2 0,-77 8-659,-13 0 620,0-1 0,-1 0 0,1 1 0,0-1 0,-1 1 0,1-1 0,-1 1 0,1-1 1,0 1-1,-1 0 0,1-1 0,-1 1 0,1-1 0,-1 1 0,0 0 0,1 0 0,-1-1 0,0 1 0,1 0 0,-1 0 0,0-1 0,0 1 0,0 0 0,0 0 0,0 0 0,0-1 0,0 1 0,0 0 0,0 0 0,0 0 0,0-1 0,0 1 0,-1 1 0,-1 16-4337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3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1 253 11371,'0'0'5397,"17"2"-5269,26 1-240,1-1 0,84-9 0,-2-16-2391,-43 2-6034,-61 15 4939</inkml:trace>
  <inkml:trace contextRef="#ctx0" brushRef="#br0" timeOffset="1">616 19 11403,'0'0'8135,"6"-3"-7889,3 0-198,1 0 0,0 0 1,-1 1-1,1 1 0,14-1 0,61 1-40,-17 1-401,-16-1-2518,-33 1-3915,-13 1 2032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10762,'0'0'7287,"20"-3"-6871,10 0-287,7-1 47,41-11 0,0 0-474,70-19-924,-125 27-2352,1-1 1,22-13-1,-25 9-1145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4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98 11627,'0'0'7655,"0"5"-6982,0 17-189,2 0 0,0-1 1,11 40-1,0 6 83,13 244 574,-22-223-1247,-3-54-98,-1-26-4787</inkml:trace>
  <inkml:trace contextRef="#ctx0" brushRef="#br0" timeOffset="1">0 1 11371,'0'0'4324,"19"19"-3673,62 61-85,-59-55-49,28 42 0,-38-50-305,0-1 1,21 23-1,-5-13-175,1 0 0,2-2-1,0-1 1,1-2 0,1-1 0,1-2 0,1-1 0,1-1-1,51 14 1,-40-19-2242,-17-11-6768,-20-1 3762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4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10122,'0'0'7004,"7"23"-6166,26 77-43,-30-89-659,47 137 1667,32 171 0,-78-298-1891,1 43-1,-5-46-4900,0 0-5155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4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68 7751,'0'0'7191,"-25"-4"-6673,-81-14-64,97 17-373,0 0 1,0 0 0,0 1-1,0 0 1,0 1-1,0 0 1,0 0 0,-9 3-1,13-2-50,0-1-1,0 1 1,0 1-1,1-1 1,-1 1 0,1-1-1,-1 1 1,1 1-1,0-1 1,0 1-1,-4 4 1,3-1-13,1 0 1,-1 0 0,1 1 0,1-1 0,-1 1-1,1 0 1,1 1 0,-1-1 0,1 0-1,1 1 1,0-1 0,0 1 0,0-1 0,1 10-1,0-11-11,1 1 0,-1-1 0,1 1 0,0-1-1,1 0 1,0 1 0,0-1 0,0 0 0,7 13-1,-6-15-3,1 0-1,-1 0 1,1-1-1,0 1 0,0-1 1,1 0-1,-1 0 0,1 0 1,0-1-1,-1 0 1,2 1-1,-1-2 0,8 4 1,5 1 15,1-1 1,-1-1 0,1-1 0,0-1-1,0 0 1,1-2 0,-1 0-1,0-1 1,1-1 0,-1 0-1,30-8 1,-44 8-9,1-1 0,-1 0 1,0 0-1,0 0 0,0-1 0,0 0 0,0 0 1,0 0-1,6-7 0,-8 8-7,-1 0 0,0-1 0,0 0 0,0 1 0,0-1 0,-1 0 0,1 0 0,-1 0-1,0 0 1,0 0 0,0 0 0,0 0 0,0 0 0,-1 0 0,1 0 0,-1-1 0,0-5 0,0 3-14,-1-1 1,0 0-1,0 0 1,-1 1-1,0-1 0,0 1 1,0-1-1,-1 1 1,-5-11-1,0 6-53,0 0-1,-1 1 1,-19-19 0,-1 2-93,-2 1 1,-33-22-1,64 48 156,-1 0 0,1 0-1,0 0 1,0 0 0,-1-1-1,1 1 1,0 0 0,0 0 0,-1 0-1,1-1 1,0 1 0,0 0 0,0 0-1,-1-1 1,1 1 0,0 0 0,0-1-1,0 1 1,0 0 0,0-1 0,0 1-1,0 0 1,0-1 0,0 1 0,0 0-1,0 0 1,0-1 0,0 1 0,0 0-1,0-1 1,0 1 0,0 0 0,0-1-1,0 1 1,10-10-75,10-1-28,-4 7 112,-1 1-1,1 1 1,-1 0 0,1 0 0,30 3-1,-12-1 6,-17-1-14,0 2 0,-1 0 0,1 1 0,-1 1 0,0 0 0,16 6 0,-23-6 11,0 1 0,-1-1 0,0 1 0,0 1 0,0-1 0,0 1 0,-1 1 0,0 0 0,0 0-1,0 0 1,-1 0 0,8 11 0,-11-12-7,-1-1 0,0 1-1,-1 0 1,1 0 0,-1-1-1,0 1 1,0 0 0,0 0-1,-1 0 1,1 0 0,-1 1-1,-1 6 1,0 1 14,-1 0-1,0-1 1,-8 24 0,7-28-20,-1 1 1,2 0-1,-1 0 1,1-1 0,0 1-1,1 0 1,0 1-1,1-1 1,0 0-1,1 15 1,-1-23 3,1-1 0,-1 1 0,0-1 0,0 1 0,0-1 0,1 1 1,-1 0-1,0-1 0,1 1 0,-1-1 0,1 1 0,-1-1 0,0 0 0,1 1 0,-1-1 0,1 1 0,-1-1 0,1 0 0,-1 1 0,1-1 0,-1 0 0,1 0 1,0 1-1,-1-1 0,1 0 0,-1 0 0,2 0 0,18 0 1,-13-1-2,-2 1 5,0 0 0,0-1-1,0 0 1,0 0 0,0 0-1,0-1 1,-1 0 0,1 0 0,0 0-1,-1 0 1,1-1 0,-1 1 0,0-1-1,0-1 1,0 1 0,0 0-1,-1-1 1,1 0 0,-1 0 0,0 0-1,0 0 1,-1 0 0,3-5 0,0 0 9,0-1 1,-1 0 0,-1 0 0,0 0 0,0 0 0,-1 0 0,0-1 0,0 1 0,-1 0 0,-1-13 0,0 1-9,0 17-8,1 1 1,-1 0-1,0 0 1,-1 0-1,1 0 1,0-1 0,-1 1-1,0 0 1,0 0-1,0 0 1,-1 0-1,1 0 1,-1 1 0,0-1-1,0 0 1,-1 1-1,1-1 1,-3-2-1,-1 0-7,0 1 0,0 0 0,-1 0-1,0 1 1,1 0 0,-1 0 0,-1 0-1,1 1 1,-1 0 0,1 1 0,-1-1-1,0 1 1,1 1 0,-14-1 0,21 2-40,0-1 48,0 1-1,0-1 0,-1 1 0,1 0 0,0-1 0,0 1 0,0-1 0,0 1 0,0 0 0,0-1 0,0 1 0,0-1 0,0 1 1,0 0-1,0-1 0,1 1 0,-1-1 0,0 1 0,0 0 0,0-1 0,0 1 0,1 0 0,-1-1 0,0 1 0,0 0 0,1-1 0,-1 1 1,0 0-1,1-1 0,-1 1 0,0 0 0,1 0 0,-1 0 0,0-1 0,1 1 0,11-4 7,0 1 0,0 0-1,0 1 1,21-1 0,56 2 30,-54 1-30,-2 0 0,61 9 1,-84-8-5,1 1 0,-1 1 0,0 0 0,-1 0 0,1 1 0,0 0 0,-1 1 0,0 0 0,0 0 0,8 7 0,-14-9 4,0 0 1,-1 0-1,0 0 1,0 1 0,0-1-1,0 0 1,0 1-1,-1 0 1,1-1 0,-1 1-1,0 0 1,0-1-1,0 1 1,-1 0 0,1 4-1,0 7 3,-1 0-1,-2 20 1,0-17-21,-9 32 1,7-36 0,1 0 1,0-1 0,-1 29 0,4-41 16,0 1 0,0-1 0,0 1 0,0-1 0,0 1 0,0-1 0,0 1 0,1-1 0,-1 0 0,0 1 0,1-1 0,0 1 0,-1-1 0,1 0 0,0 1 0,-1-1-1,1 0 1,0 0 0,0 1 0,2 0 0,-1-1 5,0 0-1,0 0 1,0-1-1,0 1 1,0-1-1,0 1 1,0-1-1,0 0 1,0 0-1,0 0 1,0 0-1,0 0 1,0-1-1,1 1 1,1-1-1,6-2 38,1 0 0,-1 0 0,0 0 0,0-2 0,0 1-1,-1-1 1,1-1 0,-1 1 0,0-2 0,-1 1 0,13-13-1,-16 14-14,0 0 0,-1-1 0,1 1 0,-1-1 0,0 0 0,-1-1 0,1 1 0,-1-1 0,0 0 0,-1 1 0,0-1 0,0 0 0,0 0 0,-1-1 0,0 1 0,0 0 0,-1 0 0,0-9 0,-1 11-30,0 0 1,-1 0 0,1 0 0,-1 0 0,0 1 0,0-1 0,-1 0 0,1 1-1,-1 0 1,0-1 0,0 1 0,0 0 0,-1 0 0,1 1 0,-1-1 0,0 1 0,0 0-1,-1 0 1,1 0 0,0 0 0,-8-2 0,-5-3-79,-1 1 1,0 0-1,-1 1 0,-25-4 1,8 4-702,1 1 1,-1 2 0,-58 3-1,38 4-3516,-88 18 1,44 0-502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5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4 461 11723,'0'0'6251,"0"18"-5503,-4 141 1029,5-139-1397,0 0-1,7 37 0,-6-49-297,0 1-1,1 0 0,0 0 0,0-1 0,1 0 0,0 1 1,0-1-1,9 11 0,-10-16-76,0 0 0,0-1 0,0 1 0,0-1 0,1 0 0,-1 0 0,1 0 0,-1 0 0,1-1 0,0 1 0,-1-1 0,1 0 0,0 0 0,0 0 0,0-1 0,0 1 0,0-1 0,0 0 0,0 0 0,0-1 0,0 1 0,0-1 0,5-1 0,2-1-36,-1 0 0,0 0 0,0-1 0,-1 0 0,1-1 0,-1 0 0,14-10 0,-13 8-25,-1-1 1,1-1-1,-2 0 1,1 0-1,-1-1 1,0 1-1,-1-2 1,-1 1-1,1-1 1,-1 0-1,-1-1 0,0 1 1,-1-1-1,0 0 1,-1 0-1,0 0 1,-1-1-1,-1 1 1,1-16-1,-2-27 265,-10 62 9,3 5-139,1 0 0,0 1 0,1 0-1,0 0 1,1 0 0,1 0 0,-3 19-1,-7 99 542,12-116-602,0-5 14,1 1-1,-1 0 0,2-1 0,-1 1 1,4 14-1,-3-22-25,0 0 0,-1-1 0,1 1 1,1-1-1,-1 1 0,0-1 0,0 0 0,1 0 1,0 1-1,-1-1 0,1 0 0,0 0 0,0-1 1,0 1-1,0 0 0,0-1 0,0 1 0,1-1 1,-1 1-1,1-1 0,-1 0 0,1 0 0,-1 0 1,1-1-1,-1 1 0,6 0 0,8 1-3,1-1 0,-1-1 0,0-1 0,0 0 0,1-1-1,-1-1 1,0 0 0,28-10 0,-22 5-54,0-1 1,0-1-1,-1-1 1,-1-1-1,30-23 1,-37 24-61,-1-1 0,0 0 0,-1 0 0,0-1 0,-1-1 0,-1 0 0,0 0 0,-1-1 0,-1 0 0,0 0 0,-1-1 0,0 0 0,6-30 0,-6 9-25,-1 0 0,-2 0-1,-1 0 1,-2 0 0,-6-45 0,2 50 142,-2 1-1,-1 0 0,-2 0 1,-18-43-1,27 73-2,0 1 0,-1-1 0,1 0 0,-1 1 0,1-1 0,-1 1 0,1 0 0,-1-1 0,0 1 0,1 0 0,-1-1 0,0 1 0,1 0 0,-1-1 0,0 1 0,1 0 0,-1 0 0,0 0-1,1 0 1,-1 0 0,0 0 0,1 0 0,-1 0 0,0 0 0,0 0 0,1 0 0,-1 0 0,0 0 0,1 1 0,-1-1 0,0 0 0,1 0 0,-1 1 0,1-1 0,-2 1 0,-1 1 7,1 0 0,-1 1 1,1-1-1,-1 1 0,1-1 0,0 1 0,0 0 1,0 0-1,0 0 0,0 0 0,1 0 0,-1 0 1,1 0-1,0 1 0,-1 4 0,-2 8 71,-4 32 1,1 49 315,7 135 1,0-211-344,2-1 0,0 1 0,2-1 0,0 0 0,1 0 0,10 25 0,-12-38-40,0-1 0,0 0 0,0 0 0,0 0 0,1-1 0,0 1 0,0-1 0,1 0-1,0 0 1,0 0 0,0-1 0,0 1 0,0-1 0,1-1 0,0 1 0,0-1 0,0 0 0,0 0 0,1-1 0,-1 1 0,1-2 0,10 3 0,-1-2-52,0-1 0,1-1 0,-1-1 0,1 0 0,-1-1 0,0 0 0,0-2 0,0 0-1,0 0 1,-1-2 0,1 0 0,25-14 0,-29 13 3,0-1-1,0 0 1,-1 0-1,0-1 1,-1-1-1,0 0 1,0 0 0,-1-1-1,-1 0 1,0-1-1,0 0 1,-1 0-1,0 0 1,-1-1-1,5-18 1,-1-6-37,-2-1 0,-1 0 0,-2 0 0,-2 0 0,-2-1 0,-1 1-1,-6-45 1,2 59 68,0 0 0,-2 1 0,-14-41 0,14 50 54,0 0 0,-1 1 0,0 0 0,-1 0 0,0 0 1,-1 1-1,-13-13 0,21 25-43,0 0 0,0 0 0,0 0 0,0 0 0,0 0 0,0 0 0,0 0 0,0 0 0,1 0 0,-1 1 0,0-1 0,0 0 0,0 1 0,0-1 0,0 1 1,1-1-1,-1 1 0,0-1 0,0 1 0,1-1 0,-1 1 0,0 0 0,1 0 0,-2 0 0,-4 6 39,1 0 0,-1 1 0,1-1 0,0 1 0,1 0 0,0 1 0,0-1 0,1 0 0,-3 14 0,-2 12 129,-5 38 0,10-52-126,-10 80 400,0 192-1,14-271-392,1 0 0,0-1 0,2 1-1,0-1 1,8 22 0,-8-32-78,0 1 0,0-1-1,1-1 1,0 1 0,1-1 0,0 0 0,0 0 0,1 0 0,0-1 0,0 0 0,11 8 0,-15-13-195,1-1 0,-1 0 0,1 0 0,0 0 0,-1 0 0,9 2 0,-4-3-2569,0 1 0,0-1 0,0-1 0,11 0-1,7 0-4996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4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85 7911,'0'0'6866,"-1"23"-6012,0 149 705,1-76-339,5-1 1,26 151 0,-30-240-1169,6 46 398,-7-51-458,-1 0 1,1 0 0,0 0-1,-1 0 1,1-1 0,-1 1-1,1 0 1,-1 0-1,0-1 1,1 1 0,-1 0-1,0-1 1,1 1 0,-1 0-1,0-1 1,0 1 0,0-1-1,1 0 1,-1 1 0,0-1-1,0 0 1,0 1 0,0-1-1,0 0 1,0 0 0,0 0-1,0 1 1,1-1 0,-1 0-1,0-1 1,-1 1 0,-3 0-43,1 1 0,0-1 0,0-1 0,-1 1 1,-7-3-1,7 2 34,1-1 1,-1 0-1,1-1 0,0 1 1,-1-1-1,1 0 1,0 0-1,1 0 1,-1 0-1,0-1 1,1 1-1,0-1 0,0 0 1,0 0-1,0 0 1,1-1-1,-1 1 1,1-1-1,0 1 1,1-1-1,-1 0 0,1 1 1,0-1-1,-1-7 1,1 5 17,1 0 0,0 0 0,0 0 0,1-1 1,0 1-1,0 0 0,1 0 0,-1 0 0,1 0 0,1 1 0,0-1 1,0 0-1,0 1 0,0 0 0,1 0 0,7-8 0,0 1 2,1 1 0,0 1-1,1 0 1,19-13 0,63-33-25,-18 12-35,-49 27 46,-2-1 0,0-2 0,34-34 0,-47 42-4,-1-1-1,-1 0 1,0-1-1,-1 0 1,-1-1 0,0 0-1,11-31 1,-18 40-1,0 0 1,0 0-1,0-1 1,-1 1-1,-1 0 1,1 0-1,-1-1 1,0 1-1,-3-13 1,3 17 13,0 1 0,-1 0 0,0 0 1,1-1-1,-1 1 0,0 0 0,0 0 1,0 0-1,0 0 0,-1 0 0,1 0 1,-1 1-1,1-1 0,-1 0 0,1 1 1,-1-1-1,0 1 0,0-1 0,0 1 1,0 0-1,0 0 0,0 0 0,0 0 1,0 0-1,0 0 0,0 1 0,-1-1 1,1 1-1,0-1 0,0 1 0,-1 0 0,1 0 1,-5 0-1,5 1-2,0-1 0,-1 0 0,1 1 0,0-1-1,0 1 1,-1 0 0,1 0 0,0 0 0,0 0 0,0 0 0,0 0 0,0 1 0,0-1 0,0 0-1,1 1 1,-3 2 0,1 0 6,0 0-1,0 0 0,0 1 1,1-1-1,-1 1 0,1 0 1,-2 5-1,0 4 11,1 1 0,0 0 1,0 0-1,1 18 0,1 18 56,2-1 1,3 1-1,2-1 1,24 97-1,-15-99 6,-14-47-59,-1-1-16,-1 1 0,1-1 0,0 0 0,0 0 0,0 0 0,0 0 0,0 0 0,0 0 0,0 0 0,0 0 0,0 0 1,0 0-1,0 1 0,0-1 0,0 0 0,-1 0 0,1 0 0,0 0 0,0 0 0,0 0 0,0 0 0,0 1 0,0-1 0,0 0 0,0 0 0,0 0 0,0 0 1,0 0-1,0 0 0,0 1 0,1-1 0,-1 0 0,0 0 0,0 0 0,0 0 0,0 0 0,0 0 0,0 0 0,0 0 0,0 1 0,0-1 0,0 0 0,0 0 1,0 0-1,1 0 0,-1 0 0,0 0 0,0 0 0,0 0 0,0 0 0,0 0 0,0 0 0,0 0 0,0 0 0,1 0 0,-1 0 0,0 0 0,0 0 0,0 0 1,0 0-1,0 0 0,0 0 0,1 0 0,7 0-20,-2-4 15,0 0 0,0-1 1,-1 0-1,1 0 0,-1-1 1,0 1-1,-1-1 0,8-12 0,-2 4 26,8-11-37,-8 10 3,0 0 1,1 1 0,1 0-1,0 1 1,21-17 0,-33 30 11,1 0 1,-1 0-1,1-1 1,0 1-1,-1 0 1,1 0-1,-1 0 1,1 0-1,0 0 1,-1 0-1,1 0 1,-1 0-1,1 0 1,-1 0-1,1 0 1,0 1-1,-1-1 1,1 0 0,-1 0-1,1 1 1,-1-1-1,1 0 1,-1 1-1,1-1 1,-1 0-1,1 1 1,-1-1-1,0 1 1,1-1-1,-1 0 1,1 1-1,-1-1 1,0 1-1,0-1 1,1 1-1,-1 0 1,0-1-1,0 1 1,1-1-1,-1 1 1,0-1-1,0 1 1,0 1 0,7 25 63,-5-9-3,0 1 0,-2 0-1,-3 34 1,-1 11 123,4-62-172,0 0 1,0 0-1,0 0 1,1 0-1,-1 0 0,1 0 1,-1 0-1,1-1 1,-1 1-1,1 0 0,0 0 1,0 0-1,0-1 1,0 1-1,0 0 0,1-1 1,-1 1-1,3 1 1,-1-1-5,-1 0 0,1 0 1,0 0-1,1-1 1,-1 1-1,0-1 0,0 0 1,1 0-1,5 1 1,6 0-6,-1-1 1,0-1 0,0 0 0,16-3-1,-18 2-9,0-1 1,-1-1-1,1 0 0,0 0 0,-1-1 0,1 0 0,-1-1 0,-1-1 0,1 0 0,-1 0 0,0-1 0,0 0 0,12-12 0,-15 12 17,0 0 0,-1-1 1,0 0-1,0 0 0,-1-1 0,0 1 0,0-1 0,-1 0 0,0-1 0,-1 1 0,0-1 1,0 1-1,-1-1 0,0 0 0,-1 0 0,0-15 0,-1-13 92,-14 42-49,10-1-45,-1 0 1,1 0-1,0 0 0,0 1 1,0 0-1,1 0 1,-1 0-1,1 0 0,0 0 1,0 1-1,-4 9 1,-3 6 90,-9 31 0,16-42-72,-1 3 26,0 0 0,-2 25 0,5-32-46,0 0-1,1 0 0,0 0 1,0 0-1,1-1 0,-1 1 1,1 0-1,0 0 0,0-1 1,3 8-1,-3-10-8,1 0-1,-1 0 1,1-1-1,0 1 1,-1 0-1,1-1 1,0 1-1,0-1 1,0 1-1,0-1 1,1 0-1,-1 0 1,0 0-1,0 0 1,1 0 0,-1 0-1,1-1 1,2 1-1,49 4-194,-41-4 110,2-1 18,1 0 1,-1-1-1,19-3 1,-20 2-725,-1-2 1,1 1 0,-1-1 0,0-1-1,-1-1 1,23-12 0,-28 13 372,1 0 0,-1 0 0,0-1 0,-1 0-1,1 0 1,-1 0 0,0-1 0,-1 0 0,0-1 0,0 1 0,4-9 0,-6 8 489,0 1 0,0-1 0,-1 0 0,0 1 1,0-1-1,-1 0 0,0 0 0,0-11 0,-1 13-147,-1-13 2605,-3 18-1127,-2 10-930,-1 2-75,2 1 0,0 0 0,0 1 0,1-1 0,1 1 0,0 0 0,1-1 0,0 1 0,1 0 0,0 19 0,1-31-378,1 0-1,-1-1 0,1 1 0,-1 0 1,1-1-1,-1 1 0,1-1 1,-1 1-1,1-1 0,-1 0 1,1 1-1,0-1 0,-1 1 0,1-1 1,0 0-1,-1 0 0,1 1 1,0-1-1,-1 0 0,1 0 0,0 0 1,0 0-1,-1 0 0,1 0 1,0 0-1,-1 0 0,3 0 0,22-2 78,-20 0-86,1 0 1,-1 0-1,0-1 0,0 1 0,0-1 1,0-1-1,0 1 0,-1-1 0,7-5 0,35-43 27,-40 45-24,13-18 17,2-1 18,1 1 0,32-30 0,-53 54-41,0 0 1,1 0-1,-1 0 1,0 0-1,0 0 1,1 0-1,-1 0 1,0 0-1,1 0 1,-1 1-1,1-1 1,-1 1-1,1-1 1,-1 1-1,1 0 1,0-1-1,-1 1 1,1 0 0,-1 0-1,1 0 1,3 1-1,-4-1 6,0 1 0,1 0 1,-1 0-1,0 0 0,1 0 0,-1 0 0,0 0 0,0 0 0,0 0 1,0 1-1,0-1 0,0 0 0,-1 1 0,1-1 0,0 1 0,-1-1 1,2 3-1,1 6 43,-1 0 0,0 0 0,-1 0 0,0 0 0,0 13 0,-3 28 108,0-34-109,1 0 0,1 0 0,5 34-1,-4-47-51,0-1 1,0 1-1,1-1 0,0 0 0,-1 1 0,1-1 0,1 0 0,-1 0 0,0 0 0,1 0 0,-1-1 0,1 1 0,0-1 0,0 1 0,0-1 0,0 0 0,1 0 0,-1 0 0,4 1 0,4 1-56,-1 1 0,1-2 0,0 0 0,1 0 0,11 1 0,18 0-1127,46-1 1,0-5-4458,-27-3-122,-1-7-468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4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120 120 4324,'0'0'1687,"-3"-17"-865,1-5-523,0 6 189,-1 1-1,-7-28 1,6 36 1505,-1 10-1216,-2 14-382,0 8-137,1 1-1,2 0 0,0 0 0,2 0 0,1 0 0,1 1 0,4 33 0,40 183 614,-40-223-782,-4-20-88,29 154 471,-27-135-393,0 1-1,-2 0 1,0 0-1,-1 0 1,-7 36 0,6-49-55,0-1 1,0 1-1,-1-1 1,1 1 0,-2-1-1,1 0 1,-1 0-1,0 0 1,-5 6 0,7-10 2,0 0-1,-1 1 1,1-1 0,0 0 0,-1 0 0,0 0 0,1-1 0,-1 1 0,0 0 0,0-1 0,0 0-1,0 0 1,0 0 0,0 0 0,-1 0 0,1-1 0,0 1 0,0-1 0,0 0 0,-1 0 0,1 0-1,-4-1 1,6 1-16,-1-1 0,1 1 0,0-1-1,0 1 1,0-1 0,-1 1-1,1-1 1,0 0 0,0 0 0,0 1-1,0-1 1,0 0 0,0 0-1,0 0 1,1 0 0,-1 0 0,0 0-1,0 0 1,0-2 0,-1-1 3,1 1 0,0-1 0,-1 0 1,1 1-1,1-1 0,-2-6 0,2 1-3,-1 1 0,1 0 0,1 0 0,0 0-1,0 0 1,2-9 0,2 5-3,0 1 1,0 0-1,1 0 1,0 0-1,1 0 1,0 1-1,11-12 1,67-63 71,-48 50-68,57-50-31,9-7-17,-85 74 32,0-2 1,-1 0-1,15-24 1,-30 41 10,1-1-1,-1 0 1,0 1 0,0-1-1,-1 0 1,1 0 0,-1 0 0,0-1-1,0 1 1,-1 0 0,1 0-1,-1 0 1,0-1 0,0 1 0,0 0-1,0 0 1,-1-1 0,0 1-1,0 0 1,0 0 0,-3-7 0,1 6 5,1 0 1,-2 0 0,1 0 0,0 1-1,-1-1 1,0 1 0,0 0 0,0 0 0,-1 1-1,1-1 1,-1 1 0,0 0 0,0 0 0,0 0-1,-7-2 1,10 5-13,1 0 0,-1-1-1,0 1 1,1 0 0,-1 0-1,0 0 1,1 0 0,-1 0-1,0 0 1,1 0 0,-1 0 0,0 1-1,1-1 1,-1 1 0,0-1-1,1 1 1,-1 0 0,1 0 0,-1 0-1,1 0 1,0 0 0,-1 0-1,1 0 1,0 0 0,0 0-1,0 0 1,0 1 0,0-1 0,0 0-1,0 1 1,0-1 0,0 1-1,-1 2 1,-2 5 22,0 1 1,0-1-1,1 0 0,-2 12 1,-1 9 37,1 0 1,2 0 0,1 1-1,4 57 1,2-43-13,3 0 1,19 72-1,51 109-1158,-77-225 850,1 0-1,-1 1 1,1-1 0,-1 1 0,1-1 0,0 0 0,0 0 0,0 1 0,0-1 0,0 0 0,1 2 0,-1-3-131,0 1-1,0 0 1,0-1 0,0 1-1,0-1 1,0 0 0,0 1 0,0-1-1,0 0 1,0 1 0,0-1-1,0 0 1,0 0 0,0 0 0,0 0-1,0 0 1,0 0 0,0 0-1,0 0 1,0-1 0,0 1 0,0 0-1,0-1 1,2 0 0,11-9-3565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4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5381,'0'0'5920,"-5"19"-5108,-2 4-554,3-9-76,0 1 0,1-1 0,0 1 0,1 0 0,0 22 0,1 22 839,11 92 0,-7-126-857,1-1 1,2 1-1,0-2 0,2 1 1,0-1-1,18 33 1,-22-48-137,0-1 1,1 0-1,-1-1 0,2 1 1,-1-1-1,1 0 0,-1 0 1,2-1-1,-1 0 1,12 8-1,-12-10-20,0 0 0,0-1 1,1 1-1,-1-1 0,1-1 0,-1 1 0,1-1 1,0 0-1,-1-1 0,1 1 0,0-1 0,0-1 1,10-1-1,-1-1-142,0-1 0,0-1 0,0 0 0,-1-1 0,0 0 1,0-2-1,0 0 0,-1 0 0,0-1 0,-1-1 0,0 0 0,13-14 1,-24 21-137,1 0 0,-1 0 0,1 0 0,-1 0 0,0-1 1,0 1-1,-1-1 0,1 1 0,-1-1 0,0 0 1,1 0-1,-2 0 0,1 0 0,0 1 0,-1-1 0,0 0 1,0 0-1,0 0 0,-1-4 0,0 1-440,-1 0 0,0 0 0,0 0 0,-1 1 0,0-1 0,0 1 0,0 0 0,-1 0-1,-8-11 1,-21-21-2135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4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88 4805,'0'0'3325,"20"-8"-2705,67-27-1,-65 28-380,1 0 0,-1 2 0,1 0 1,0 2-1,29-2 0,-5 2-185,-18-1-171,-16 2-407,0 0 1,1 1 0,-1 0 0,25 3 0,-37-2 441,-1 0 0,1 0 1,0 1-1,-1-1 0,1 0 0,0 0 0,-1 1 0,1-1 1,0 0-1,-1 1 0,1-1 0,0 1 0,-1-1 0,1 1 1,-1-1-1,1 1 0,-1-1 0,1 1 0,-1-1 1,1 1-1,-1 0 0,0-1 0,1 1 0,-1 0 0,0-1 1,0 1-1,1 0 0,-1 0 0,0-1 0,0 1 0,0 0 1,0 0-1,0-1 0,0 1 0,0 0 0,0 0 1,0-1-1,0 1 0,-1 0 0,1-1 0,0 1 0,0 0 1,-1-1-1,1 1 0,0 0 0,-1 0 0,-2 5-422,1-1-1,-1 0 1,0 0-1,-7 8 0,-16 19-1251</inkml:trace>
  <inkml:trace contextRef="#ctx0" brushRef="#br0" timeOffset="1">1 463 4004,'0'0'3875,"117"-14"-3362,-62-1-129,1 1-63,1-4-193,-2 2-128,3-2-192,-7 1-225,-5 1-159,-3 2-385,-9 0-288,-1-2-193,-13 2-223,-4 1 31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46 111 4356,'0'0'5317,"-1"25"-4618,-3 80-31,3 181 1887,3-140-1235,-10-90-236,7-56-1049,0 1 0,1-1 0,-1 0 0,1 0 0,-1 0 0,1 0-1,-1 0 1,0-1 0,1 1 0,-1 0 0,1 0 0,-1 0 0,1 0 0,-1-1 0,1 1 0,-1 0 0,1 0-1,-1-1 1,1 1 0,-1 0 0,1-1 0,-1 1 0,1-1 0,-1 1 0,1-1 0,-3-5-18,0 1 1,1-1 0,-1 0 0,1 0 0,1 0-1,-1-1 1,1 1 0,-1-11 0,2-56 56,0 43-47,0-76 107,5 1-1,5-1 1,23-107-1,-27 190-181,-5 23 50,-1-1-1,0 1 1,0 0 0,0 0-1,0 0 1,0 0 0,1 0-1,-1-1 1,0 1-1,0 0 1,0 0 0,0 0-1,1 0 1,-1 0 0,0 0-1,0 0 1,0 0 0,0 0-1,1 0 1,-1 0-1,0 0 1,0 0 0,0 0-1,1 0 1,-1 0 0,0 0-1,0 0 1,0 0 0,1 0-1,-1 0 1,0 0-1,0 0 1,0 0 0,1 0-1,-1 0 1,0 0 0,0 0-1,0 1 1,0-1 0,1 0-1,-1 0 1,0 0-1,0 0 1,0 0 0,0 1-1,0-1 1,0 0 0,0 0-1,1 0 1,-1 0 0,0 1-1,0-1 1,0 0 0,0 0-1,0 0 1,0 1-1,0-1 1,0 0 0,9 14 35,10 28 40,-2 1 0,18 72 1,4 10 53,53 160-316,-62-161-2850,-29-118 1187,2 2-708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5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5029,'0'0'3267,"22"-8"-2723,75-27-127,159-34 97,-128 39-2027,-105 25 934,-10 2-287,-1 0-1,0 0 0,1-1 0,-2-1 1,1 0-1,15-9 0,-22 10-649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25 230 897,'0'0'6337,"-4"5"-5809,1 1-381,0 1 0,0 0 0,0 0 0,1 1 0,0-1 0,1 0 0,-1 1 0,1 0-1,1-1 1,-1 1 0,2 12 0,14 96 1320,-11-89-1190,33 152 1779,-30-165-257,-6-30-1498,-5-32-442,-22-237 263,18 176-47,0-95 176,8 204-248,0-1-1,0 1 0,0-1 0,0 1 1,1-1-1,-1 1 0,0 0 1,0-1-1,1 1 0,-1-1 1,0 1-1,1 0 0,-1-1 1,0 1-1,1 0 0,-1-1 1,1 1-1,-1 0 0,0 0 1,1 0-1,-1-1 0,1 1 1,-1 0-1,1 0 0,-1 0 0,1 0 1,-1 0-1,1 0 0,-1 0 1,1 0-1,-1 0 0,1 0 1,20 2 128,-9 3-98,-1 0-1,0 1 1,0 0-1,-1 1 0,0 0 1,0 0-1,0 1 1,11 13-1,66 79 103,-73-81-124,0 0 1,-1 1-1,-1 1 0,-1 0 0,-1 0 0,0 1 0,9 35 0,-16-44-7,-1-1 1,0 1-1,0 0 1,-1 0-1,-1 0 1,0 0-1,-1 0 1,0 0-1,-1 0 1,-1 0-1,0-1 1,0 1-1,-1-1 1,-1 0-1,-8 15 1,1-6-275,-1-1 0,-2 0 1,0-1-1,-1-1 1,0 0-1,-26 20 1,7-10-761,0-2 1,-61 33-1,95-58 503,0 0-1,0-1 1,0 1-1,0-1 1,0 0 0,0 1-1,0-1 1,0 0-1,0 0 1,0 1-1,0-1 1,0 0-1,-2 0 1,-1 0-897,-2 0-1192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33 5797,'0'0'7218,"0"0"-7197,0-1 0,0 1 0,0 0 0,-1-1 0,1 1 0,0 0 0,0 0 0,0-1 0,0 1 0,0 0 0,0 0 0,0-1 0,1 1 0,-1 0 0,0-1 0,0 1 0,0 0-1,0 0 1,0-1 0,0 1 0,0 0 0,1 0 0,-1-1 0,0 1 0,0 0 0,0 0 0,1 0 0,-1-1 0,0 1 0,0 0 0,0 0 0,1 0 0,-1 0 0,0 0 0,0-1 0,1 1 0,-1 0 0,0 0 0,1 0 0,-1 0 0,1 0 0,6-2 73,1 0 0,-1 1 0,1 0 0,0 0 0,13 0 0,5 0 9,23-4-74,80-5-1537,-128 10 1408,-1 0 0,1 0 0,0 0 0,-1 0 0,1 0 0,-1 0 1,1 0-1,-1 0 0,1 0 0,0 0 0,-1 1 0,1-1 0,-1 0 0,1 0 0,-1 0 0,1 1 0,-1-1 0,1 0 0,-1 1 0,1-1 0,-1 0 0,1 1 0,-1-1 0,1 1 0,-1-1 0,0 1 0,1-1 0,-1 1 0,0-1 0,1 1 0,-1-1 0,0 1 0,0 0 0,0 1-135,0-1-1,0 1 1,0 0 0,0-1 0,-1 1-1,1 0 1,0-1 0,-1 1-1,0-1 1,1 1 0,-3 2-1,-2 4-720,0 0 1,0-1-1,-11 11 0,-12 9-1313</inkml:trace>
  <inkml:trace contextRef="#ctx0" brushRef="#br0" timeOffset="1">0 298 5413,'0'0'1890,"124"-47"-1506,-84 29-31,0 0-129,3 0-32,-1-1-160,-1 3-128,3 2-128,-3 0-193,1 2-255,-1 0-353,-3 0-224,-5-3-225,-5-3-127,-2 0 95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6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4869,'0'0'5407,"-3"22"-4617,-8 75-74,9-76-452,2 0 0,1 0 0,0 0 0,2 0 0,5 22 0,1 9 202,4 37 286,12 99 257,-25-171-802,0-17-203,0 0-1,0 0 1,1 0 0,-1 0 0,0 0 0,0 0-1,0 0 1,0 1 0,0-1 0,0 0 0,0 0-1,0 0 1,0 0 0,0 0 0,0 0 0,0 0-1,-1 0 1,1 0 0,0 0 0,0 1 0,0-1 0,0 0-1,0 0 1,0 0 0,0 0 0,0 0 0,0 0-1,0 0 1,0 0 0,0 0 0,0 0 0,0 0-1,0 0 1,0 0 0,-1 0 0,1 0 0,0 1-1,0-1 1,0 0 0,0 0 0,0 0 0,0 0-1,0 0 1,0 0 0,0 0 0,0 0 0,-1 0-1,1 0 1,0 0 0,0 0 0,0 0 0,0 0-1,0 0 1,0-1 0,0 1 0,0 0 0,0 0-1,0 0 1,-1 0 0,1 0 0,-13-23 38,1-5-80,2 1 0,1-2 0,1 1 1,-6-37-1,-7-118 197,19 167-140,1-57 46,1 41-50,0 32-14,1-1-1,-1 1 1,0 0-1,0-1 1,0 1 0,0 0-1,0 0 1,0-1-1,0 1 1,0 0-1,0 0 1,1-1-1,-1 1 1,0 0-1,0 0 1,0 0-1,0-1 1,1 1 0,-1 0-1,0 0 1,0 0-1,1 0 1,-1-1-1,0 1 1,0 0-1,0 0 1,1 0-1,-1 0 1,0 0 0,1 0-1,-1 0 1,0 0-1,0 0 1,1 0-1,-1 0 1,1 0-1,13 5 28,-4 4-9,-1 0-1,0 0 1,0 1 0,-1 1-1,13 21 1,17 22 40,-23-38-37,1-1-1,1-1 0,0 0 1,0-1-1,1-1 1,1-1-1,0-1 1,1 0-1,0-1 1,32 9-1,-11-7-391,0-1 1,1-2-1,0-2 1,61 1-1,-94-6 171,1-1-798,0 0 1,1 0-1,20-4 1,-29 4 655,0-1 0,0 1 0,0-1 0,1 0 0,-1 0 0,0 0 0,0 0 0,0 0 0,0 0 0,0 0 0,-1-1 0,1 1 0,0-1 0,-1 1 0,1-1 0,-1 0 0,1 0 0,-1 1 0,0-1 0,1 0 0,-1 0 0,0 0 0,1-5 0,1-11-2040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2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46 9897,'0'0'7511,"-1"-9"-7110,-1-27-145,-5 68 822,4 153-670,4-122-255,-2 0-1,-11 69 0,10-121-171,1-19-26,4-21-51,1 11 53,1 1-1,0-1 1,2 1-1,0 0 1,1 0-1,17-25 1,-23 39 26,0 1-1,1-1 1,-1 1 0,1 0 0,0 0 0,0 0-1,0 0 1,0 1 0,0-1 0,0 1 0,0 0-1,0 0 1,0 0 0,4-1 0,7 0-20,0 0 1,16 1 0,6-2 29,-27 2-28,3 0 19,-1-1 0,0 0 0,0-1 0,19-7 0,-27 9 15,-1-1 0,1 1 0,-1 0 0,0-1 0,0 1 0,0-1 0,0 0 0,0 0 1,0 1-1,0-1 0,0-1 0,-1 1 0,1 0 0,-1 0 0,0-1 0,1 1 0,-1 0 1,0-1-1,0 1 0,-1-1 0,1 0 0,-1 1 0,1-1 0,-1 1 0,0-6 0,0 0 3,-1 1-1,1-1 1,-2 0-1,1 1 1,-1 0-1,-1-1 1,1 1-1,-7-12 1,-3-2 102,-20-28 0,13 22 101,19 26-130,0 0-37,-8 34 330,7-18-325,1 1 1,0-1-1,1 0 1,1 0-1,7 29 0,29 72-28,1 0-2068,-36-103 1120,1 4-2466,1-1-4510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7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5958,'0'0'4286,"-4"21"-3453,-14 68-48,16-72-561,1-1 1,0 0-1,2 1 1,-1-1 0,2 1-1,0-1 1,1 0-1,1 0 1,10 28-1,-4-8 77,8 26 51,1-1-530,-4 1 1,12 88-1,-27-149-56,0 0 1,0 0 0,0 0-1,0-1 1,0 1-1,0 0 1,0 0-1,1-1 1,-1 1 0,0 0-1,0 0 1,1-1-1,-1 1 1,1 0 0,-1 0-1,0-1 1,1 1-1,-1-1 1,1 1 0,0 0-1,0 0 1,0-1-51,0 0 0,0 0 0,0 0 0,0 0 0,0 0 1,0 0-1,0 0 0,0-1 0,0 1 0,0 0 0,0 0 1,0-1-1,0 1 0,0-1 0,-1 1 0,1-1 0,2-1 0,16-12-2321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7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20 6662,'0'0'5360,"-4"20"-4714,0 2-463,-1 2 46,1 0 0,1 0 0,1 33 1,2-16 147,-1 14 214,8 63 0,-5-102-513,1 1 0,0-1 1,2 0-1,0 0 0,0-1 0,1 1 1,1-1-1,12 19 0,-15-29-76,-1 1 1,1-1-1,1 0 0,-1 0 1,1-1-1,-1 1 0,1-1 0,1 0 1,-1-1-1,1 1 0,-1-1 1,1 0-1,0 0 0,0-1 0,0 1 1,0-2-1,1 1 0,-1 0 1,1-1-1,-1-1 0,13 1 1,-8-1-102,1-2 0,-2 1 0,1-1 1,0-1-1,0 0 0,-1-1 0,1 0 1,-1 0-1,0-1 0,0 0 0,-1-1 1,10-8-1,-10 8-317,0-2 0,0 1 0,-1-1 0,-1 0 0,1-1 0,7-11 0,-10 11-340,0 0 1,-1 0-1,0 0 0,0 0 1,-1-1-1,-1 0 1,1 1-1,-1-1 0,-1 0 1,0 0-1,0-16 1,-1-14-1552</inkml:trace>
  <inkml:trace contextRef="#ctx0" brushRef="#br0" timeOffset="1">78 61 4004,'0'0'3368,"17"-6"-3031,-12 4-318,40-12 238,67-13 0,-67 22-1129,69 0-1,-113 5 770,0 0 0,-1-1 0,1 1 0,0 0 0,0 0 0,0 0 0,-1 0 0,1 0 0,0 0 0,0 0 1,0 0-1,0 0 0,-1 1 0,1-1 0,0 0 0,0 0 0,-1 1 0,1-1 0,0 0 0,0 1 0,-1-1 0,1 1 0,0-1 0,-1 1 0,1-1 1,-1 1-1,1 0 0,0-1 0,-1 1 0,0 0 0,1-1 0,-1 1 0,1 0 0,-1 0 0,0-1 0,1 1 0,-1 0 0,0 1 0,1 13-1482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7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4100,'0'0'1697,"107"-55"-1664,-73 43-98,3 0-95,3-2-256,1 2-353,-3-1-288,3 1-256,-9-2-128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5:58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15 163 5477,'0'0'6038,"-3"14"-5424,0 0-440,1-7-103,0-1 0,0 1 1,1-1-1,0 1 0,1 0 1,0-1-1,0 1 1,0 0-1,0-1 0,1 1 1,3 9-1,10 24 374,2 0 0,2-1 1,28 46-1,-36-67-341,-2-2-48,1-1 0,1-1 1,0 0-1,0 0 1,2-1-1,14 14 1,-24-25-50,0 0 1,0-1-1,1 1 0,-1-1 1,1 0-1,-1 1 1,1-1-1,-1 0 1,1-1-1,0 1 1,-1 0-1,1-1 0,0 1 1,0-1-1,-1 0 1,1 0-1,0 0 1,0 0-1,-1-1 1,1 1-1,0-1 1,-1 0-1,1 1 0,0-1 1,-1 0-1,1-1 1,-1 1-1,1 0 1,-1-1-1,3-1 1,0-2 0,1 0 0,-1 0 0,0 0 0,0-1 0,0 1 0,-1-1 0,1 0 1,-1-1-1,-1 1 0,4-9 0,2-10 54,-1-1 1,-2-1-1,7-48 1,-7 35-35,-2 33-44,0 11-13,2 13 25,4 31 69,-5-22-25,1 0 0,1-1 1,1 0-1,15 35 0,-20-55-19,0 1-1,0-1 1,1 1-1,0-1 1,-1 0-1,2 0 1,-1-1-1,1 1 1,-1-1-1,1 0 1,0 0-1,1 0 1,-1-1-1,1 0 1,-1 0-1,1 0 1,0-1-1,0 0 1,0 0-1,0-1 1,1 1 0,-1-1-1,11 0 1,-6-1 17,1 0 1,0-1 0,-1-1 0,1 0 0,-1 0 0,1-1 0,-1-1 0,0 0 0,0 0 0,-1-1 0,1-1 0,-1 1 0,0-2 0,13-10 0,-15 11 7,-1-1 0,1 0 0,-1-1 0,-1 0 0,0 0 0,0 0 1,0-1-1,-1 1 0,0-1 0,-1 0 0,0-1 0,-1 1 0,1-1 1,-2 0-1,0 0 0,0 0 0,1-10 0,-3-9-38,-2 0 0,0 0 0,-2 0 0,-1 0 0,-1 1 0,-1 0 0,-2 0 0,-1 1 0,-1 0 0,-1 1 0,-2 0 0,0 1 0,-28-37 0,41 61-34,0 0-1,0 0 0,0 1 1,0-1-1,0 0 1,0 0-1,0 0 0,0 1 1,0-1-1,0 0 0,0 1 1,0-1-1,-1 1 0,1-1 1,0 1-1,0 0 1,-1 0-1,1-1 0,0 1 1,-3 0-1,1 1-23,0-1-1,1 1 0,-1-1 1,0 1-1,1 0 1,-1 0-1,0 0 1,1 1-1,-4 1 0,0 1-286,-1 1-1,1 0 0,0 0 1,1 1-1,-10 11 0,-5 11-4023,9-9-3609,8-13 5119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12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38 283 2402,'0'0'2467,"-3"0"-2211,-26 0 894,23 0-313,25 0-780,500-39 268,-502 37-324,561-93-59,-283 40 4,-256 48-1,405-60-358,-334 55-191,-1 6 0,117 8 0,-212-1 362,0 0 0,-1 1 0,23 7 0,-32-8 106,0 0 0,1 1 0,-1 0 0,-1 0-1,1 0 1,0 0 0,0 0 0,-1 1 0,0 0-1,1 0 1,-1 0 0,0 0 0,0 0 0,4 8 0,2 16-1188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57 448,'0'0'2168,"21"-1"-1960,1 0-146,18 0 107,51 4 0,297 3 258,-7-33-968,-120 5-151,-165 16-354,-8-2-230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13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0 108 609,'0'0'1377,"150"-4"-1185,-87-10-64,5-3-64,13 3-64,2 0-64,6 0-96,4 4-160,-2-2-385,2 4-416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0:59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9545,'0'0'2627,"-1"26"-1992,-1 0-460,0 8 180,1 0-1,7 66 0,47 587 3768,-53-661-4044,0 87 521,-17 136-1,6-170-136,-32 119 0,41-191-425,1-7-79,1 1 0,-1-1 0,1 1 0,-1-1 0,1 1 0,-1-1 0,1 0 0,-1 1-1,1-1 1,-1 0 0,0 0 0,1 1 0,-1-1 0,0 0 0,1 0 0,-1 0 0,0 0 0,1 0-1,-1 1 1,0-1 0,1-1 0,-1 1 0,0 0 0,1 0 0,-1 0 0,0 0 0,1 0 0,-1 0-1,1-1 1,-1 1 0,0 0 0,1-1 0,-1 1 0,1 0 0,-1-1 0,0 0 0,-15-19-1762,14 16 1396,-5-6-1260,1-1 0,1 0 0,0-1-1,0 1 1,-5-22 0,2-3-2779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01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 6374,'0'0'5114,"-6"-2"-4601,0-1-337,4 1-99,0 1 1,0 0-1,0 0 0,0 0 0,0 1 0,0-1 0,0 0 0,0 1 0,0-1 1,-4 1-1,6 0 489,18 1-139,101 32 160,378 33 547,8-37-517,371-18-78,-17-48-486,-761 25 807,-98 12-825,0 0 1,1 0-1,-1 0 1,1 0-1,-1 0 1,1 0-1,-1 0 1,1 0-1,-1 0 1,0 0 0,1 0-1,-1-1 1,1 1-1,-1 0 1,0 0-1,1 0 1,-1-1-1,1 1 1,-1 0-1,0-1 1,1 1-1,-1 0 1,0-1-1,1 0 1,-9-4 307,-19-2-170,21 6-44,-1 1 0,0-1 0,1 1-1,-1 1 1,0-1 0,1 1 0,-10 2 0,13-2-100,0 0-1,1 0 1,-1 0 0,0 1 0,0-1-1,1 1 1,-1 0 0,1-1-1,-1 1 1,1 0 0,0 1 0,-1-1-1,1 0 1,0 1 0,1-1 0,-1 1-1,-2 4 1,-2 6 17,1-1-1,1 1 1,0 0 0,1 0 0,0 1-1,-1 20 1,2 85 177,3-68-152,-1 108 257,22 163 1,6-62-108,-5 266 1,-23-523-213,0 0 1,0 0 0,0 0 0,-1 0 0,1 0-1,-1 0 1,0 0 0,1 0 0,-1 0-1,0 0 1,-1 0 0,1-1 0,0 1 0,-4 4-1,3-5-1,0-1 0,0 1 0,1-1-1,-1 0 1,0 0 0,0 0 0,0 0-1,-1 0 1,1 0 0,0-1 0,0 1-1,0-1 1,-1 1 0,1-1 0,0 0-1,-1 0 1,1 0 0,0 0 0,0 0-1,-3-1 1,-16-3-1,0-1 0,0 0 0,-25-12 0,-5 0 40,-7 2-90,-110-15-1,-62 10 57,204 19 2,-897-15-73,562 37 39,71-1 5,145-18 111,72 4 36,70-6-132,1-1 0,-1 0 0,1 0 0,0 0 0,-1 0 0,1-1 0,0 1 0,0-1 0,0 1 0,-2-3 0,-16-9-49,9 8 53,-5-2-11,1 1 0,-1 0 0,-1 1 0,1 1 0,-1 1-1,-32-3 1,43 5 6,-5-1-5,0 1 0,0-1 0,0 2 1,-21 1-1,5 0 29,-121 1-82,139-1-306,24 3 320,26 3 99,194-1-722,-156-9-2397,-2-2-3908,-21 1 827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07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33 3427,'0'0'7127,"8"-7"-2904,-8 5-3917,0 1-160,0 0 0,0 0 0,1 0 0,-1 0 0,0 0 0,-1 0-1,1 0 1,0-1 0,0 1 0,0 0 0,-1 0 0,1 0 0,0 1 0,-1-1 0,1 0 0,-1 0-1,1 0 1,-1 0 0,1 0 0,-1 0 0,0 0 0,0 0 0,0 46 606,5 118-220,-1 77 111,-6-210-559,-1-1 0,-1 0 0,-2 0 0,-1 0 0,-1 0 0,-2-2 0,-26 51 1,35-73-43,9-14-73,18-22-466,-20 22-166,-1 1 0,0-1 0,-1 0 0,3-12 0,-1-22-6875,-5 17 2386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3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8 7239,'0'0'9096,"4"-7"-7451,-6 32-369,-3 1-1086,0 0 0,2 0 1,1 1-1,1-1 1,4 42-1,-2-63-216,0-1 0,0 1 0,0-1 0,0 1 0,1-1 1,0 1-1,0-1 0,0 0 0,1 0 0,-1 0 0,1 0 0,0 0 0,0-1 0,0 1 1,7 5-1,-4-5-49,0 0 0,1 0 0,-1-1 0,1 0 1,-1 0-1,1 0 0,0-1 0,0 0 0,12 2 0,-5-3-597,-1 0-1,1 0 0,0-1 0,22-3 0,-23 1-980,0 0 0,0-2 1,0 1-1,14-7 0,-10 1-2623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0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8 6278,'0'0'4858,"0"0"-4818,0 0 0,0 0 1,0 0-1,0 0 0,-1 0 1,1-1-1,0 1 0,0 0 1,0 0-1,0 0 0,0 0 0,-1 0 1,1 0-1,0-1 0,0 1 1,0 0-1,0 0 0,0 0 1,0 0-1,0-1 0,0 1 0,0 0 1,0 0-1,0 0 0,0 0 1,0-1-1,0 1 0,0 0 1,0 0-1,0 0 0,0-1 0,0 1 1,0 0-1,0 0 0,0 0 1,0 0-1,0-1 0,0 1 1,0 0-1,0 0 0,0 0 0,0 0 1,0-1-1,1 1 0,-1 0 1,0 0-1,0 0 0,0 0 1,0 0-1,1-1 0,5 3 89,1 0 0,-1 1 0,1-1 0,-1 1 0,0 1 0,0-1 0,0 1 0,7 6 0,4 2 93,22 17 266,0 2 1,-3 1-1,65 74 1,-69-69-311,-1 2 0,-2 0 1,-2 2-1,34 67 0,-55-95-147,-1 0 1,-1 1-1,0-1 1,0 1-1,-1 0 0,1 23 1,-3-29-18,-1 0 0,-1 0 1,1 0-1,-1 0 1,0-1-1,-1 1 1,0 0-1,0-1 1,-1 1-1,0-1 1,0 0-1,-1 0 0,-6 9 1,-1-1 4,-2-1 0,0 0-1,0-1 1,-1-1 0,-1 0 0,0-1 0,-1 0-1,0-2 1,0 0 0,-1 0 0,-29 9 0,-2-2 92,-1-3 1,0-1 0,-58 5 0,29-9 389,75-9-9,0 0-2586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4933,'0'-6'11635,"0"8"-10095,1 32-1050,13 60 0,-4-27-210,37 446 1686,-41-430-1781,6 345 696,-14-387-716,-2-1 1,-2 1-1,-13 47 1,15-77-93,-1 20 206,1-41-2448,0 1-686,-1 1-1,0 0 0,-11-13 1,-3 2-3445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1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17 7175,'0'0'5701,"-3"-3"-5439,-11-7 26,11 7 283,4 14-53,4 16-4,14 37 0,-11-37-171,7 34 0,-3 26 543,1 162 0,-12-7-183,-3 266 687,-9-393-1086,1 18 59,10-132-235,0-1-121,0 0-1,0 0 0,0 0 1,0 0-1,0 0 1,0 0-1,0 0 0,0 0 1,0 0-1,0 0 1,0 0-1,0 0 1,0 0-1,0 0 0,0 0 1,0 0-1,0 0 1,0 0-1,1 0 1,-1 0-1,0 0 0,0 0 1,0 0-1,0 0 1,0 0-1,0 0 0,0 0 1,0 0-1,0 0 1,0 0-1,0 0 1,0 0-1,0 0 0,0 0 1,0 0-1,0 0 1,0 0-1,0 0 1,1 0-1,-1 0 0,0 0 1,0 0-1,0 0 1,0 0-1,0 0 0,0 1 1,0-1-1,0 0 1,0 0-1,0 0 1,0 0-1,0 0 0,0 0 1,0 0-1,0 0 1,0 0-1,0 0 1,0 0-1,0 0 0,0 0 1,0 0-1,0 0 1,0 1-1,0-1 1,0 0-1,0 0 0,0 0 1,0 0-1,6-15-507,-4 13 123,-1-1 1,1 0-1,-1 0 1,0 0-1,0 0 1,0-1-1,0 1 1,0 0-1,-1 0 1,1-1-1,-1 1 1,0 0 0,0 0-1,0-1 1,-1 1-1,0-5 1,-9-12-4300,-1-2-640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1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5317,'0'0'5136,"11"18"-4608,7 9-330,40 71 528,5 24 355,69 116 181,-116-212-1267,2-1-1,34 38 1,-52-63-230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2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0 6887,'0'0'4158,"-11"19"-3592,-5 6-369,-1 2 47,2 1 0,-13 29 0,-188 413 3060,169-387-2124,47-82-945,-5 10 32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6086,'0'0'7153,"1"3"-6614,4 12-169,1-1-1,1-1 0,0 1 0,15 19 0,7 15 369,6 16 97,92 160 1094,-105-191-1743,2 0 0,1-1 0,1-2 0,40 36 0,-48-48-191,-17-17-182,-2-6-1633,0 1 1109,0-1 1,-1 0 0,1 1 0,-1 0 0,0-1 0,-1 1-1,1 0 1,-5-7 0,0 2-724,-8-19-2575,0-1-310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6150,'0'0'6198,"-5"6"-5600,-4 7-336,0 0 0,1 0 1,0 1-1,-8 21 0,-24 72 759,18-45-433,-145 321 3303,148-352-2220,15-26-901,-20-12-21975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3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26 4708,'0'0'7666,"3"-3"-6849,20-20 2189,-19 39-1501,-2 128 126,2 22-582,2-80-614,12 447 1746,-24-478-2085,-2 0 1,-2 0 0,-32 95-1,40-145-98,-1 2 2,0-6 5,2-41-1841,-2 27 443,0-1 0,-8-21 0,-5-18-5089,11 15 1229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4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11 6758,'0'0'7357,"-13"6"-6962,4-2-321,0 0-2,0 0-1,-1 1 1,2 0 0,-1 0 0,1 1 0,0 0 0,0 1 0,-8 8-1,-16 25 491,1 2 0,2 1-1,2 1 1,-24 54-1,48-93 461,9-18-822,10-22-215,80-122 187,-78 132-136,1 1 0,1 0 0,1 2 0,24-21 0,-44 43-35,-1-1-1,1 1 1,0-1-1,0 0 1,0 1-1,0-1 1,0 1 0,-1 0-1,1-1 1,0 1-1,0 0 1,0-1-1,0 1 1,0 0-1,0 0 1,0 0 0,0 0-1,0 0 1,0 0-1,0 0 1,0 0-1,0 1 1,0-1-1,0 0 1,1 1-1,1 0 6,-1 1 0,0-1 0,0 1-1,0-1 1,0 1 0,0 0 0,0 0-1,0 0 1,2 4 0,3 4 39,-1 2-1,0-1 1,5 13 0,-10-21-29,31 80 214,-16-40-9,41 79 1,-50-109-208,2 0 1,0 0-1,0-1 0,1-1 1,0 1-1,1-2 1,1 1-1,-1-2 0,25 17 1,-13-14-593,27 11 0,-23-12-7566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4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8680,'0'0'6769,"5"11"-6085,-4-8-631,5 8 123,-1 0-1,0 0 0,-1 0 1,-1 0-1,0 1 0,3 16 1,-1 54 850,-3 1 0,-3-1 1,-25 161-1,16-158-2708,5-168-10179,4 41 5647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30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10314,'0'0'4687,"19"-7"-3854,61-25-129,-72 29-609,0 0 0,1 1-1,-1 0 1,1 1 0,0 0 0,-1 0-1,1 1 1,0 0 0,0 0-1,-1 1 1,1 0 0,9 3 0,-10-3-83,3 2-119,-1-1 0,1 1 1,-1 1-1,0 0 0,0 1 0,0 0 0,14 9 1,-19-10-264,0-1 1,-1 1-1,0 0 1,1 1 0,-1-1-1,5 9 1,-7-10-155,0 0 1,0 1 0,-1-1-1,1 1 1,-1-1-1,0 1 1,0 0 0,0-1-1,-1 1 1,1 0-1,-1 4 1,0 13-3822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9001,'0'0'6710,"21"23"-5968,69 73-32,-12-8 618,-49-54-425,66 60 0,-74-76-755,1-1 0,0-1 1,1-1-1,0-1 1,1-1-1,1-1 0,0-1 1,1-2-1,29 8 1,-10-7-897,-44-9-314,-1-30-17724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5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9833,'0'0'5766,"-3"24"-4971,-10 76-26,10-70-19,1 56 0,3-44-168,26 260 2816,-21-259-3006,-3-19-344,2-1 0,8 28 0,-13-50-171,0-1 0,1 0 0,-1 1 0,0-1 0,0 0 0,0 1 0,0-1 0,1 0 0,-1 1 0,0-1 0,0 0 0,1 1 0,-1-1 0,0 0 0,1 0 0,-1 1 0,0-1 0,1 0 0,-1 0 0,0 0-1,1 1 1,-1-1 0,0 0 0,1 0 0,-1 0 0,0 0 0,1 0 0,-1 0 0,1 0 0,-1 0 0,0 0 0,1 0 0,-1 0 0,1 0 0,-1 0 0,0 0 0,1 0 0,-1 0 0,1 0 0,-1-1 0,0 1 0,1 0 0,-1 0 0,0 0 0,1-1 0,-1 1 0,0 0-1,1 0 1,-1-1 0,0 1 0,0 0 0,1-1 0,-1 1 0,0 0 0,0-1 0,18-21-6430,-17 21 6213,16-23-6494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6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9641,'0'0'5445,"-1"21"-4804,-4 152 1089,5-167-1642,0 39 1022,7 63 0,-5-95-917,0 0 0,1-1 0,0 0 0,1 0 0,1 0 0,0 0 0,0 0 0,1-1 0,13 20 0,-16-28-157,0-1-1,0 1 0,-1-1 1,2 1-1,-1-1 1,0 0-1,0 0 1,1 0-1,-1 0 0,1-1 1,-1 0-1,1 1 1,0-1-1,-1 0 1,8 0-1,4 0 13,0 0 0,25-2 0,-31 0-27,3-1-84,0 0 0,-1-1 0,1-1 0,-1 0 0,0 0 0,0-1 0,0-1 0,-1 0 0,0 0 0,0-1 0,0 0 1,-1-1-1,16-16 0,-23 22-206,0-1 1,0 1 0,0-1 0,0 0-1,-1 0 1,1 0 0,-1 0 0,0 0-1,0 0 1,0 0 0,0-1 0,1-3-1,-1-27-6306,-1 4 729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9641,'0'0'5269,"20"-6"-4810,65-18-42,-61 18-202,-1 2 1,1 0-1,0 2 1,48 1-1,-37 2-145,-27-1-142,11-1-349,-1 1 0,0 1 0,1 1-1,30 7 1,-48-8 26,0-1 0,0 0-1,-1 1 1,1-1 0,0 0 0,0 1-1,0-1 1,0 1 0,-1 0-1,1-1 1,0 1 0,-1-1-1,1 1 1,0 0 0,-1 0 0,1-1-1,0 2 1,-1-1-97,3 6-5119</inkml:trace>
  <inkml:trace contextRef="#ctx0" brushRef="#br0" timeOffset="1">79 312 10122,'0'0'3459,"111"-10"-2979,-72 6-127,-5-2-97,3-2-96,-3 2-64,-2 0-192,-3-2-32,1 0-481,-6-5-608,3-1-961,-3 0-1345,-2-2-545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1:16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43 116 8168,'0'0'8023,"-7"18"-7371,-20 59-54,25-68-469,0 0 0,0 0 1,1 0-1,0 1 1,1-1-1,0 0 1,0 0-1,1 1 1,0-1-1,1 0 1,0 0-1,4 14 1,0-2 146,1 11 104,2-1 0,1-1-1,1 0 1,2 0 0,30 52 0,-40-78-366,1 0 0,-1 0 0,1-1 0,-1 1-1,1-1 1,0 0 0,1 0 0,-1 0 0,0-1 0,1 1 0,-1-1-1,1 0 1,0-1 0,0 1 0,0-1 0,0 0 0,0 0 0,0 0-1,0-1 1,0 1 0,0-1 0,0-1 0,0 1 0,0-1 0,0 0-1,0 0 1,0 0 0,0-1 0,0 0 0,0 1 0,-1-2 0,1 1-1,-1-1 1,1 1 0,-1-1 0,0 0 0,0-1 0,-1 1 0,1-1-1,0 0 1,5-7 0,6-16-25,-2 0 1,0-1-1,-2 0 0,15-57 0,-3 10-10,-19 120 96,8 92 115,-8-116-138,1 1-1,0-1 1,2 0 0,11 26-1,-16-42-38,1 0 0,0 0 0,0 0 0,0 0 0,1 0 0,-1-1 0,1 0 0,0 1 0,1-2 0,-1 1 0,1 0 0,-1-1 0,1 0 0,0 0 0,0 0 0,1-1 0,-1 1 0,0-1 0,1-1 0,6 2 0,-5-2-8,0 0 0,0-1 0,-1 0 0,1 0 0,0-1 0,0 0 0,0 0 0,0 0 0,0-1 0,-1 0 0,1 0 0,-1-1 0,0 0 0,1 0 0,-1 0 0,9-8 0,-7 5 2,1 0-1,-1-1 0,0-1 1,-1 1-1,0-1 0,0 0 1,0-1-1,-1 1 0,-1-1 1,1-1-1,-2 1 0,1-1 1,-1 0-1,0 0 0,-1 0 1,-1 0-1,1 0 1,-2-1-1,1 0 0,-1-11 1,-1-4 0,-2 1 1,0 0 0,-2 0-1,-1 0 1,-1 1 0,-1-1-1,-13-30 1,1 11 7,-2 2 0,-51-78 0,69 116-65,0 0 0,0 0 1,-1 0-1,1 0 0,-1 1 0,0-1 0,0 1 0,0 0 0,0 0 0,-1 1 0,1-1 0,-1 1 0,-4-2 0,6 3-32,0 0 0,-1 1 0,1-1 0,0 1 0,0 0 0,0 0 1,0 0-1,0 0 0,0 0 0,0 1 0,-1-1 0,1 1 0,0 0 0,0 0 0,1 0 0,-1 0 0,0 1 0,0-1 0,0 1 0,1 0 0,-1-1 1,-2 4-1,-21 18-9933,17-14 2093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45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384 119 705,'0'0'2338,"5"-17"-2002,16-54 59,-14 48 681,-12 27 122,-1 4-1374,-77 84 597,-65 64-121,115-126-193,2 0-1,1 2 1,-47 68 0,76-100-100,1 0 0,0 1-1,0-1 1,-1 0 0,1 1 0,0-1 0,0 0-1,-1 1 1,1-1 0,0 1 0,0-1 0,0 0 0,0 1-1,0-1 1,0 1 0,0-1 0,0 0 0,0 1-1,0-1 1,0 1 0,0-1 0,0 1 0,0-1 0,0 1-1,9-1 307,15-10-70,53-37 112,134-109 0,-196 143-323,83-67 191,101-75 483,-181 146-258,-118 104-64,22-19-314,-59 42 10,70-62 19,-99 104 0,149-139-84,-18 30 1,21-30-69,14-21 57,0 0 0,0 1 0,0-1 0,0 1 0,0-1-1,-1 0 1,1 1 0,0-1 0,0 1 0,0-1 0,0 1-1,0-1 1,0 0 0,0 1 0,0-1 0,0 1 0,1-1 0,-1 0-1,0 1 1,0-1 0,0 1 0,0-1 0,1 0 0,-1 1 0,0-1-1,0 0 1,1 1 0,-1-1 0,0 0 0,0 1 0,1-1-1,-1 0 1,0 0 0,1 1 0,-1-1 0,1 0 0,-1 0 0,0 0-1,1 0 1,-1 1 0,1-1 0,-1 0 0,0 0 0,1 0-1,-1 0 1,1 0 0,-1 0 0,0 0 0,1 0 0,0 0-1,24 3 31,-23-3-23,9-1 6,1 1 0,-1-2 0,1 1 1,-1-2-1,0 1 0,22-9 0,65-34 49,-73 32-60,216-117-28,71-33-10,-302 158 39,26-9 104,-36 14-110,0 0 0,0 0 0,0 0 0,0 1 0,0-1 0,0 0 0,-1 0 0,1 0 0,0 0 0,0 0 0,0 0 0,0 0 0,0 0 0,0 0 0,0 1 0,0-1 0,0 0 0,0 0 1,0 0-1,0 0 0,0 0 0,0 0 0,0 0 0,0 0 0,1 1 0,-1-1 0,0 0 0,0 0 0,0 0 0,0 0 0,0 0 0,0 0 0,0 0 0,0 0 0,0 0 0,0 0 0,0 0 0,0 1 0,0-1 0,1 0 0,-1 0 0,0 0 0,0 0 0,0 0 0,0 0 0,0 0 0,0 0 0,0 0 0,0 0 0,0 0 0,1 0 0,-1 0 0,0 0 0,0 0 0,0 0 0,0 0 0,0 0 0,0 0 0,0 0 0,0 0 0,1 0 0,-1 0 0,0 0 0,0 0 0,0-1 0,0 1 1,0 0-1,0 0 0,0 0 0,-15 16 55,-53 38 144,-114 71 0,12-11-66,92-55-43,-96 94-1,152-133-70,15-14-15,0 0 0,0 0-1,1 1 1,0 0 0,-6 10-1,11-16 199,11-2-162,-1-1-1,0 0 1,1-1 0,-1 0-1,0 0 1,0-1 0,-1 0-1,1-1 1,-1 0 0,9-6-1,-4 2 10,307-193 114,-48 28-206,88-50 123,-343 215-130,-17 9 49,1 0 0,-1-1 0,0 1 0,0 0 0,0 0-1,0 0 1,0 0 0,0 0 0,0 0 0,0 0 0,0 0-1,1 0 1,-1 0 0,0 0 0,0 0 0,0 0 0,0 0-1,0 0 1,0 0 0,0 0 0,0 0 0,0 0-1,1 0 1,-1 0 0,0 0 0,0 0 0,0 0 0,0 0-1,0 0 1,0 0 0,0 1 0,0-1 0,0 0 0,0 0-1,1 0 1,-1 0 0,0 0 0,0 0 0,0 0 0,0 0-1,0 0 1,0 0 0,0 0 0,0 1 0,0-1 0,0 0-1,0 0 1,0 0 0,0 0 0,0 0 0,0 0 0,0 0-1,0 0 1,0 1 0,0-1 0,0 0 0,0 0 0,0 0-1,0 0 1,0 0 0,0 0 0,0 0 0,0 0-1,0 1 1,-18 25 44,11-17-23,-29 35 47,-2-1 1,-60 51-1,5-6 117,53-47-100,-19 17-37,3 3 0,-65 90 0,115-143-38,3-3 1,-1 1 0,1-1 0,0 1-1,-3 6 1,6-11 48,9-1-26,0-1-1,1 0 1,-1-1 0,0 0-1,0-1 1,0 0 0,0 0 0,10-6-1,10-6 1,27-21-1,-38 25-12,561-398-47,-525 369 30,182-130-16,-213 157-105,-26 35 65,-2-8 59,0-1 0,-1 0 1,-1-1-1,0 1 0,-14 17 1,-51 56 28,55-67-23,-53 54 56,42-45-29,1 2 0,1 0 0,-22 35 0,41-53-33,27-11 26,-4-2-12,0 0 0,0-1 0,0-1 0,0-1 1,-1 0-1,23-10 0,89-46-73,-93 42 2,47-28-75,-56 30 94,0 1-1,1 2 0,51-19 1,-75 31 24,1 0 0,-1 0 0,1 1 0,0-1 1,-1 1-1,1 0 0,-1-1 0,1 1 0,0 1 0,3-1 1,-5 1 5,0-1 1,0 1-1,0-1 1,0 1-1,0 0 1,0-1-1,-1 1 1,1 0-1,0-1 1,-1 1-1,1 0 1,0 0-1,-1 0 1,1 0-1,-1 0 1,1 0-1,-1 0 1,1 0-1,-1 0 1,0 0-1,0 0 1,1 0-1,-1 0 1,0 0-1,0 0 1,0 0-1,0 2 1,-1 5 13,1-1-1,-1 1 1,-1-1 0,1 1 0,-1-1 0,0 0-1,-1 1 1,0-1 0,0 0 0,0 0 0,-1-1-1,-5 8 1,-10 12 28,-34 37 0,29-36-33,-48 50-28,72-77 47,29-8 38,1-2 0,-1-2 0,41-21 0,79-56-112,-114 67 11,58-37-36,3 4 0,105-42 0,-506 222-1192,-120 12-5130,255-93 2861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871 31 2370,'0'0'3807,"-21"-6"-3514,-67-16-10,84 22-245,0-1 1,0 0-1,0 1 1,0 0-1,0 0 0,0 0 1,0 0-1,0 1 1,0-1-1,0 1 1,0 0-1,0 0 0,0 1 1,0-1-1,0 1 1,-4 2-1,-5 3 147,-16 7 119,0 2 0,1 0 0,1 2 0,1 1-1,0 1 1,2 2 0,0 0 0,1 1 0,2 2 0,0 0-1,-33 54 1,-66 111 951,60-103-683,-33 53 420,83-123-927,1 0-1,0 1 1,2 0 0,0 1-1,1-1 1,1 1 0,0 0-1,-2 26 1,3 11 18,2 1-1,2 0 1,3 0 0,2-1 0,13 58-1,10 3 166,23 119 551,-44-198-713,2 0 0,1-1 1,2-1-1,2 0 0,25 50 1,-15-43 2,1-2 0,2 0 1,61 69-1,-64-84-50,2-2-1,0-1 1,1-2-1,2 0 1,0-2-1,38 19 1,-28-19 0,0-3 0,0-1 0,2-1 0,73 13 0,-43-16 67,0-2 1,75-3 0,-145-6-64,26 1 357,-28-7-392,0 0 0,0 1 1,0-1-1,0 0 0,-1 1 0,0-1 0,0 1 0,0 0 1,-1-1-1,0 1 0,0 0 0,0 0 0,-7-7 1,-7-6 11,-37-33 0,22 22-15,-36-33 32,35 34-30,1-2-1,2-1 1,1-2-1,-29-41 1,37 39 29,10 17-23,-1 0 1,0 1 0,-28-31-1,40 48-16,0 0 0,0 0 0,0-1-1,0 1 1,0 0 0,-1 0 0,1 0 0,0 0-1,0-1 1,0 1 0,-1 0 0,1 0 0,0 0 0,0 0-1,0 0 1,-1 0 0,1-1 0,0 1 0,0 0-1,0 0 1,-1 0 0,1 0 0,0 0 0,0 0-1,-1 0 1,1 0 0,0 0 0,0 0 0,-1 0-1,1 0 1,0 0 0,0 0 0,-1 0 0,1 1-1,0-1 1,0 0 0,0 0 0,-1 0 0,1 0-1,0 0 1,0 0 0,0 1 0,-1-1 0,1 0-1,0 0 1,0 0 0,0 1 0,0-1 0,0 0-1,-1 0 1,1 0 0,0 1 0,0-1 0,0 0-1,0 0 1,0 0 0,0 1 0,0-1 0,0 1-1,-2 13 4,3 0 10,0 0-1,1-1 0,0 1 1,1 0-1,1-1 1,0 0-1,1 0 0,1 0 1,0-1-1,0 1 1,1-1-1,1-1 1,0 1-1,0-2 0,17 17 1,-10-12 39,1-1 0,0 0 0,1-1 0,0-1 0,1-1 0,1-1 0,0 0 0,0-1 0,32 10 0,-9-8 49,-29-8-10,1 0 0,-1 1-1,0 0 1,0 1 0,22 13-1,-34-17 127,0 1-169,-1 1 0,1-1 0,-1 1 0,0 0-1,1-1 1,-1 1 0,-1 5 0,1-6-14,0 0-11,0 0 0,0 0 1,0 0-1,0 0 1,-1 0-1,1 0 0,-1 0 1,1 0-1,-1 0 1,0 0-1,1 0 0,-1-1 1,0 1-1,-1 0 1,1 0-1,-1 1 1,1-2 4,1-1 1,-1 1-1,1-1 1,0 1-1,-1-1 1,1 1-1,0-1 1,0 1-1,-1 0 1,1-1 0,0 1-1,0-1 1,0 1-1,0 0 1,0-1-1,0 1 1,0-1-1,0 2 1,0-1-7,0-1 1,0 1-1,0-1 1,0 1-1,0-1 1,0 1-1,0-1 0,0 1 1,0-1-1,0 1 1,-1-1-1,1 1 1,0-1-1,0 1 0,0-1 1,-1 1-1,1-1 1,0 1-1,-1-1 1,1 1-1,0-1 1,-1 0-1,1 1 0,0-1 1,-1 0-1,1 1 1,-1-1-1,1 0 1,-1 0-1,1 1 0,-1-1 1,1 0-1,-1 0 1,1 0-1,-2 1 1,-30 9 78,-4 2 27,-47 21-1,-364 153 201,394-169-319,10-3 7,-61 28 0,95-38 17,0 1 0,1 0 0,-1 1 0,-14 12 0,23-9-4203,0 10-11695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4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1596 5637,'0'0'817,"20"12"-518,2 1-212,-2-2-11,-1 1-1,0 1 1,0 0-1,24 25 0,93 84 372,-112-103-374,1-1-1,1-1 1,54 26-1,-73-40-49,0 0 1,0 0-1,1-1 0,-1 0 0,1 0 1,-1-1-1,1 0 0,0 0 1,-1-1-1,1 1 0,0-2 0,0 1 1,-1-1-1,1-1 0,-1 1 0,1-1 1,-1-1-1,1 1 0,-1-1 0,0 0 1,0-1-1,-1 0 0,1 0 0,-1 0 1,0-1-1,0 0 0,10-10 0,26-33 133,-2-1-1,-2-3 0,33-58 0,-29 43-71,853-1167 653,-694 1010-604,-112 127-53,-86 93-171,-4 3-7,-9 5-134,-15 11-194,0 2 0,2 1 1,0 0-1,1 2 0,-25 27 0,-92 124-2159,100-120 1698,-21 27-459,-1 2-127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4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1502 2851,'10'20'485,"2"5"-355,63 113 397,-53-103-342,2-1 0,47 51 1,-54-67-81,1-1 1,0 0 0,2-2 0,0 0 0,36 20 0,-47-30-63,-1-2 1,0 1-1,1-1 1,0 0-1,0-1 1,0 0-1,0 0 1,0-1 0,18 0-1,-20-2-7,1 1 0,-1-2 0,0 1 0,0-1 0,0 0-1,0 0 1,0-1 0,-1 0 0,1 0 0,-1-1 0,0 0 0,11-8 0,7-9 90,0-1-1,33-41 1,34-59 145,-59 78-156,876-1090 910,-430 621-1318,-452 489 100,-42 25-164,-4 6 39,1 0 1,0 2 0,1 0 0,0 1-1,0 1 1,-29 24 0,39-27-217,-1 0 0,1 0 0,-11 17 1,-2 6-957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6.8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1597 3043,'0'0'795,"18"15"-512,60 51-48,-66-56-144,1 1 0,0-1 0,1-1-1,0-1 1,1 0 0,-1 0 0,2-2 0,17 6-1,-25-10-57,-1 0 0,1-1-1,0 0 1,-1-1-1,1 0 1,0 0 0,0-1-1,-1 0 1,1 0 0,0 0-1,-1-1 1,1-1 0,-1 1-1,0-1 1,0 0-1,13-8 1,-2-1 45,1-2 0,-2 0 1,0 0-1,25-29 0,53-75 230,-8-5-82,92-171-1,46-146 444,-142 272-331,106-192 8,-131 251-126,-40 81 73,-18 28-229,2-1-102,-3 7-132,-29 71-1154,-42 76 1,26-57-322,-7 19-1158,27-58 1298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3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9353,'0'0'7271,"113"-28"-7175,-78 28-288,-13 0-225,3 0-448,-1 0-384,-7 0-641,11 0-864,-12 0-1250,3 0-544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7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1497 1377,'0'0'555,"19"22"-277,62 71-16,-72-83-216,0 1 1,1-2-1,1 0 1,-1 0-1,1-1 0,1 0 1,14 7-1,-1-1 20,-10-4 11,1-2-1,0 0 0,0 0 1,34 9-1,-43-16-39,-1 1-1,0-1 1,1 0-1,-1-1 1,0 0 0,1 0-1,-1 0 1,0-1 0,1 1-1,-1-2 1,0 1 0,1-1-1,-1 0 1,0 0-1,0 0 1,-1-1 0,8-4-1,9-9 95,-1-1 0,0-1-1,-2 0 1,0-2-1,17-22 1,75-117 267,-82 114-309,395-589 1165,-387 578-1183,-3 0-1,-2-3 1,-3 0-1,32-93 1,26-208-1246,-84 341 314,-3 11-2399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9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6822,'0'0'7058,"3"3"-6615,0 2-364,1 0 1,-1 0-1,0 0 1,0 0-1,-1 0 1,0 1-1,0-1 1,0 1-1,0 0 0,1 9 1,1 5 82,28 125 572,-7 1 1,10 212 0,-27 302-146,-9-430-462,2-130-164,-2 110 80,-2-149-519,-16 86 1,13-130-264,6-16 664,-1-1 1,1 0-1,0 0 0,0 1 0,0-1 0,-1 0 0,1 0 0,0 1 0,0-1 0,-1 0 0,1 0 0,0 0 0,0 0 0,-1 1 0,1-1 0,0 0 0,-1 0 0,1 0 1,0 0-1,-1 0 0,1 0 0,0 0 0,-1 0 0,1 0 0,0 0 0,-1 0 0,1 0 0,-2-1-173,1 0-1,-1 0 1,1 0-1,0 0 1,-1 0-1,1-1 1,0 1 0,0 0-1,0-1 1,0 1-1,0-1 1,0 1-1,0-1 1,1 0-1,-2-1 1,-9-30-3014,0-15-699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8:59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8552,'0'0'1975,"7"25"-1153,77 275 1063,-6 46-903,32 359 0,-98-571-2172,-6 169-1,-8-275-211,-8 46-1,-6-10-3527,10-48 1962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1057 7271,'0'0'3892,"-5"-2"-3154,5 2-726,0 0 0,0 0 0,0 0 1,1 0-1,-1 0 0,0 0 0,0 0 0,0 0 0,0 0 0,0 0 0,0 0 0,0 0 0,0 0 0,0 0 1,0-1-1,0 1 0,0 0 0,0 0 0,0 0 0,0 0 0,0 0 0,0 0 0,0 0 0,0 0 0,0 0 1,0 0-1,0 0 0,0 0 0,0 0 0,0 0 0,0 0 0,0-1 0,0 1 0,0 0 0,0 0 0,-1 0 1,1 0-1,0 0 0,0 0 0,0 0 0,0 0 0,0 0 0,0 0 0,0 0 0,0 0 0,0 0 0,0 0 1,0 0-1,0 0 0,0 0 0,0 0 0,0 0 0,0 0 0,0 0 0,-1 0 0,1 0 0,0 0 0,0 0 1,9-2 133,0 0-1,-1 0 1,1-1 0,-1 0 0,1 0 0,-1-1 0,0 0 0,-1-1 0,1 0 0,-1 0 0,0 0 0,0-1-1,0 0 1,-1 0 0,0-1 0,6-8 0,-5 6-77,-1-2 0,0 1 0,0-1 1,-1 0-1,0 0 0,-1-1 0,0 1 0,-1-1 0,0 0 0,-1 0 0,1-18 0,-2 9-18,-2 0 0,-1 0 0,0 0-1,-2 0 1,0 1 0,-1-1-1,-1 1 1,-1 1 0,-17-35 0,-185-342-14,174 335 27,-39-60 251,71 121-222,1 7-70,0 13 0,1 29 96,2 0-1,2 1 1,13 64 0,125 403 552,52-17 30,-192-499-699,104 261 237,-82-196-204,-4 0 0,12 72 1,-27-112 10,-1 1 0,-2 49 1,-1-74-38,0 0-1,0 0 1,-1 0 0,1 0 0,0 0 0,-1 0 0,1 0 0,-1 0 0,1 0 0,-1 0 0,0 0 0,0 0 0,0 0 0,0-1 0,0 1 0,0 0 0,0-1 0,-1 1-1,-1 1 1,2-2 0,-1-1-1,0 1 1,1 0-1,-1-1 0,1 1 1,-1-1-1,0 1 0,0-1 1,1 0-1,-1 1 1,0-1-1,0 0 0,1 0 1,-1-1-1,0 1 1,0 0-1,-2-1 0,-2-1 3,-1 0-1,1-1 0,0 0 1,0 0-1,0 0 0,1 0 0,-1-1 1,1 0-1,0 0 0,-5-6 1,-2-4-1,1 0 0,1-1 1,1 0-1,0 0 1,0-1-1,-11-34 0,4 2 29,-12-60-1,15 29-52,2 0 0,1-152-1,10 207-8,1 0 0,2 0 0,0 0 0,2 0 0,0 1-1,12-31 1,-13 43 18,0 1 0,1 0 1,0 0-1,1 0 0,0 1 0,0 0 0,1 0 0,0 0 0,1 1 0,0 0 1,0 1-1,0 0 0,1 0 0,0 0 0,19-9 0,-20 13-3,0 0-1,0 0 1,0 1 0,0 0-1,1 0 1,-1 1 0,1 0-1,-1 0 1,1 1 0,-1 1-1,1-1 1,0 1-1,10 3 1,-7-1 4,-1 1 1,0 0-1,0 1 1,0 0-1,0 1 1,-1 0-1,0 0 0,17 15 1,-10-5 19,-1 0 0,0 1 0,-1 0 0,-1 2 1,0 0-1,-2 0 0,11 22 0,-6-4-295,-1 0 0,-3 1-1,12 48 1,-23-73-1344,-1 7-5731,-1-19 6509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1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9513,'0'0'4516,"39"-47"-4516,-23 66-160,-2 3-192,-4 4-641,-2 5-769,0-1-1409,-2 4-769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0 834 10058,'0'0'4905,"8"-11"-4659,27-32-16,-34 42-217,0 0 1,0 0 0,0 0 0,0 0-1,0 1 1,1-1 0,-1 0 0,0 1-1,1-1 1,-1 1 0,0-1-1,1 1 1,-1 0 0,0 0 0,1-1-1,-1 1 1,1 0 0,-1 0 0,0 0-1,1 1 1,-1-1 0,1 0 0,-1 0-1,0 1 1,1-1 0,-1 1 0,3 1-1,0 0 39,1 1 0,0 0 0,-1 1 0,0-1 0,5 5 0,-5-4-6,6 6 24,-2 0 1,1 0-1,-1 1 0,0 0 1,-1 0-1,-1 1 1,0 0-1,0 0 1,-1 0-1,-1 1 0,5 20 1,-3 1-2,0-1 0,-3 1 0,0 47 0,-4-72-52,1-1 0,-2 1 1,-3 15-1,5-23 282,0-7-198,1-10-99,2 1-1,0-1 0,0 1 0,12-29 0,-5 16 4,157-492 497,-167 520-502,0 0-1,0-1 1,1 1-1,-1-1 1,0 1-1,0 0 1,0-1-1,0 1 1,0-1-1,0 1 1,0 0 0,0-1-1,0 1 1,0-1-1,0 1 1,0-1-1,0 1 1,0 0-1,-1-1 1,1 1 0,0 0-1,0-1 1,0 1-1,-1-1 1,1 1-1,0 0 1,0-1-1,-1 1 1,1 0-1,0 0 1,-1-1 0,1 1-1,0 0 1,-1 0-1,1-1 1,0 1-1,-1 0 1,1 0-1,-1 0 1,1 0 0,0-1-1,-1 1 1,1 0-1,-1 0 1,1 0-1,0 0 1,-1 0-1,1 0 1,-1 0 0,1 0-1,-1 0 1,1 1-1,0-1 1,-1 0-1,1 0 1,-1 0-1,1 0 1,0 0-1,-1 1 1,-2-1-5,0 0 0,0 0 0,0 0 1,0 1-1,1-1 0,-1 1 0,0 0 1,0-1-1,0 1 0,1 0 0,-1 0 1,0 1-1,1-1 0,-1 1 0,1-1 1,0 1-1,-1 0 0,-2 2 0,3 0 4,-1-1 0,1 0-1,0 1 1,-1-1 0,1 1 0,1 0 0,-1 0-1,1 0 1,-1 0 0,0 8 0,0-2 1,1 1 1,1 0 0,0 0 0,0 0 0,1 0 0,0-1 0,1 1 0,5 16 0,-1-9 4,1 0 0,1-1 0,1 0 0,1 0-1,0-1 1,1 0 0,15 17 0,12 9-4,47 39 0,8 7 17,-83-79-34,9 13 46,-18-22-26,-1 1-1,0 0 0,1 0 0,-1 0 0,0 0 1,1 0-1,-1 0 0,0 0 0,0 0 1,0 0-1,0 0 0,0 0 0,0 0 0,0 0 1,0 0-1,-1 0 0,1 0 0,0 0 1,-1 0-1,1 0 0,0 0 0,-1 0 0,1-1 1,-1 1-1,1 0 0,-2 1 0,-1 1 4,1-1 0,-1 1 0,0-1-1,0 0 1,0 0 0,-1 0 0,1 0-1,0 0 1,-1 0 0,1-1 0,-1 0-1,0 0 1,1 0 0,-5 0 0,3 0 6,0 0 1,1 0 0,-1-1-1,0 0 1,0 0-1,0 0 1,1-1-1,-1 0 1,0 0 0,-9-3-1,13 3-10,-1 0 0,1 0 0,0 0 0,-1 0 0,1 0 0,0 0 0,0-1 0,0 1 0,0 0 0,0-1 0,0 1 0,0-1 0,0 0 0,0 1 0,1-1 0,-1 1 0,1-1 0,-1 0 0,1 0 0,0 1 0,-1-1 0,1-2 0,2-43 11,-2 43-22,2-10 8,1 1 1,0 0-1,1 0 0,1 0 1,6-14-1,36-64 68,-23 48-42,6-15 4,65-136 113,-85 169-150,-1-1 1,-1-1-1,-2 1 1,0-1-1,3-51 1,-9 43 10,-1 0 1,-2 0-1,-9-48 1,-38-100 153,50 183-161,0 1 0,0-1-1,-1 0 1,1 0 0,0 0 0,0 0 0,0 0 0,0 0 0,0 0 0,0 0 0,0 0 0,0 0 0,0 0 0,0 0-1,0 0 1,0 0 0,0 0 0,0 0 0,0 0 0,0 0 0,0 0 0,0 0 0,0 0 0,-1 0 0,1 0 0,0 0 0,0 0-1,0 0 1,0 0 0,0 0 0,0 0 0,0 0 0,0 0 0,0 0 0,0 0 0,0 0 0,0 0 0,0 0 0,0 0-1,0 0 1,0 0 0,-1 0 0,1 0 0,0 0 0,0 0 0,0 0 0,0 0 0,0 0 0,0 0 0,-2 12-35,1 19 48,4 44 50,4 1 0,3-1 0,20 76 0,123 449-65,-90-364 26,-58-219 13,-2-14 40,-1-23 98,-1-2-115,2-15-60,1-15-34,2 0 0,19-75 0,-20 111 25,0 0 0,1 1 1,0 0-1,1 1 0,1-1 0,0 1 0,1 1 1,0-1-1,2 2 0,-1-1 0,1 1 1,18-14-1,6 1-1569,2 1-1,51-25 1,-2 3-7470,-49 23 4194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2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5317,'0'0'6337,"-8"23"-5798,-1 0-389,3-9-49,0 1 0,1-1 1,1 1-1,1 0 1,0 0-1,1 1 0,-1 28 1,5-7 194,1 0-1,1 0 1,2-1 0,15 47 0,56 140 897,-45-138-754,27 107 0,-49-148-252,-2 1-1,-2 0 1,1 46 0,-7-89-80,-3-12-27,-2-11-33,0 0 0,1 0-1,-1-33 1,5 16 17,1 0 0,8-49 0,-6 68-45,1 0 0,1 0 0,1 0 0,1 1 0,0 0 0,14-24 0,-19 38-18,1-1 0,0 1 0,0 0 0,1 0 0,-1 0 0,1 0 0,0 1 0,0-1 0,0 1 0,0 0 0,10-5 0,-11 7 2,0 0 0,0 0-1,0 0 1,0 0 0,0 1-1,0-1 1,0 1-1,1 0 1,-1 0 0,0 0-1,0 0 1,0 1-1,0-1 1,0 1 0,1 0-1,-1 0 1,0 0-1,0 0 1,-1 0 0,1 1-1,3 1 1,5 5 6,0 0 0,-1 1-1,0 0 1,0 0 0,-1 1 0,-1 1 0,1-1 0,-2 1-1,1 1 1,-2 0 0,1 0 0,-2 0 0,0 0 0,6 21-1,-2-1-193,-2 0-1,-1 0 1,-1 1-1,0 63 0,-9-73-1328,0-8-3847,2-10 1213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10762,'0'0'2979,"-9"10"-2979,15 26-288,1 5-385,-5 1-864,2 9-1314,-4-3-929,0 1-255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03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1 300 10218,'0'0'4767,"12"5"-4372,-4-3-300,-3-1-57,1 0 0,-1 1-1,0 0 1,0 0 0,4 2 0,-7-2-13,0-1 1,0 0 0,-1 0 0,1 0 0,0 1 0,-1-1-1,0 1 1,1 0 0,-1-1 0,0 1 0,0 0-1,0-1 1,0 1 0,0 0 0,0 0 0,0 0 0,-1 0-1,1 0 1,0 4 0,3 39 458,-3 0 0,-6 81 0,-7-49-46,14-108-201,0 0 0,3 0 1,14-56-1,38-91-177,-52 165-48,2-10-1,2 0-1,0 0 0,2 1 1,22-37-1,-32 58-13,-1 1-1,1 0 1,-1-1 0,1 1 0,-1 0 0,1-1 0,-1 1 0,1 0-1,-1-1 1,1 1 0,-1 0 0,1 0 0,-1 0 0,1 0-1,-1-1 1,1 1 0,-1 0 0,1 0 0,0 0 0,-1 0-1,1 0 1,-1 0 0,1 1 0,-1-1 0,1 0 0,0 0-1,-1 0 1,1 0 0,-1 1 0,1-1 0,-1 0 0,1 0-1,-1 1 1,1-1 0,-1 0 0,0 1 0,1-1 0,-1 1-1,1-1 1,-1 1 0,1 0 0,16 20 23,-16-20-25,8 16 28,-1-1-1,-1 1 1,0 0-1,-1 1 1,-1 0-1,0 0 1,2 27 0,-4-25 3,1 0 1,1 0 0,0 0 0,1 0 0,18 35 0,-22-52-17,-1 0 1,1-1-1,-1 0 0,1 1 0,0-1 1,0 0-1,0 0 0,0 0 1,1 0-1,-1 0 0,0-1 0,1 1 1,-1-1-1,1 1 0,-1-1 1,1 0-1,0 0 0,5 1 0,-4-1-3,0-1-1,-1 0 1,1 0-1,0-1 1,0 1-1,-1-1 1,1 0-1,0 0 1,-1 0-1,1 0 1,-1-1-1,7-3 1,-1 0 3,1-2 1,-2 1-1,1-1 1,-1-1-1,0 1 1,0-1-1,-1-1 0,0 1 1,6-11-1,2-10 14,-1 0 0,15-44 0,12-27-32,-33 142-77,-7-27 101,10 91 62,-9-94-69,1 0 1,0 1-1,0-1 1,2 0-1,-1-1 1,10 16-1,-13-25-1,1 1 0,-1-1 0,1 0 0,0 0 0,0 1 0,0-1 0,0-1 0,0 1 1,1 0-1,-1 0 0,1-1 0,-1 1 0,1-1 0,-1 0 0,1 0 0,0 0 0,-1 0 0,1 0 0,0-1 0,0 1 0,0-1 0,0 0 0,-1 0 0,1 0 0,0 0 0,0 0 0,0-1 0,0 1 0,0-1 0,-1 0 0,1 0 0,4-1 0,3-3 7,0 1-1,0-1 0,-1-1 0,0 0 1,0 0-1,0-1 0,10-10 0,-8 7-3,-1-1 0,1-1 0,-2 0 0,0 0 0,0-1 0,-1 0 0,-1-1 0,0 1 0,0-1 0,-2-1 0,0 1 0,0-1 0,-2 0 0,0 0 0,3-30 0,-6 32-11,1 0 0,-2 0 0,1 0 0,-2 0 0,0 0 0,0 0 0,-1 1 0,-1-1 0,0 1 0,-7-15 0,10 26 1,0 0-1,0-1 1,1 1-1,-1 0 0,0 0 1,0 0-1,0 0 1,0 1-1,0-1 0,0 0 1,0 0-1,0 0 1,0 1-1,-1-1 0,1 1 1,0-1-1,0 1 1,-1-1-1,1 1 0,0 0 1,-1 0-1,1-1 1,0 1-1,-1 0 0,1 0 1,0 0-1,-1 1 0,1-1 1,0 0-1,-1 0 1,1 1-1,0-1 0,0 1 1,-2 0-1,-2 1 11,0 0 0,1 1 0,0-1 0,-1 1 0,1 0 0,0 0 0,-6 6 0,1 2 13,0 1 1,0 0 0,2 0-1,-1 1 1,1-1 0,1 2-1,0-1 1,1 1 0,-5 20-1,3-3 26,2 0-1,1 0 0,-1 43 0,5-58-27,0 0 0,1 0 0,1-1 0,0 1 0,1 0 1,1-1-1,1 1 0,0-1 0,10 20 0,-10-25-14,1 0 0,1 0 1,0-1-1,0 0 0,1 0 0,0 0 1,0-1-1,1 0 0,0-1 0,0 0 1,1 0-1,0-1 0,16 7 0,-10-6-25,1-1-1,0-1 0,1 0 1,-1-1-1,29 2 1,22-2-1702,0-3-4561,-48-1 3088,6 0-3128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28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4388,'25'2'523,"311"19"460,944 119 162,-512-45-1143,2-34-253,-260-45 2,231 11-3,-609-21 182,-142-13-763,-8-4 99,0 2-1,0 0 1,0 1-1,-27-7 1,-20-7-980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5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12460,'0'0'4164,"168"-16"-3588,-126 16-223,3-2-161,2 2-128,1-3-256,-1 3-417,-13-2-1313,4 2-1633,-3 0-1410,-13 0-64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3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94 10250,'0'0'7602,"-6"11"-7117,-6 13-66,-19 48 0,21-39-245,3-9-148,0-1 0,-16 30-1,65-134 392,48-104-305,-84 172-107,-3 5-13,0-1 1,1 1 0,0 0-1,9-13 1,-13 21 8,0 0 1,0 0-1,0 0 0,0 0 1,1 0-1,-1 0 0,0 0 1,0-1-1,0 1 0,0 0 1,1 0-1,-1 0 0,0 0 1,0 0-1,0 0 0,0 0 1,1 0-1,-1 0 0,0 0 1,0 0-1,0 0 0,0 0 1,1 0-1,-1 0 0,0 0 1,0 0-1,0 0 0,0 0 1,0 0-1,1 0 0,-1 1 1,0-1-1,0 0 0,0 0 1,0 0-1,0 0 0,1 0 1,-1 0-1,0 0 0,0 1 1,0-1-1,0 0 0,0 0 1,0 0-1,0 1 0,8 11 137,1 16 85,-5-8-166,-1 0 1,2 35-1,0 13-43,1-33-259,26 230-7704,-27-242 801,-4-17 2600</inkml:trace>
  <inkml:trace contextRef="#ctx0" brushRef="#br0" timeOffset="1">1 268 10570,'0'0'4719,"17"-4"-4180,22-3-186,76-6-1,-95 13-445,143-7-1809,-126 4-1499,-1-2 0,50-13 0,-55 7-486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29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2338,'0'0'1474,"27"-5"-973,-9 1-406,177-27 713,593-17 1391,564 74-778,-729-9-1278,266-2-148,-619-13-1741,-277-2 843,1-1 0,-1 0 0,1-1 0,-8-2 0,-5-1-102,-26-6-703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9:48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1436 128,'20'-19'70,"224"-214"4,291-305-175,-235 216 73,22 24 397,-313 290-343,-8 6 24,1 0 0,-1 1 0,1-1 0,0 1 1,-1-1-1,1 1 0,0 0 0,0 0 1,0 0-1,0 0 0,0 0 0,4-1 0,-6 2-23,0 0 11,2 0 15,-2 0 48,-17 24-101,-23 13-96,2-7-237,24-20 191,-24 26-317,33-32 80,3-3 379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1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183 270 4388,'0'0'1500,"-5"-22"-795,-30-151 1414,27 145-1204,6 22-100,0 0 1,1 0 0,-1 0-1,1-1 1,0-6-1,1 13-806,0-1-1,0 1 0,0 0 0,0 0 0,0 0 0,0 0 0,0 0 0,0 0 0,0 0 1,0 0-1,0 0 0,0 0 0,0-1 0,0 1 0,-1 0 0,1 0 0,0 0 0,0 0 1,0 0-1,0 0 0,0 0 0,0 0 0,0 0 0,0 0 0,0 0 0,0 0 0,-1 0 1,1 0-1,0 0 0,0 0 0,0 0 0,0 0 0,0 0 0,0 0 0,0 0 0,0 0 1,0 0-1,-1 0 0,1 0 0,0 0 0,0 0 0,0 0 0,0 0 0,0 0 0,0 0 1,0 0-1,0 0 0,0 1 0,0-1 0,0 0 0,-1 0 0,1 0 0,0 0 1,0 0-1,0 0 0,0 0 0,0 0 0,0 0 0,0 0 0,0 0 0,0 1 0,0-1 1,0 0-1,0 0 0,0 0 0,-6 8 182,1 9 5,0-1-1,0 1 0,2 0 1,-3 27-1,3 74 411,2-79-447,13 577 2181,-10-528-1715,-3-88-612,0 0-1,0 1 1,0-1-1,0 0 0,0 0 1,-1 0-1,1 0 1,0 0-1,0 0 1,0 0-1,0-1 0,0 1 1,-2-1-1,-1-1-11,-1 0 1,1-1-1,-1 0 0,1 0 0,0 0 0,0 0 0,0-1 0,0 1 0,0-1 1,1 0-1,0 0 0,0-1 0,0 1 0,0-1 0,1 1 0,0-1 1,0 0-1,0 0 0,0 0 0,0-6 0,-3-7-3,1 0 1,2 0-1,-1-1 0,2-25 1,1 35-14,0 0 0,0-1 0,1 1 0,1-1 0,0 1 0,0 0 0,0 0 0,1 0 0,1 0 0,0 0 0,0 1 0,0 0-1,1-1 1,0 2 0,1-1 0,0 1 0,0-1 0,1 2 0,-1-1 0,13-8 0,0 1 14,0 2 0,1 0 0,1 1 0,-1 1 0,40-12 0,113-22-9,-23 8 8,-147 35 1,1 0 0,-1 0 0,1-1 0,-1 1 0,0-1 1,0 0-1,0 0 0,0 0 0,0 0 0,0 0 0,0-1 1,-1 1-1,1-1 0,-1 0 0,0 0 0,1 0 0,-2 0 1,1 0-1,0 0 0,0-1 0,-1 1 0,0 0 0,0-1 1,0 1-1,0-1 0,0 0 0,-1 1 0,0-1 0,1 0 1,-1 1-1,-1-6 0,1-8-5,-1 0 1,-1-1 0,0 1-1,-1 0 1,-6-19-1,7 30 5,0-1 1,-1 1-1,0-1 0,0 1 0,0 0 0,-1 0 1,0 1-1,0-1 0,0 1 0,-1 0 0,1 0 1,-1 0-1,-1 0 0,1 1 0,-1 0 0,-7-4 1,12 7 0,0 1 1,-1-1 0,1 1 0,0-1-1,-1 1 1,1 0 0,0 0 0,0 0-1,-1-1 1,1 1 0,0 1 0,-1-1-1,1 0 1,0 0 0,-1 0 0,1 1-1,0-1 1,0 0 0,-1 1 0,1 0-1,0-1 1,0 1 0,0-1 0,0 1-1,0 0 1,-1 0 0,2 0-1,-1 0 1,0 0 0,0 0 0,0 0-1,0 0 1,1 0 0,-1 0 0,0 0-1,0 3 1,-2 1 2,0 1 0,1 0 1,0 0-1,0 0 0,1 0 0,-2 9 0,0 30 75,1-1 1,3 1-1,1 0 0,13 63 1,50 175 489,-51-231-411,-11-39-73,0-1 0,-1 1 0,-1-1 0,0 14 0,-5 11-1493,3-32 45,-1 0 0,1 0 0,-1-1 0,-5 10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0 7976,'0'0'6224,"-10"8"-5717,4-2-409,0-2-20,1 1 1,0 0-1,0 0 0,0 0 0,1 1 0,-1-1 0,1 1 0,1 0 1,-1 1-1,1-1 0,-3 8 0,-11 45 538,2-1 1,3 2 0,2 0-1,3 0 1,1 67-1,6-119-582,0 0 0,1-1 0,0 1 0,0 0 0,1 0 0,0-1 0,0 1 0,1-1 0,0 1 0,0-1 0,0 0 0,10 13 0,-9-15-20,0 0 1,1-1-1,0 1 1,0-1-1,0 0 1,0 0-1,1 0 0,0-1 1,-1 0-1,1 0 1,0 0-1,1-1 1,-1 0-1,0 0 1,13 1-1,5 0-147,1-2 0,-1-1 0,1-1 0,-1 0-1,0-2 1,0-1 0,0-1 0,0-2 0,-1 0 0,0-1 0,0-1 0,-1-1-1,0-1 1,-1-1 0,26-19 0,-39 25-741,-1 0 0,1 0 0,-1-1-1,-1 0 1,1 0 0,-1 0 0,0-1 0,-1 0 0,0 0-1,0 0 1,6-15 0,0-17-4635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2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1 134 10090,'0'0'3811,"21"-16"-3405,73-49-59,-88 61-311,0 0 1,1 1-1,-1-1 1,1 1 0,0 1-1,0-1 1,0 1-1,0 1 1,0-1-1,9 0 1,4 0 57,37-7-101,0 3 0,58 0 0,-114 6-79,0 0 0,0 0 0,0 0 0,1 1 0,-1-1 1,0 0-1,0 0 0,0 1 0,0-1 0,0 0 0,0 1 0,0-1 0,0 1 0,0-1 0,0 1 1,0 0-1,-1-1 0,1 1 0,0 0 0,0 0 0,0 0 0,-1-1 0,1 1 0,0 0 0,-1 0 1,1 0-1,-1 0 0,1 0 0,-1 0 0,0 0 0,1 2 0,0 0-489,-1 1-1,0-1 1,1 1 0,-1-1-1,0 1 1,-1-1-1,1 1 1,-2 4-1,-6 14-3326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6022,'0'0'4996,"115"-10"-4483,-68 0-129,2-2-127,3-4-65,3 1-192,-1-1-96,-1 0-225,0-2-351,-5 2-770,-3-3-928,-3-1-705,-3-2-416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68 8136,'0'0'6977,"-11"23"-6240,-32 76-33,39-91-590,2 0-1,-1 0 1,1 0-1,0 0 1,1 0 0,0 0-1,0 0 1,1 12-1,-1-1 141,0 168 1676,0-22-758,0-153-1049,0 0-1,-1 0 1,0-1 0,-1 1 0,0-1 0,-1 0-1,0 0 1,-8 13 0,12-24-118,0 1 0,0-1 0,0 0 0,0 0 0,0 0 0,0 1 0,0-1 0,0 0 0,-1 0 0,1 1 0,0-1-1,0 0 1,0 0 0,0 0 0,-1 1 0,1-1 0,0 0 0,0 0 0,0 0 0,-1 0 0,1 0 0,0 1 0,0-1 0,-1 0 0,1 0 0,0 0 0,0 0 0,-1 0 0,1 0 0,0 0 0,0 0 0,-1 0 0,1 0 0,0 0 0,0 0 0,-1 0 0,-6-9-15,-2-19-111,6 2 119,1 0 0,1 1-1,1-1 1,1 0 0,2 0 0,6-28-1,108-419 62,-110 456-110,-6 15 33,1-1 1,-1 0-1,0 0 0,0 0 1,0 0-1,0 0 0,0-6 1,1 9 11,-1 0 1,1 0 0,-1 0-1,1 0 1,-1 0 0,0 0-1,1 0 1,-1 0 0,1 0-1,-1 1 1,1-1 0,-1 1-1,0-1 1,1 1 0,1 1-1,4 2 10,-1 0-1,0 1 0,-1 0 0,1 0 0,-1 1 1,0 0-1,0 0 0,-1 0 0,1 0 0,5 12 0,3 9 2,13 38-1,-23-56 0,54 155 26,-23-61-10,49 102 0,-64-168-89,12 41 1,-17-27-4114,-13-45-553</inkml:trace>
  <inkml:trace contextRef="#ctx0" brushRef="#br0" timeOffset="1">0 477 9577,'0'0'3673,"22"-4"-3171,7-2-345,94-14 433,3 6-120,50-7-79,-139 14-1810,-1-1 0,62-22 1,-84 24-650,1-1 0,22-14 1,-10 1-1489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03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35 175 4452,'0'0'8104,"-6"7"-7480,5-6-593,-1 1 33,-1 1 1,0 0-1,1 1 1,0-1-1,0 0 1,0 1-1,0-1 1,0 1-1,1-1 1,-1 1-1,1 0 1,0 0-1,0 0 1,1-1-1,-1 6 1,9 326 2798,-3-210-2016,-4-109-727,-1-6 33,0 0 1,1 0-1,0 0 0,5 17 0,-6-26-151,0-1 0,0 0 0,0 0-1,0 1 1,0-1 0,0 0 0,0 0 0,0 1 0,1-1-1,-1 0 1,0 0 0,0 1 0,0-1 0,0 0 0,1 0-1,-1 0 1,0 0 0,0 1 0,0-1 0,1 0 0,-1 0-1,0 0 1,0 0 0,1 0 0,-1 0 0,0 1 0,0-1-1,1 0 1,-1 0 0,0 0 0,0 0 0,1 0 0,-1 0-1,0 0 1,0 0 0,1 0 0,-1 0 0,0 0 0,0-1-1,1 1 1,-1 0 0,0 0 0,0 0 0,1 0 0,-1 0-1,0 0 1,0 0 0,1-1 0,-1 1 0,0 0-1,0 0 1,0 0 0,0-1 0,1 1 0,-1 0 0,0 0-1,0 0 1,0-1 0,0 1 0,0 0 0,1-1 0,9-15 71,-6 6-78,0 1-1,-1-1 1,0 0-1,-1 0 1,0 0 0,-1 0-1,1-12 1,-4-77-66,1 67 57,-17-173-169,4 68 72,11 94-8,-2 0 0,-17-69 0,22 112 119,0 0 0,0 0 1,0-1-1,0 1 0,0 0 0,-1 0 1,1-1-1,0 1 0,0 0 1,0 0-1,0 0 0,0-1 1,0 1-1,0 0 0,0 0 1,0-1-1,0 1 0,0 0 1,1 0-1,-1-1 0,0 1 0,0 0 1,0 0-1,0 0 0,0-1 1,0 1-1,0 0 0,1 0 1,-1 0-1,0-1 0,0 1 1,0 0-1,0 0 0,1 0 1,-1 0-1,0 0 0,0-1 0,0 1 1,1 0-1,-1 0 0,0 0 1,0 0-1,1 0 0,-1 0 1,0 0-1,0 0 0,1 0 1,-1 0-1,0 0 0,0 0 1,0 0-1,1 0 0,-1 0 0,0 0 1,0 0-1,1 0 0,-1 0 1,0 0-1,0 0 0,0 0 1,1 1-1,-1-1 0,17 7 167,2 7-50,-1 0 0,0 1 0,-1 1 0,-1 0 0,22 29 0,13 12 244,104 82 407,-110-103-548,-2 2 1,-2 2-1,48 59 0,-82-90-180,0 0 0,-1 1-1,0 0 1,-1 0 0,0 0-1,0 1 1,-1 0 0,-1 0-1,0 0 1,0 0 0,-1 1-1,-1-1 1,1 19 0,-3-25-30,0 0 0,0 0 1,-1 0-1,1-1 0,-1 1 1,0-1-1,-1 1 0,1-1 1,-1 0-1,0 0 0,0 0 1,0 0-1,0-1 0,-1 1 1,1-1-1,-1 0 0,-6 5 1,-7 3 39,-1 0 0,-32 15 0,-12 1-909,-128 39-1,103-46-3293,-1-6-4303,35-10 907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66 3812,'0'0'10164,"-4"-13"-9705,-14-36-75,14 46-142,1 10-66,0 16 102,3-21-232,-4 72 562,3-1 0,12 103-1,36 145 298,-14-110-259,-27-155-571,-5-54-187,-10-17-4031,1-8 907,0 0-1,-8-38 0,14 52 2559,-10-46-3177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5157,'0'0'5643,"6"0"-5056,0 0-493,-1 0 0,1 1 1,0 0-1,-1 0 0,1 0 1,-1 1-1,1 0 0,-1 0 0,0 0 1,0 1-1,5 3 0,13 8 295,23 20-1,-26-19-204,24 18 141,97 70 398,-108-82-624,1-1 0,52 22 1,-66-33-166,1-1 0,-1-1 0,1-1 0,0-1 0,24 2 1,-43-6-42,0-1 1,0 0-1,0 0 0,0 0 1,0 0-1,1-1 1,-1 1-1,0 0 1,0-1-1,0 0 0,0 1 1,0-1-1,0 0 1,-1 0-1,1 0 1,0 0-1,0-1 1,0 1-1,2-3 0,-2 2-179,0-1 0,0 0 0,-1 0 0,1 0 0,0 0 0,-1 0 0,0 0 0,0 0 0,0 0 0,0-1 0,0-4 0,0-3-644,0-1 1,-1 1-1,-1-1 1,0 1-1,0-1 1,-5-16 0,-7-13-1079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3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48 7976,'0'0'9534,"-7"16"-8872,-19 50-118,23-58-449,1-1 0,0 1 0,1 0 0,0 0 0,0 0 0,1 0 0,-1 0 0,2 0 0,0 9 0,1 12 50,7 119-466,-8-195 91,-7-189-1248,4 221 1434,-1 0 1,-5-18-1,-1-3 132,5 25 541,0 10 218,4 2-815,0 0 0,0 0-1,0-1 1,0 1 0,0 0-1,0 0 1,0 0 0,0 0-1,1-1 1,-1 1 0,0 0-1,0 0 1,1 0 0,-1-1-1,0 1 1,1 0 0,-1 0-1,1-1 1,-1 1 0,1 0-1,0 0 1,8 9 126,0-2 0,0 1-1,0-1 1,1 0 0,1-1-1,-1 0 1,1-1 0,21 9 0,10 1 149,50 13 1,-6-3-143,-67-19-110,-10-5-48,0 1 0,1 1 0,-1 0-1,-1 0 1,1 0 0,0 1 0,-1 1 0,9 6 0,-16-11-3,-1 1 1,1-1-1,0 0 0,0 0 0,0 1 1,-1-1-1,1 0 0,0 1 1,-1-1-1,0 1 0,1-1 0,-1 1 1,0-1-1,1 1 0,-1-1 1,0 1-1,0-1 0,0 1 1,-1-1-1,1 1 0,0-1 0,-1 1 1,1-1-1,0 0 0,-1 1 1,0-1-1,1 1 0,-1-1 0,0 0 1,0 0-1,1 1 0,-1-1 1,0 0-1,0 0 0,-1 0 0,0 1 1,-4 4-13,0 0 0,0-1 0,-1 1 1,1-2-1,-9 6 0,-30 14-594,-2-2 0,-96 33-1,19-20-2436,0-7-4436,106-25 3285,2-2-455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39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4388,'0'0'4399,"-3"21"-3652,-10 71-31,12-85-604,1 1 0,0-1-1,1 0 1,0 0 0,0 1 0,0-1 0,1 0 0,0 0 0,5 12 0,0-1 130,63 160 1494,10 30-593,-68-170-1892,-2 1 0,-1 0 0,5 60 0,-13-83-4980</inkml:trace>
  <inkml:trace contextRef="#ctx0" brushRef="#br0" timeOffset="0.19">295 124 5189,'0'0'3683,"6"17"-2903,43 112 752,47 68 893,-45-96-1727,-40-79-567,44 82 305,-47-91-375,0-1-1,1 0 0,1 0 0,0-1 1,20 17-1,-28-26-48,1 0 0,-1 0 0,1 0 1,0 0-1,-1-1 0,1 0 0,0 1 1,0-1-1,0 0 0,0 0 0,0-1 1,0 1-1,0-1 0,1 1 0,-1-1 1,0 0-1,6-1 0,-4 0-9,-1 0 1,0-1-1,1 1 0,-1-1 1,0 0-1,0 0 0,0 0 0,-1-1 1,1 0-1,0 1 0,3-5 0,4-5-102,0 0 0,-1-1-1,-1 0 1,0 0 0,13-29-1,-14 26-447,-2-1-1,1 1 0,-2-2 0,-1 1 0,0 0 0,-1-1 0,1-22 0,-3 26-217,-1 1 0,-1-1 0,0 0 0,-1 0 0,0 1 0,-2-1 1,1 1-1,-1 0 0,-11-24 0,-15-14-1782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0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6086,'0'0'3336,"20"-20"-2455,68-64-59,-82 77-710,1 1 1,0 1-1,0 0 0,1 0 0,-1 0 1,1 1-1,0 0 0,0 0 0,10-2 1,0 0 99,8-5 41,71-23 427,-86 31-678,-1 0-1,1 1 0,0 0 1,-1 1-1,1 1 1,0 0-1,13 1 1,-21-1-64,-1 1 1,0-1 0,0 1-1,1 0 1,-1 0-1,0 0 1,0 0 0,0 0-1,0 0 1,0 0-1,0 1 1,0-1 0,0 1-1,-1-1 1,1 1 0,-1 0-1,1 0 1,-1 0-1,1 0 1,-1 0 0,0 0-1,0 0 1,0 0 0,0 0-1,0 0 1,-1 1-1,1-1 1,-1 0 0,1 1-1,-1-1 1,0 0-1,0 1 1,-1 4 0,1 0-391,-1 1-1,0 0 1,0 0 0,-1 0 0,0-1 0,0 1-1,-1-1 1,0 1 0,-5 7 0,-8 10-1900,-21 27 1,7-15 290</inkml:trace>
  <inkml:trace contextRef="#ctx0" brushRef="#br0" timeOffset="1">258 499 5125,'0'0'1308,"20"-11"-700,120-61 481,-12 5 491,-19 10-5412,-108 56 3679,0 1 1,-1 0 0,1-1-1,0 1 1,-1-1 0,1 1 0,-1-1-1,1 1 1,-1-1 0,1 1-1,-1-1 1,1 1 0,-1-1 0,0 0-1,1 1 1,-1-1 0,0 1-1,1-1 1,-1 0 0,0 0 0,0 1-1,0-2 1,1-1-264,1-3-774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0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1 234 5797,'0'0'5275,"2"20"-4597,0 3-472,-1-4-10,1-1 0,1 0-1,0 1 1,10 27 0,5 10 401,3-1 0,2-1-1,3-1 1,38 60 0,-60-107-562,12 16 339,-15-22-357,-1 1 0,1-1 1,-1 1-1,1-1 0,-1 1 0,1-1 0,0 0 1,-1 1-1,1-1 0,0 0 0,0 0 1,-1 0-1,1 1 0,0-1 0,-1 0 0,1 0 1,0 0-1,0 0 0,-1 0 0,1 0 0,0 0 1,-1 0-1,1-1 0,0 1 0,0 0 1,-1 0-1,1-1 0,0 1 0,-1 0 0,1-1 1,0 1-1,0-1 0,5-4 15,-1 0-1,0-1 1,-1 1-1,1-1 1,-1 0-1,0 0 1,0 0-1,-1-1 1,0 1-1,0-1 1,-1 0-1,3-11 1,3-12 55,4-48 0,-10 65-62,10-104 236,-12 117-265,0 0 0,0-1 1,0 1-1,0 0 0,0-1 0,0 1 0,0 0 0,0 0 0,0-1 0,0 1 0,0 0 1,0 0-1,0-1 0,0 1 0,0 0 0,1 0 0,-1 0 0,0-1 0,0 1 1,0 0-1,0 0 0,0 0 0,1-1 0,-1 1 0,0 0 0,0 0 0,1 0 0,-1 0 1,0-1-1,0 1 0,0 0 0,1 0 0,-1 0 0,0 0 0,8 6 3,6 15 53,17 40 0,20 37 20,-44-87-48,0-1 1,0 0-1,1-1 0,1 1 0,0-2 0,17 15 0,-22-21 0,1 1 0,-1-1 0,1 1 0,0-1 0,0-1 0,0 1-1,0-1 1,0 0 0,0 0 0,0 0 0,0-1 0,0 1 0,0-1 0,1-1-1,-1 1 1,0-1 0,0 0 0,0 0 0,0 0 0,0-1 0,0 1 0,0-1-1,8-5 1,-4 2 3,-1 0-1,1-1 1,-2 1-1,1-1 1,-1-1 0,1 0-1,-2 0 1,1 0-1,-1-1 1,0 1-1,8-17 1,-9 13-6,-1 1 1,-1-1 0,0 0-1,0 0 1,-1-1-1,0 1 1,-1 0-1,-1-1 1,0-12-1,-2 0 11,0-1-1,-2 1 1,-8-30-1,9 45-30,-48-162 21,40 142-1,-1-1 0,-1 1 0,-28-42 0,41 70-24,-1 0 0,0 1 1,1-1-1,-1 0 0,0 1 0,0-1 0,1 1 0,-1 0 0,0-1 0,0 1 0,0-1 1,1 1-1,-1 0 0,0 0 0,0 0 0,0-1 0,0 1 0,0 0 0,0 0 0,0 0 0,1 0 1,-1 0-1,0 1 0,0-1 0,0 0 0,0 0 0,0 1 0,0-1 0,1 0 0,-1 1 1,0-1-1,0 1 0,0-1 0,1 1 0,-1-1 0,0 1 0,1-1 0,-2 2 0,-24 25-49,22-20-21,0 0 0,0 1 1,1-1-1,0 1 0,0 0 1,1 0-1,0 0 0,1 0 0,-1 0 1,2 0-1,-1 0 0,1 0 1,1 11-1,0-3-1173,1 0 1,4 16-1,12 26-7340,-4-26 2778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1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24 11851,'0'0'6865,"-1"-3"-6699,1 2-188,0 0 2,0 0 1,0 0-1,0 1 0,0-1 0,-1 0 0,1 0 1,0 0-1,0 0 0,-1 0 0,1 0 1,0 0-1,-1 0 0,1 1 0,-1-1 0,0 0 1,1 0-1,-1 1 0,1-1 0,-1 0 1,0 0-1,0 1 0,1-1 0,-2 0 0,5 17-10662,4-5 5541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1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74 5894,'0'0'5947,"0"12"-5392,-2 18-34,2 0 0,5 52 1,9-27-64,1 0-1,4-1 1,36 76 0,-50-123 54,-3-11-367,-3-15-167,-5-1 23,0 0 1,-2 1-1,-14-28 0,3 6 16,-120-316 89,138 356-127,37 25 154,79 81 309,-70-61-268,61 46 1,-65-62-107,0-1 1,63 28 0,-73-41-134,1-1 0,0-2 0,0-1 1,46 8-1,-77-18-66,0 1-1,1-1 1,-1 0 0,1 1-1,-1-1 1,1 0 0,-1 0-1,1 0 1,-1 0 0,1 0-1,-1 0 1,0 0 0,1-1-1,-1 1 1,1-1 0,-1 1-1,3-2 1,-4 0-268,1 1 0,0-1 0,0 0 1,-1 0-1,0 0 0,1 0 0,-1 0 1,0 0-1,0 0 0,0 0 0,0 0 0,0-3 1,-1-24-3275,-2-5-235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1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5669,'0'0'5163,"4"22"-4347,0 2-574,-1-5-37,1 0 1,0-1-1,2 0 0,0 0 0,12 26 1,30 54 931,93 220 923,-63-99-3789,-78-217 901,5 13-245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107 139 3908,'0'0'5162,"12"14"-4788,37 44-59,-48-56-298,0-1 1,0 0 0,0 1 0,1-1 0,-1 0 0,0 0-1,0 0 1,1 0 0,-1 0 0,0 0 0,1 0-1,-1-1 1,1 1 0,0-1 0,-1 1 0,1-1 0,-1 1-1,1-1 1,0 0 0,-1 1 0,1-1 0,0 0 0,-1 0-1,1-1 1,-1 1 0,1 0 0,0 0 0,-1-1 0,1 1-1,0-1 1,-1 1 0,1-1 0,-1 0 0,0 0-1,1 0 1,-1 1 0,1-1 0,-1-1 0,0 1 0,0 0-1,0 0 1,0 0 0,1-1 0,-2 1 0,1 0 0,0-1-1,0 1 1,0-1 0,-1 1 0,1-1 0,-1 1 0,1-1-1,-1 0 1,1 1 0,-1-3 0,0-4-1,0 1 1,-1 0 0,0 0-1,0-1 1,-1 1 0,0 0-1,0 1 1,0-1 0,-1 0-1,0 0 1,-5-7-1,-2-2 101,-1 1 0,0 0 0,-17-16 0,26 29-77,0 0 0,0 0 0,0 0 0,-1 0 0,1 0 0,0 1 0,-1-1 0,0 1 0,1-1-1,-1 1 1,0 0 0,0 0 0,0 1 0,0-1 0,0 0 0,1 1 0,-1 0 0,0 0 0,0 0 0,0 0 0,0 0 0,0 0-1,0 1 1,0 0 0,0-1 0,0 1 0,0 0 0,1 0 0,-1 1 0,0-1 0,1 0 0,-1 1 0,1 0 0,-1 0 0,-2 3 0,0-1 48,0 2 0,0-1 0,0 0 0,1 1 0,0 0 1,1 0-1,-1 0 0,1 1 0,0-1 0,1 1 0,-1 0 0,1-1 1,1 1-1,-1 0 0,1 0 0,0 0 0,1 1 0,0-1 1,0 0-1,0 0 0,1 0 0,0 0 0,3 8 0,-1-2 15,0-1-1,1 1 0,1-1 1,0 0-1,0 0 0,2-1 0,-1 0 1,1 0-1,1 0 0,0-1 0,15 16 1,-14-19-67,0 0-1,1-1 1,-1 0 0,1-1 0,0 0-1,1 0 1,-1-1 0,1 0 0,0-1 0,0 0-1,21 2 1,8-2-108,78-2-1,-108-1 25,-3-1-151,0 1 0,0-1 0,0 0 0,0 0 0,-1-1 0,1 0 0,0 0 1,-1 0-1,1-1 0,-1 0 0,8-5 0,-11 6-315,0-1 0,1 0 0,-1 0 0,0 0 0,-1 0 0,1-1 0,0 1 0,-1-1-1,0 0 1,0 1 0,0-1 0,0 0 0,-1 0 0,1 0 0,-1-1 0,0 1 0,0 0 0,-1 0 0,1-5 0,0-20-3043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2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4933,'0'0'3037,"12"21"-2076,38 69 16,-45-83-792,0 1-1,0-1 1,1 0-1,-1 0 1,1-1 0,1 0-1,9 8 1,1 0 222,49 38 852,2-2-1,82 44 0,-37-25-500,-102-60-3357,-23-35-11127</inkml:trace>
  <inkml:trace contextRef="#ctx0" brushRef="#br0" timeOffset="1">308 1 5637,'0'0'4800,"-10"23"-3845,-29 79-53,34-87-614,1 0-1,1 1 1,0-1 0,1 1-1,-1 24 1,0 1 271,0-10-180,-1 25 179,-3 0 0,-3 0 0,-28 92 0,10-65-719,28-83-32,0 0-1,0 1 0,-1-1 0,1 0 0,0 1 0,0-1 0,-1 0 1,1 1-1,0-1 0,0 0 0,0 1 0,0-1 0,0 0 1,-1 1-1,1-1 0,0 1 0,0-1 0,0 0 0,0 1 0,0-1 1,0 1-1,0-1 0,1 0 0,-1 1 0,0-1 0,0 1 0,0-1 1,0 0-1,1 1 0,5-3-4703,0-2 4559,13-12-3751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5894,'0'0'3891,"10"24"-2914,3 4-649,-2-5-13,-2 0 1,0 1 0,-1-1-1,5 29 1,22 115 1896,80 317 1192,-113-477-3648,11 34 326,-1-17-4404</inkml:trace>
  <inkml:trace contextRef="#ctx0" brushRef="#br0" timeOffset="1">55 575 7303,'0'0'2749,"19"-4"-1927,140-21 849,55-6-2330,-74-6-8195,-113 31 6911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3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6790,'0'0'12209,"15"-7"-11600,51-24-155,-50 25-315,0 0 1,0 1 0,0 1 0,1 0-1,31-2 1,-20 3-71,89-2-1151,-97 5-452,-19 0 874,0 0 0,0 0 0,0 0 0,0 1-1,0-1 1,0 0 0,-1 0 0,1 0 0,0 1 0,0-1-1,0 0 1,0 1 0,0-1 0,1 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7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11050,'0'0'6225,"14"-2"-5835,230-8 378,-208 9-1198,48 3-488,-72-1-1724,1 1 1,17 4 0,-20-3-2004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6:43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7495,'0'0'10389,"20"4"-9530,2 0-616,4 1 229,1-1 1,49 2-1,80-17-435,-123 7-3926,-1 0-3688,-19 2-564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7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20 4933,'0'0'2696,"-1"2"-2141,-3 10-302,1-1-1,0 0 1,1 1 0,1-1 0,-1 1-1,2-1 1,0 14 0,0 2 58,-4 408 3131,5-249-2475,-3-160-329,0-24 203,0-16-537,0-31-94,6-74 0,-2 103-170,0 0 0,1 1 0,1 0 0,0-1 0,1 1 0,1 1 0,0-1 0,13-21 0,-12 27-15,0 0 0,0 1 0,1 0 0,0 0 1,0 0-1,1 1 0,11-6 0,73-41 30,-22 14-109,-61 34 22,7-4 21,0-1 0,0-1 1,25-24-1,-37 31 25,-1 0 1,0 0-1,0 0 1,-1 0-1,1-1 1,-1 0-1,0 1 1,-1-1-1,1 0 1,-1 0-1,-1-1 1,1 1-1,-1 0 1,0 0-1,0-1 1,-1-7-1,0 5 18,0 0-1,-1 0 1,-1 0 0,1 1-1,-5-14 1,5 18-20,-1 0 1,1 0-1,-1 0 0,0 1 1,0-1-1,-1 0 0,1 1 1,-1 0-1,0-1 1,0 1-1,0 0 0,0 0 1,-7-4-1,10 6-12,-1 1 1,1 0-1,-1-1 0,1 1 0,-1 0 0,0 0 0,1 0 0,-1 0 1,1 0-1,-1 0 0,1 0 0,-1 0 0,0 0 0,1 0 1,-1 0-1,1 0 0,-1 0 0,1 0 0,-1 0 0,0 0 0,1 1 1,-1-1-1,1 0 0,-1 0 0,1 1 0,-1-1 0,1 0 1,0 1-1,-1-1 0,1 0 0,-1 1 0,1-1 0,-1 2 0,-11 18 24,11-17-15,-4 8 14,1-1 0,1 1 0,0 0-1,0 0 1,1 0 0,-1 14 0,2 72 222,1-59-95,3 10 36,2 0 0,20 87 0,-14-84-535,10 106 1,-20-127-1119,0 7-4716,1-21 215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8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7751,'0'0'6422,"0"20"-5893,0 3-359,-1 4 84,2-1 1,5 38 0,5 24 618,9 62 63,-15-125-844,1 0 1,2-1-1,18 44 0,-22-60-81,0 0 0,1 0 0,-1 0 0,2 0 0,7 7 0,-11-12-5,1 0-1,-1-1 1,1 0 0,0 0-1,0 0 1,0 0-1,0 0 1,0 0-1,1-1 1,-1 1-1,0-1 1,1 0-1,-1 0 1,1 0-1,6 0 1,-1-1-5,-1 0 1,0 0-1,0-1 0,0 0 0,0-1 1,0 0-1,0 0 0,0-1 0,8-3 1,0-2-142,-1-1 1,0-1 0,16-13-1,-16 12-448,-2-1-1,1-1 1,-2 0-1,19-25 1,-23 27-534,0-1 1,-1-1-1,0 1 0,-1-1 1,-1 0-1,6-21 0,-2-5-2401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8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8584,'0'0'3283,"17"-17"-2728,57-55-42,-70 68-459,0 0 0,1 1 0,-1 0 1,1 0-1,0 0 0,0 0 0,0 1 0,0 0 0,1 0 1,-1 0-1,0 1 0,11-2 0,-1 0 75,125-19 590,-120 20-701,0 1 0,0 1 0,0 1 0,0 1 0,21 5 0,-34-6-111,-1 1-1,1 0 1,0 1 0,-1 0 0,1 0-1,-1 0 1,0 1 0,9 6-1,-12-7-306,0-1-1,0 1 0,-1 0 1,1 1-1,-1-1 1,4 6-1,-4-5-288,0-1-1,-1 0 1,0 1-1,0-1 1,0 1-1,0-1 1,-1 1-1,1 4 1,-1 16-3673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8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6983,'0'0'2786,"123"-53"-2113,-82 35-97,3 2-159,1 2-97,3 0-128,-3 1-128,-3 3-96,-1 2-96,-5-2-256,2 0-385,-3 0-896,-1-2-770,-3 0-576,-5-5-352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182 184 7015,'0'0'4003,"-9"21"-3490,-29 69-1,35-83-424,1 0 0,0 1 0,0-1-1,0 0 1,1 1 0,1 0 0,-1-1-1,2 15 1,0-2 105,-1 17 199,3 162 988,1-153-620,1 0 0,15 58-1,-20-103-75,-4-80-216,0 4-194,4 5-269,4-202 71,0 211-57,3 1 0,20-85 1,-26 141-21,1-3-6,0 0 0,0 1 0,0-1 0,7-12 0,-8 18 6,-1-1 1,1 1-1,0 0 0,-1 0 1,1 0-1,0 1 0,0-1 1,0 0-1,0 0 1,0 0-1,0 1 0,0-1 1,0 0-1,0 1 0,0-1 1,0 1-1,0-1 0,1 1 1,-1 0-1,0-1 1,0 1-1,0 0 0,1 0 1,-1 0-1,0 0 0,0 0 1,1 0-1,-1 0 0,0 0 1,0 1-1,0-1 0,1 0 1,-1 1-1,0-1 1,2 2-1,4 2 15,-1 0-1,1 0 1,-1 1 0,0 0 0,0 0 0,-1 0-1,0 1 1,9 12 0,2 4 47,15 32-1,82 184 154,30 52 154,-133-273-416,5 7 67,11 28 1,-22-44-151,-1-1 0,-1 1 1,0 0-1,0 0 1,0 0-1,-1 0 0,0 0 1,0 12-1,-1-18-244,-1 1 0,1-1 0,0 1 1,-1-1-1,0 1 0,1-1 0,-1 0 0,0 1 0,0-1 0,0 0 0,-1 0 0,1 0 0,0 0 0,-1 0 0,1 0 1,-1 0-1,0 0 0,0 0 0,0-1 0,0 1 0,0-1 0,0 0 0,0 1 0,0-1 0,-3 1 0,-19 7-5379</inkml:trace>
  <inkml:trace contextRef="#ctx0" brushRef="#br0" timeOffset="1">0 629 7944,'0'0'3251,"20"-12"-2600,68-36-48,-70 40-381,-1 1 1,1 0-1,1 1 1,20-4-1,-2 1 11,149-37 330,79-24-1328,-244 63-456,34-18 1,-41 17-227,-1 0 1,0-1 0,15-13-1,-5 0-1772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2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62 135 4612,'0'0'6417,"-1"16"-5792,-1 25-20,2 1 0,6 49 0,16 26 1180,50 155 1,-68-261-1449,-4-17 116,-4-17-298,-28-69-243,-6-24 149,-28-208-51,47 214-9,19 107-12,-1 1 0,0-1 0,1 0 0,-1 0 0,1 0 0,0 0 1,0 0-1,0 0 0,0 0 0,1 0 0,-1 0 0,1 0 0,1-5 0,-1 8 11,0-1-1,-1 0 1,1 1 0,-1-1 0,1 1-1,0-1 1,-1 0 0,1 1 0,0 0-1,0-1 1,-1 1 0,1-1 0,0 1-1,0 0 1,0 0 0,-1-1 0,2 1-1,25 1 58,-17 2-40,0 0 1,-1 0 0,1 1 0,-1 0 0,0 0 0,12 9 0,53 39 103,-39-25-68,171 129 301,-149-108-96,75 82 0,-122-119-208,-1 0-1,0 0 1,-1 1 0,0 0 0,11 25 0,-17-34-32,-1 1 0,1 0-1,-1 0 1,0 0 0,0 0 0,0 0 0,-1 0 0,0 0 0,1 0-1,-1 0 1,-1 0 0,1 0 0,0 0 0,-1 0 0,0 0 0,0 0-1,0 0 1,-1 0 0,1 0 0,-1-1 0,0 1 0,0-1-1,0 1 1,0-1 0,-4 4 0,-5 4 12,0-1 1,-1 0-1,-1 0 0,0-1 0,0-1 1,-24 12-1,-92 31-124,83-35-119,0-3 0,-1-2 0,-66 8-1,1-13-5644,111-6 5615,1 0-1,0 0 0,-1 0 1,1 0-1,-1 0 0,1 0 1,0 0-1,-1 0 0,1 0 1,-1 0-1,1 0 0,-1 0 1,1 0-1,0 0 0,-1-1 1,1 1-1,0 0 0,-1 0 1,1-1-1,0 1 0,-1 0 1,1 0-1,0-1 0,-1 1 1,1 0-1,0-1 0,-1 0 1,0-6-3836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0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71 6054,'0'0'4441,"1"3"-4094,0 6 204,-2-13 505,1 1-955,-1 1-1,1-1 0,0 1 0,0-1 0,0 0 1,0 1-1,1-1 0,0-3 0,0 3-45,0 1 0,1-1-1,-1 0 1,1 0 0,-1 1-1,1-1 1,0 1 0,0 0 0,1-1-1,-1 1 1,0 0 0,1 0-1,-1 0 1,1 1 0,-1-1-1,1 1 1,0-1 0,0 1 0,0 0-1,5-1 1,-1 0 70,0 0 0,0 1 0,0 0 0,0 0 0,0 1 0,0 0 0,0 0 0,9 1 0,-15-1-118,-1 1 0,0-1 0,1 0 0,-1 0 0,0 0 0,1 0 0,-1 0 0,0 0-1,1 1 1,-1-1 0,0 0 0,0 0 0,1 0 0,-1 1 0,0-1 0,0 0-1,0 0 1,1 1 0,-1-1 0,0 0 0,0 0 0,0 1 0,0-1 0,1 0 0,-1 1-1,0-1 1,0 0 0,0 1 0,0-1 0,0 0 0,0 1 0,0-1 0,0 0-1,0 1 1,0-1 0,0 0 0,0 1 0,0-1 0,0 0 0,0 1 0,-1-1 0,1 0-1,0 1 1,0-1 0,0 0 0,0 0 0,-1 1 0,1-1 0,0 0 0,0 0-1,0 1 1,-1-1 0,1 0 0,0 0 0,-1 0 0,1 1 0,-16 15-117,6-9-52,1-1-1,-1 0 0,-1 0 1,1-1-1,-15 4 1,-31 6-8173,43-13 4428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0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39 294 8712,'0'0'5029,"0"22"-4367,0 2-464,-1 2 58,2-1 0,0 1 0,7 31 0,16 64 1209,5-2-1,55 139 1,-80-247-1345,1 0 0,1-1 0,9 13 0,-15-22 227,0-3-343,0 1 0,-1-1-1,1 0 1,-1 0 0,0 0 0,1 0-1,-1 0 1,0 1 0,0-1-1,0 0 1,0 1 0,-1-1-1,-1-1 1,-2-5-2,-20-36-34,2-2 0,2 0 0,2-1 0,-22-82 1,19 32 54,-15-141 1,37 235-27,-5-39 12,2-70 0,3 101-31,1 1 1,0-1-1,0 1 0,1-1 0,1 1 1,0 0-1,0 0 0,1 0 1,0 0-1,1 0 0,0 1 0,8-11 1,-9 16 17,0-1 0,1 1 0,0 0 1,0 1-1,0-1 0,0 1 0,0 0 1,1 0-1,-1 0 0,1 1 0,0 0 1,0 0-1,0 0 0,0 1 0,0 0 0,0 0 1,0 1-1,0-1 0,7 2 0,-2-1 13,0 1 0,-1 1 0,1 0 0,-1 0-1,1 1 1,-1 0 0,0 1 0,0 0 0,0 1-1,11 6 1,3 6 23,-1 1 0,0 1 0,-1 0 0,29 35 0,-39-40-33,0 1-1,-1 0 1,-1 1 0,-1 0 0,0 0 0,-1 1 0,0 1 0,5 20 0,-11-30 1,-1 0-1,1 0 1,-1 0 0,-1 0 0,0 0 0,0 0 0,0 0 0,-1-1 0,0 1 0,-1 0 0,0 0 0,0 0 0,0-1 0,-1 1 0,-7 12 0,1-6-21,0 0 1,-2 0-1,1-1 1,-2-1-1,1 1 1,-21 14-1,9-8-265,-2-1-1,-38 22 0,42-29-1464,-39 15 1,53-24 314,1 0 0,-1 0 0,0-1 0,-11 1 0,3-1-3438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1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1 268 7719,'0'0'4634,"5"-19"-3956,18-56-59,-22 73-574,-1 0-1,1 0 1,0 0 0,0 1-1,-1-1 1,1 0-1,0 0 1,1 1-1,-1-1 1,0 1 0,0-1-1,1 1 1,-1-1-1,1 1 1,-1 0-1,4-2 1,-4 2-6,1 1 1,0-1-1,-1 1 1,1 0-1,0 0 1,0 0-1,-1 0 1,1 0-1,0 0 0,-1 0 1,3 1-1,5 0 134,-3-1-81,0 1 0,0 0 0,1 0 0,-1 1 0,0 0 0,0 0 0,0 0 0,-1 1 0,1-1 0,0 2 0,-1-1 0,0 0 0,0 1 0,0 0 0,5 5 0,8 10 182,-1 0 0,20 29 1,-32-42-210,30 41 405,-2 2-1,36 72 1,-66-115-427,-1 0 0,0 0 0,0 0 0,0 0 0,-1 0-1,1 0 1,-2 1 0,1-1 0,-1 0 0,0 7 0,0-11-37,0 0 0,-1 0 1,1 0-1,0 0 0,-1 0 0,1 0 0,-1 0 1,0 0-1,0 0 0,0-1 0,0 1 1,0 0-1,0-1 0,0 1 0,0 0 0,-1-1 1,1 0-1,-1 1 0,1-1 0,-1 0 1,1 0-1,-1 1 0,0-1 0,0-1 0,0 1 1,1 0-1,-1 0 0,0-1 0,0 1 1,0-1-1,0 1 0,0-1 0,-3 0 0,3 1-4,-1-1 0,1 0-1,0 0 1,-1 0-1,1 0 1,0 0-1,-1 0 1,1-1 0,0 1-1,0-1 1,-1 0-1,1 1 1,0-1-1,0 0 1,0 0 0,0 0-1,0-1 1,-3-1-1,3 0-5,1 1 0,-1-1 0,1 1 0,0-1 0,0 0 0,0 1-1,0-1 1,0 0 0,1 0 0,-1 1 0,1-1 0,0 0 0,0 0 0,0-5-1,0-1-1,1 0 0,0 0-1,0 1 1,1-1 0,0 0-1,0 1 1,1 0 0,0-1-1,1 1 1,0 0 0,0 1-1,1-1 1,-1 1 0,2 0-1,-1 0 1,1 0 0,7-6-1,8-5 3,1 1 1,1 1-1,1 0 0,27-12 0,-45 24 2,27-14 10,36-26 1,-61 38 5,0 0 1,0-1-1,-1 0 1,1 0-1,-2-1 1,1 0-1,-1 0 1,0-1 0,7-13-1,-11 17 1,0 0 1,0 0-1,-1-1 0,0 1 0,0 0 1,0-1-1,0 1 0,-1 0 1,0-1-1,0 1 0,-1-1 0,1 1 1,-1-1-1,0 1 0,-1 0 0,1 0 1,-1-1-1,-2-4 0,2 6 6,0 1-1,-1-1 1,1 1 0,-1-1-1,1 1 1,-1 0 0,0 0-1,0 1 1,0-1 0,0 0-1,-1 1 1,1 0 0,-1 0-1,0 0 1,1 0-1,-1 0 1,0 1 0,0 0-1,0 0 1,0 0 0,0 0-1,0 0 1,0 1 0,-6 0-1,6 0-1,0 0 1,0 0-1,-1 1 0,1 0 0,0 0 0,0 0 0,-1 0 0,1 0 1,0 1-1,0 0 0,1 0 0,-1 0 0,0 0 0,1 1 0,-1-1 1,-4 5-1,4-1 24,-1-1 0,1 1 0,0-1-1,0 1 1,1 0 0,0 1 0,0-1 0,0 0 0,-2 11 0,1 0 60,0 0-1,2 1 1,0-1-1,1 1 1,1-1-1,0 1 1,4 25-1,0-27-61,1 1 1,0-1-1,1 0 0,0 0 1,2-1-1,0 0 0,0 0 0,1-1 1,1 0-1,1 0 0,0-1 1,0-1-1,1 0 0,1 0 1,0-1-1,0-1 0,1 0 0,25 12 1,-33-19-61,0-1-1,-1 0 1,1 0 0,0 0-1,0-1 1,0 0 0,0 0 0,1 0-1,7-1 1,-8 0-344,-1-1 1,1 0-1,-1 0 0,0 0 0,1-1 0,-1 0 0,0 0 1,0 0-1,6-4 0,-3 1-751,-1-1 0,0 1 1,-1-1-1,1-1 0,-1 1 0,0-1 0,-1 0 1,0-1-1,0 1 0,0-1 0,-1 0 1,5-14-1,4-14-1497,-3-4 1015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10090,'0'0'7089,"5"-3"-6662,4-2-321,0 0-1,1 1 1,0 0-1,0 0 1,0 1 0,19-3-1,73-5-78,-66 7-184,92-4-2589,-44 6-7022,-63 2 4644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1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18 297 609,'0'0'977,"0"-23"58,0-73 17,0 85-358,0 1 0,0 0 0,-1-1 0,0 1 1,-1 0-1,0 0 0,-7-17 3559,7 32-3424,1 9-665,2 6 219,1 0-1,1-1 0,0 0 1,2 0-1,0 0 0,10 23 0,55 110 1517,-53-119-1445,52 96 1156,-53-102-1125,1-1-1,34 40 1,-50-65-447,0 0 0,0 0-1,0 0 1,0 0-1,0 0 1,0 0 0,0 0-1,0-1 1,0 1 0,0 0-1,0 0 1,0-1-1,1 1 1,-1-1 0,0 1-1,1-1 1,-1 0 0,0 1-1,2-1 1,-1-1-19,-1 1 0,1-1-1,-1 0 1,1 1 0,-1-1 0,1 0 0,-1 0 0,1 0 0,-1 0 0,0 0 0,0-1-1,1 1 1,-1 0 0,1-2 0,7-8 18,-1-1 0,0 1 0,-1-2 1,0 1-1,-1-1 0,6-16 0,23-88 87,-20 60-70,19-63 77,25-162-1,-57 272-721,-3 35-11812,0-18 9548,1 9-4902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2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0 109 10954,'0'0'8376,"9"-5"-7740,1 0-476,-3 1-49,0 0 0,0 0 1,0 1-1,1 0 0,-1 1 1,16-4-1,98-19 766,139-21-665,-253 46-1045,18-2 1246,-17 3-3732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2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7399,'0'0'9508,"9"11"-8724,31 34-95,-37-43-590,-1 0 1,1 1-1,0-1 0,0-1 1,-1 1-1,1 0 0,0-1 1,0 1-1,1-1 0,-1 0 1,0 0-1,0 0 1,1 0-1,-1-1 0,0 0 1,1 1-1,-1-1 0,0 0 1,4-1-1,4 1 113,30 1 390,1-2-1,70-10 1,-108 10-592,41-6 65,66-20 0,-107 26-356,-1-1 0,0 1 1,0-1-1,0 0 0,0 0 0,0 0 0,0 0 1,2-3-1,11-13-8579,-8 10 1931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8712,'0'0'6209,"4"25"-5547,14 81 37,-4-23 327,-4 0 1,-3 1-1,-6 113 0,-3-171-820,-2 0-1,-1 0 1,-1 0-1,-1-1 1,-19 45-1,26-69-213,0-1-1,0 0 0,0 0 1,0 0-1,0 1 0,0-1 0,0 0 1,0 0-1,0 0 0,0 1 0,0-1 1,0 0-1,0 0 0,0 0 0,-1 1 1,1-1-1,0 0 0,0 0 0,0 0 1,0 0-1,0 0 0,-1 1 0,1-1 1,0 0-1,0 0 0,0 0 1,-1 0-1,1 0 0,0 0 0,0 0 1,0 0-1,-1 0 0,1 0 0,0 1 1,0-1-1,0 0 0,-1 0 0,1 0 1,0 0-1,0 0 0,0-1 0,-1 1 1,1 0-1,0 0 0,0 0 1,0 0-1,-1 0 0,1 0 0,0 0 1,0 0-1,0 0 0,-1 0 0,1-1 1,0 1-1,0 0 0,0 0 0,0 0 1,0 0-1,-1-1 0,1 1 0,0 0 1,0 0-1,0 0 0,0 0 0,0-1 1,0 1-1,0 0 0,0 0 1,0-1-1,-7-16-768,-1-12-3314,-5-44-1,7 41 312,-1-10-1446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4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6342,'0'0'6924,"12"20"-6043,92 148 1334,-85-141-2003,0-1 0,2-1 0,1 0 0,1-2 0,1-1-1,1-1 1,1-1 0,0-1 0,2-1 0,0-1 0,1-2 0,50 19 0,-57-26-186,39 7 0,-54-13-565,1-1 0,-1 0 0,1-1 0,-1 0 0,1 0 0,-1 0-1,1-1 1,-1 0 0,10-3 0,0-5-3865,-4-6-1062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5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7495,'0'0'5194,"3"20"-4441,-3-19-734,9 57 967,16 59 0,75 283 1934,-83-338-3378,-7-36-4673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5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7623,'0'0'6502,"4"20"-5765,13 69-118,-12-49 182,1 54-1,-1-15-25,-3-51-560,0-5-71,0-1 0,2 0-1,0 1 1,9 24 0,-12-42-131,1-1 1,0 1-1,0-1 1,0 1-1,0-1 1,1 0-1,0 0 0,0 0 1,0 0-1,0-1 1,0 1-1,1-1 1,0 0-1,0 0 1,0 0-1,0 0 1,0-1-1,0 1 1,1-1-1,-1 0 1,1-1-1,0 1 0,-1-1 1,11 2-1,-2-2-41,1-1-1,0 0 0,0-1 0,0-1 0,0 0 1,-1-1-1,1 0 0,-1-1 0,0 0 1,0-1-1,24-13 0,-21 8-809,-1 0-1,0 0 1,19-18 0,-21 16-1545,0-1 1,-1 0-1,14-21 1,-5-3-3325</inkml:trace>
  <inkml:trace contextRef="#ctx0" brushRef="#br0" timeOffset="1">29 17 7239,'0'0'4762,"21"0"-4106,13 1-422,2 0 124,41-4 1,-12-2 141,119-5-787,-181 10 23,-1 0 0,1 0 0,-1 0-1,0 1 1,1-1 0,-1 1 0,1 0 0,2 1 0,-5-2-21,1 0 0,0 1 0,0-1 0,0 1 0,-1-1 1,1 1-1,0 0 0,0-1 0,-1 1 0,1 0 0,-1 0 0,1-1 0,-1 1 1,1 0-1,-1 0 0,1 0 0,-1-1 0,0 1 0,1 0 0,-1 0 1,0 0-1,0 0 0,1 1 0,-1 13-3617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5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7847,'0'0'4004,"106"6"-3491,-70-6-161,6-8-128,1 0-128,-1 0-96,1-2-96,-5-3-288,-1 3-417,-5-4-1249,-4 2-672,-5-4-866,-7 6 193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27:36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7111,'0'0'6860,"1"18"-5905,27 265 2504,-25-258-3279,1 0 0,1-1 0,1 1-1,1-1 1,11 23 0,-17-44-176,1 1 1,0-1-1,0 0 0,1 0 1,-1 0-1,1 0 1,-1 0-1,1-1 1,0 1-1,0-1 1,0 0-1,1 0 0,-1 0 1,0 0-1,1 0 1,3 1-1,-1-2 6,1 1 1,-1-1-1,0 0 1,1 0-1,-1-1 0,0 0 1,1 0-1,-1 0 0,8-2 1,-3 0-1,-1 0 1,1-1 0,-1 0 0,0-1 0,0 0 0,0-1 0,0 0 0,-1-1 0,0 1 0,0-2-1,10-8 1,-10 5-5,0-1-1,-1 1 0,0-1 1,0-1-1,-2 1 0,7-15 0,25-77 39,-29 78-45,-5 76-116,-2-26 139,1 0-1,0 0 1,2 0-1,1-1 1,2 0 0,9 25-1,-12-40-1,-1 0 0,1 0 1,1 0-1,0-1 0,0 0 0,0 0 0,15 13 0,-16-17-2,0 0 0,1 0-1,-1 0 1,1-1 0,0 0 0,0 0-1,0-1 1,1 1 0,-1-1 0,1-1-1,-1 1 1,1-1 0,7 0 0,-3 0 3,0-1 1,0 0 0,0-1 0,0 0 0,0-1 0,0 0 0,0-1 0,0 0 0,-1 0 0,1-1 0,14-9 0,-19 10-5,1-1 0,-1-1 0,-1 1 0,1-1 0,-1 0 0,1-1 0,-1 1 0,-1-1 0,1 0 0,-1 0 0,0 0 0,0-1 0,-1 1 0,0-1 0,0 0 1,-1 0-1,0 0 0,2-9 0,0-14 36,0-1 1,-2 1 0,-3-35-1,-12-91 55,8 103-105,-3-61 12,6 56 146,-17-93 0,19 150-163,0 1-1,0 0 1,0 0 0,0-1 0,-1 1 0,1 0-1,0 0 1,0 0 0,0-1 0,0 1 0,-1 0-1,1 0 1,0 0 0,0 0 0,0 0 0,-1 0-1,1-1 1,0 1 0,0 0 0,0 0 0,-1 0-1,1 0 1,0 0 0,0 0 0,-1 0 0,1 0-1,0 0 1,0 0 0,-1 0 0,1 0 0,0 0-1,0 0 1,-1 0 0,1 0 0,0 0 0,0 0-1,0 0 1,-1 1 0,1-1 0,0 0 0,-10 5-31,5 0-30,0-1-1,0 1 1,1 0 0,0 0-1,0 0 1,0 1 0,1 0 0,-1-1-1,1 1 1,-2 8 0,-8 20-3098,3-7-3178,0-8-724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04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12 32,'0'0'705,"-40"-8"-897,38 6 224,0 2-385,0-2 129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7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75 9673,'0'0'8392,"0"-11"-7959,3-34-76,-3 44-340,0 0 0,0 0 0,1 0 0,-1 0 0,0 0 0,1 0 0,-1 0 0,1 1 0,-1-1 0,1 0 0,-1 0 0,1 1 0,0-1 0,-1 0 0,1 1 0,0-1 0,0 1 0,-1-1 0,1 0 0,0 1 0,0 0 0,0-1 0,0 1 0,0 0 0,0-1 0,0 1 0,-1 0 0,1 0-1,0 0 1,0 0 0,0 0 0,0 0 0,0 0 0,0 0 0,0 0 0,0 0 0,0 0 0,0 1 0,0-1 0,1 1 0,2-1 67,3 1-27,0 0 0,1 0 1,-1 0-1,0 1 1,0 0-1,0 0 1,-1 1-1,1 0 1,0 0-1,-1 0 1,0 1-1,0 0 1,10 9-1,-13-11-34,0 0 0,-1 1 0,1-1 0,-1 1 0,1 0 0,-1 0 0,0 0 0,0 0 0,-1 0 0,1 1 0,0-1 0,-1 0 0,0 1 0,0-1 0,0 1 0,0-1 0,-1 1 0,1 0 0,-1-1 0,0 1 0,0 0 0,0-1 0,-1 1 0,1 0 0,-1-1 0,0 1 0,0-1 0,0 1 0,-2 4 0,-3 1-21,1-1-1,-1 1 0,0-1 1,-1 0-1,0-1 0,-1 1 1,1-2-1,-1 1 0,-17 10 1,-10 5-4,-42 17 1,64-32 1,-31 12 51,23-10 7,-1 1-1,-20 14 674,58-25-227,-9 2-432,377-11 154,-220 9-8705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42:5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4 3812,'0'0'2962,"-2"-1"-2844,0 1-2,0-1-1,0 1 1,1-1 0,-1 1 0,0 0-1,0 0 1,1 0 0,-1 0 0,0 0-1,0 0 1,1 0 0,-1 1 0,0-1-1,0 0 1,1 1 0,-1 0 0,0-1 0,-1 2-1,-10 4 1017,9-5-3174,13-1-5594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3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1 569 5958,'0'0'1382,"6"18"-1190,24 63 27,-27-74-153,0 1 0,1-1 0,1 0 0,-1 0 0,1 0 0,0-1 0,0 0 0,10 9 0,5 6 264,88 96 1549,-103-111-1748,1 0-1,0 0 1,0 0-1,1-1 1,-1 0-1,1 0 1,0-1-1,13 6 1,-16-8-63,0-1-1,0 0 1,1 0-1,-1 0 1,1-1 0,-1 1-1,1-1 1,-1 0-1,0-1 1,1 1-1,-1-1 1,1 0 0,-1 0-1,0 0 1,1 0-1,-1-1 1,8-3 0,7-7 83,1 0 1,-2-1 0,0-1 0,16-16 0,-1 2-9,46-39 185,381-289 839,103 47-606,-481 269-594,-10-2-1045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01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1066 4644,'0'0'3497,"-10"0"-3262,-31-3 59,23 2 833,21 6-629,3 1-522,2 2 102,0 1 0,1-2 0,0 1-1,0-1 1,1-1 0,0 0 0,0 0 0,0-1 0,1 0-1,0-1 1,0 0 0,0 0 0,0-2 0,1 1 0,-1-1-1,1-1 1,-1 0 0,1-1 0,0 0 0,-1-1 0,1 0-1,-1 0 1,1-2 0,-1 1 0,0-2 0,0 1 0,0-1 0,0-1-1,0 0 1,17-12 0,20-22 45,-2-2-1,-2-2 1,45-56-1,-49 53-89,91-98 216,6 7 0,197-155 1,11 40-240,-334 244-10,-9 6-23,-1 1-1,1 0 1,0-1-1,0 1 1,0 0-1,0 0 1,0 0-1,0 0 1,0 1 0,0-1-1,3 0 1,1 7-254,-6 10-24,-1-4-213,-2-1 1,1 0 0,-1 0 0,-1 0-1,-4 11 1,-30 51-5856,21-45 3417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55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0 480 5029,'0'0'2616,"2"21"-2339,7 69 17,-7-81-231,0-1 0,0 1 0,0 0 0,1 0 0,1-1 0,-1 1 0,1-1 0,1 0 0,-1-1 0,2 1 0,-1-1 0,1 0 0,0 0 0,13 11 0,-14-13-10,0-1 1,1 0-1,-1 0 1,1 0-1,0-1 1,1 0-1,-1 0 1,0 0-1,1-1 1,0 0-1,-1 0 1,1-1-1,0 0 1,0 0-1,0-1 1,0 0-1,0 0 1,0 0-1,0-1 1,-1 0-1,1 0 1,7-3-1,9-3 142,0-1 0,0-2 0,0 0 0,37-24-1,242-180 900,-29 19-549,-165 128-306,4 5-1,197-78 1,-300 137-212,13-3 255,-28 15-463,-8 6-475,0 0 0,-1-2 0,-1 0 0,0 0 0,-21 11 0,-17 14-1958,13-4 158,-3 4-208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5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1 525 7879,'0'0'2889,"2"4"-2612,6 10-159,1 0 0,1-1 1,0 0-1,0 0 0,1-1 0,1-1 0,16 14 0,-19-18-60,0-1 0,1 1 0,-1-2 0,1 1-1,1-1 1,-1-1 0,1 0 0,-1 0 0,1-1-1,0-1 1,21 3 0,-4-5 61,0-1-1,-1-1 1,1-2-1,-1-1 1,0-1-1,0-1 1,0-1-1,36-17 1,22-16 212,91-60 1,-120 68-231,178-109 245,173-100 141,-378 227-452,-6 2 28,0 0 0,25-19 0,-39 22-439,-15 8-4280,4 2 4057,0 1-1,0-1 0,0 1 0,0 0 1,1 0-1,-1 0 0,0 0 0,1 0 1,-4 2-1,-12 14-3943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1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50 4228,'0'0'3683,"-2"-5"-3298,2 4-531,-9-23 1195,9 23-952,0 0 0,-1 0 0,1 0 0,-1 0-1,1 0 1,-1 0 0,1 0 0,-1 0-1,0 0 1,0 0 0,1 0 0,-1 0 0,0 0-1,0 1 1,0-1 0,0 0 0,0 1 0,0-1-1,0 1 1,-2-1 0,3 1 31,-1-2-1169,-16 16-9182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2321 217 128,'0'0'769,"-11"8"2044,15 7 3844,-4-15-6598,1 1 0,0-1 0,0 0 0,-1 1 0,1-1 0,0 1 0,0-1 0,0 0 0,0 0 0,0 0 0,0 1-1,-1-1 1,1 0 0,0 0 0,0 0 0,0 0 0,0-1 0,1 1 0,6 0 204,-4-1-180,1 0 0,-1 0 0,0 0 0,1 0 0,-1-1 0,0 0 0,0 0 0,0 0 0,0 0 0,0-1 0,0 1 0,-1-1 0,1 0 0,-1 0 0,0 0 0,0-1 0,0 1 0,0-1 0,3-6 0,-5 5-39,0 1 0,-1-1 0,0 1 0,1-1 0,-2 0-1,1 1 1,0-1 0,-1 1 0,0-1 0,0 1 0,0 0 0,-1-1 0,1 1 0,-5-8 0,2 5-4,1 1-1,0 0 1,-1 1 0,0-1 0,-1 1 0,1-1 0,-1 1-1,0 1 1,-7-6 0,11 9-33,-1 0 0,1 0-1,0 1 1,-1-1 0,1 0 0,0 1 0,-1-1-1,1 1 1,-1 0 0,1-1 0,-1 1 0,1 0-1,-1 0 1,1 0 0,-1 0 0,0 0-1,1 0 1,-1 1 0,1-1 0,0 0 0,-1 1-1,-1 0 1,0 1 4,0-1 0,0 1 0,0 0-1,0 0 1,1 1 0,-1-1 0,0 1-1,1-1 1,-3 5 0,-3 4 15,1 0 0,1 1 0,-11 25 0,10-21-6,2 1-1,-1 0 0,2 0 0,0 1 0,1-1 1,1 1-1,1 0 0,0 0 0,2 23 1,0-38-8,-1 1 0,1-1 0,0 0 0,0 0 0,0 0 1,0 0-1,0 0 0,1 0 0,-1 0 0,1 0 0,0 0 0,0-1 1,0 1-1,0 0 0,0-1 0,0 0 0,1 0 0,-1 0 1,1 0-1,0 0 0,0 0 0,-1 0 0,1-1 0,0 0 1,0 1-1,1-1 0,-1 0 0,0-1 0,0 1 0,0 0 1,1-1-1,-1 0 0,0 0 0,1 0 0,-1 0 0,4-1 0,0 0 5,0 0 0,0 0-1,0-1 1,0 0-1,-1 0 1,1-1-1,0 1 1,-1-1-1,0-1 1,0 1 0,0-1-1,0-1 1,-1 1-1,1-1 1,-1 1-1,5-8 1,-5 4 4,0 0 0,-1 0 1,0 0-1,-1-1 0,1 1 0,-2-1 1,1 0-1,-1 0 0,-1 0 0,2-14 1,-2-10 42,-4-49 1,2 79-60,1-7 4,-1-1 0,-1 1 0,0 0 0,-1-1 0,0 1 0,0 0 0,-1 1-1,-9-18 1,12 26-2,0 0 0,-1-1 0,1 1 0,0 0 0,-1 0 0,1 0 0,-1 0-1,0 0 1,1 0 0,-1 0 0,0 1 0,1-1 0,-1 1 0,0-1 0,0 1 0,0-1-1,1 1 1,-1 0 0,0 0 0,0 0 0,0 0 0,0 0 0,1 0 0,-1 1 0,0-1-1,0 1 1,0-1 0,1 1 0,-3 1 0,-2 0 1,1 0 0,-1 1 1,1 0-1,-1 0 0,1 1 0,0 0 0,-6 5 1,4 0 23,-1 0 0,1 0 0,1 1 0,-1-1 1,2 1-1,-1 1 0,2-1 0,-1 1 0,-5 21 0,5-8 11,1-1-1,0 0 0,1 47 1,3-67-35,0 1 0,0-1 0,1 1 0,-1-1 0,1 1 1,0-1-1,0 0 0,0 1 0,0-1 0,1 0 0,2 4 0,-3-5 4,0-1 0,0 1-1,1-1 1,-1 1-1,1-1 1,0 1-1,-1-1 1,1 0 0,0 0-1,0 0 1,-1 0-1,1 0 1,0 0-1,0 0 1,0-1 0,0 1-1,0-1 1,0 1-1,0-1 1,1 0-1,2 0 1,10 0 33,0 0 1,0-2-1,0 1 1,-1-2-1,22-6 1,-31 7-30,0 0 1,1 0 0,-1 0 0,0-1 0,0 0 0,0 0 0,-1 0 0,1-1 0,-1 1-1,0-1 1,0 0 0,0 0 0,0-1 0,-1 1 0,1-1 0,-1 0 0,4-8 0,-5 5 2,0 0 1,-1-1 0,0 1-1,0-1 1,-1 1 0,0-1 0,0 1-1,-1 0 1,0-1 0,-1 1-1,0 0 1,-3-10 0,0 4-22,0 0 1,-1 1 0,-1 0-1,0 0 1,-1 0 0,-13-17-1,18 26-3,0 0 0,-1 0 1,0 0-1,1 0 0,-1 1 0,-1-1 0,1 1 0,0 0 0,-1 1 0,0-1 0,1 1 0,-1 0 1,0 0-1,0 0 0,0 1 0,-1-1 0,1 1 0,0 1 0,0-1 0,-1 1 0,-4 0 0,6 1 6,0 0-1,0 0 0,0 0 0,0 1 0,0 0 0,1-1 0,-1 2 0,0-1 1,1 0-1,0 1 0,0-1 0,0 1 0,0 0 0,0 0 0,0 0 0,1 0 1,-1 1-1,-2 4 0,-4 7 52,1 0 1,-11 32 0,13-29-56,0 1 0,-4 28 1,8-38 6,1 0-1,0 0 1,1 0-1,0 1 1,1-1 0,-1 0-1,4 12 1,-3-18 0,0 1 1,0-1-1,1 0 1,-1 1-1,1-1 0,0 0 1,0 0-1,0 0 1,1 0-1,-1-1 0,1 1 1,-1 0-1,1-1 1,0 0-1,0 0 0,0 0 1,0 0-1,0 0 1,0 0-1,1-1 0,-1 0 1,7 2-1,-1-1 13,1 0 0,-1-1-1,0 0 1,0-1 0,0 0-1,0-1 1,18-2 0,-23 2-6,-1 0 0,1 0 0,0 0 1,0 0-1,0-1 0,-1 1 0,1-1 1,-1 0-1,1 0 0,-1-1 0,0 1 0,0 0 1,0-1-1,0 0 0,0 0 0,-1 0 1,1 0-1,-1 0 0,0 0 0,0-1 1,0 1-1,0-1 0,-1 0 0,1 1 0,-1-1 1,0 0-1,0 0 0,0 0 0,-1 0 1,1 0-1,-1 1 0,0-1 0,0 0 0,0 0 1,-1 0-1,1 0 0,-1 0 0,-3-7 1,1 0-7,-1 1 1,-1 0 0,0 1 0,0-1-1,-1 1 1,0 0 0,-1 0 0,0 0-1,0 1 1,0 0 0,-1 1 0,-17-12-1,23 18-9,0 0 1,0 0-1,0 0 0,0 1 0,0-1 0,-1 1 0,1 0 0,0-1 0,0 1 0,-1 0 1,1 0-1,0 1 0,0-1 0,-1 0 0,1 1 0,0-1 0,0 1 0,0 0 0,0 0 1,0 0-1,0 0 0,0 0 0,0 0 0,0 0 0,0 1 0,0-1 0,1 1 1,-1-1-1,-1 3 0,-3 2-7,0 1 0,0-1 0,1 1 1,0 0-1,0 1 0,-4 9 0,7-14 11,1 1 0,-1 0 0,1-1 0,0 1-1,1 0 1,-1 0 0,0 0 0,1-1 0,0 1 0,0 0 0,0 0 0,1 0-1,-1 0 1,2 5 0,-1-7 4,-1 0-1,1 0 0,0 0 1,0 0-1,0 0 0,0 0 1,1 0-1,-1-1 0,0 1 1,1 0-1,-1-1 0,1 1 1,0-1-1,-1 1 1,1-1-1,0 0 0,0 0 1,0 0-1,0 0 0,0 0 1,0 0-1,0 0 0,0-1 1,0 1-1,5 0 1,8 0 3,1 0 0,-1 0 0,1-2 0,21-2 0,-30 2 10,0-1-1,0 1 1,0-1-1,-1 0 1,1-1-1,0 0 1,-1 0 0,0 0-1,1-1 1,-1 1-1,-1-2 1,7-4-1,-11 8-12,0-1 0,-1 1 0,1 0 0,0-1 0,-1 1 0,1 0 0,-1-1 0,0 1 0,1-1 0,-1 1 0,0-1 0,0 1 0,0 0 0,0-1 0,0 1 0,0-1 0,-1 1 0,1-1 0,0 1 0,-1-1 0,1 1 0,-1 0 0,1-1 0,-2-1 0,-17-29 30,17 29-38,-1 0 0,0 0 0,0 0 0,0 1 0,0-1 0,0 1 1,0 0-1,0 0 0,-1 0 0,1 1 0,-1-1 0,0 1 0,1 0 0,-1 0 0,0 0 0,0 0 1,0 0-1,0 1 0,1 0 0,-1 0 0,0 0 0,0 0 0,0 1 0,0-1 0,0 1 0,-4 2 0,2-2-2,1 1 0,0 0 1,0 0-1,1 0 0,-1 1 0,0 0 0,1 0 0,-1 0 0,1 0 0,0 1 0,0-1 0,0 1 0,1 0 0,0 0 0,-1 1 0,1-1 0,1 1 0,-4 4 0,5-5 6,-1 1 0,1-1 0,0 1 0,0-1 0,0 1 0,1-1 0,-1 1 0,1 7 0,0-11 0,0 0 0,1 0 0,-1 0 0,0 1 0,0-1 0,1 0 0,-1 0 0,1 0 0,-1 1 0,1-1 0,-1 0 0,1 0 0,0 0 0,-1 0 0,1 0 0,0 0 0,0 0 0,0 0 0,0-1 0,0 1 0,0 0 0,0 0 0,0-1 0,0 1 0,0-1 0,0 1 0,0-1 0,1 1 0,-1-1 0,0 0 0,0 1 0,0-1 0,3 0 0,9 1 10,0-1-1,0 0 1,0-1-1,0-1 1,0 0-1,0 0 1,0-1-1,0-1 1,-1 0-1,0-1 1,0 0-1,0-1 1,13-9-1,-23 14-3,-1 1-1,0-1 1,0 0-1,1 0 1,-1 0-1,0 0 1,0 0-1,0 0 1,0 0-1,0-1 1,0 1-1,0 0 1,0-1-1,-1 1 1,1 0-1,0-1 0,-1 1 1,1-1-1,-1 1 1,0-1-1,1 1 1,-1-1-1,0 1 1,0-1-1,0 1 1,0-3-1,-1 3-6,0-1 0,1 1 0,-1 0 0,0 0 0,0 0 0,0 0 0,0 0 0,0 0 0,0 0 0,0 0 0,0 1 0,0-1 0,-1 0 0,1 1 0,0-1 0,0 1 0,-1-1 0,1 1 0,0 0 0,-1-1 0,1 1 0,0 0 0,-1 0 0,1 0 0,0 0 0,-1 0 0,1 0 0,0 0 0,-2 1 0,-11 1-2,0 1 1,0 1-1,0 0 0,1 1 1,0 0-1,0 1 0,0 1 1,1 0-1,0 0 0,0 1 1,1 1-1,0 0 0,-16 17 1,43-26 10,-11 0 0,9 0-5,-1-2 1,0 0-1,0 0 1,0-1-1,0-1 1,20-8 0,72-39 77,-91 41 30,-14 10-110,0 0 0,0 0 0,1 0 0,-1 0 0,0 0 0,0 0 0,0 0 0,0 0 0,0-1 0,0 1 0,0 0 0,0 0 0,0 0 0,0 0 0,0 0 0,0 0 0,0 0 0,1 0 0,-1 0 0,0-1 0,0 1 0,0 0 0,0 0 0,0 0 0,0 0 0,0 0 0,0 0 0,0 0 0,0-1 0,0 1 0,0 0 1,0 0-1,0 0 0,-1 0 0,1 0 0,0 0 0,0 0 0,0 0 0,0 0 0,0-1 0,0 1 0,0 0 0,0 0 0,0 0 0,0 0 0,0 0 0,0 0 0,0 0 0,-1 0 0,1 0 0,0 0 0,0 0 0,0 0 0,0 0 0,-27-1 18,10 1-23,-24 1 2,1 1 0,-1 1 0,1 3 1,0 1-1,-56 18 0,94-24-25,-4-1 1,9 2 69,10 0 5,13-5-42,0-1 0,0-2 0,25-7 0,52-11 60,-194 51 94,87-26-135,4-1-27,-1 0-1,0 0 0,0 0 0,1 0 1,-1 0-1,0 0 0,1 1 1,-1-1-1,1 0 0,-1 0 0,0 1 1,1-1-1,-1 0 0,1 1 1,-1-1-1,0 1 0,1-1 0,-1 1 1,0 0-25,1 0 27,0 0 21,0 0-10,24 10-11,-23-10 3,1 0 1,-1-1-1,0 1 1,1-1-1,-1 1 0,0-1 1,1 0-1,-1 1 1,1-1-1,-1 0 0,1 0 1,-1 0-1,0 0 1,1 0-1,2-1 0,6 1 2,-36 0 291,-30-1-108,-81 10 0,14 6 125,-193-4-1,117-1-73,140-6-179,-44 8 112,-113 29-1,107-19-60,-24 5 172,-152 6 95,109-16-206,120-12-162,-35 6 12,-42 9 138,110-16-158,-45 12 1,65-16 72,6-3-25,12-11-5,26-15-23,160-62 29,-25 14 10,-135 52-45,-1-1-1,-1-2 1,54-50-1,-34 28-173,1-2 185,-87 61-107,-205 131 282,59-32-244,106-71 53,-1-3-1,-103 35 1,160-64 16,2-3-27,1 0 1,0-1-1,-1-1 1,-15 0-1,20 0-56,23 1 57,-1 1-1,1 1 0,-1 1 1,0 0-1,0 1 0,0 1 0,-1 1 1,0 1-1,23 13 0,3 5 19,-2 1-1,52 45 1,-12-2 23,-29-23-37,3-2 1,60 38 0,-107-78 12,1 0-1,0-1 1,0 0 0,0 0 0,1-1 0,-1 0-1,1-1 1,16 2 0,6 2 249,-32-6-251,-4-14-64,-26-22-713,19 26-2601,-4 0-4233,5 4 730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0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19 11691,'0'0'5114,"-4"-5"-4804,3 4-296,0-1 0,1 1 0,-1 0 0,0 0 1,0 0-1,0 0 0,0 0 0,-1 1 0,1-1 0,0 0 0,0 0 0,-2 0 1,3 1-9,-1 0 1,1 0-1,0 0 1,-1 0-1,1 0 1,0 0-1,0 0 1,-1 1-1,1-1 1,0 0-1,0 0 1,-1 0 0,1 0-1,0 1 1,0-1-1,-1 0 1,1 0-1,0 0 1,0 1-1,0-1 1,-1 0-1,1 0 1,0 1-1,0-1 1,0 0 0,0 0-1,0 1 1,0-1-1,0 0 1,-1 1-1,1-1 1,0 0-1,0 0 1,0 1-1,0 0 1,0 9 97,0 0 0,0 0 0,2 11 0,-1-9-58,24 199 696,5 85-75,-27-119-181,-3-175-219,-1-3-257,0 1 0,0-1 0,1 0 0,-1 1 0,0-1 0,0 0 0,1 1 0,-1-1 0,0 0 0,1 0 0,-1 1 0,1-1 0,-1 0 0,1 0 0,-1 0 0,1 0 0,0 0 0,-1 0 0,1 0 0,0 0 0,0 1 0,0-1 0,0 0 0,0 0 0,0 0 0,0 0 0,0-2 0,-1-38-31,2 31 45,-1-3-24,1 0 0,0 0 0,2 0 0,-1 0 0,1 0 0,1 1 0,0 0 0,1-1 0,0 2 0,1-1 0,1 1 0,-1-1 0,2 2 0,-1-1 0,2 1 0,-1 0 0,1 1 0,1 0 0,0 0 0,0 1 0,0 1 0,1-1 0,20-8 0,139-53-9,-132 55-4,-31 12 23,0-1 0,1-1-1,-1 1 1,12-9-1,-19 11-12,1 0 0,0-1-1,0 1 1,0 0 0,-1 0-1,1-1 1,0 1 0,-1-1 0,1 1-1,-1 0 1,0-1 0,1 1-1,-1-1 1,0 1 0,0-1-1,0 1 1,0-2 0,-3-27 4,2 25 3,0-1 1,-1 1 0,0 0 0,0 0 0,0 0 0,-1 0-1,0 0 1,1 0 0,-2 1 0,1-1 0,-7-6-1,-3-1 23,0 1 0,-20-14 0,-1 0-11,34 25-16,0 0 0,0-1 0,-1 1-1,1 0 1,0 0 0,0 0 0,-1-1-1,1 1 1,0 0 0,-1 0 0,1 0-1,-1 0 1,1 0 0,0 0-1,-1-1 1,1 1 0,0 0 0,-1 0-1,1 0 1,0 0 0,-1 0 0,1 0-1,-1 1 1,1-1 0,0 0 0,-1 0-1,1 0 1,0 0 0,-1 0-1,1 0 1,0 1 0,-1-1 0,1 0-1,-1 1 1,-6 13-21,1 23-18,4-2 62,3 0-1,1 0 1,11 63-1,37 99 61,-25-105-128,-22-79-268,-1 0-1,0 0 1,0 19 0,-2 0-8673,0-32 8879,0 8-5749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11531,'0'0'4100,"-4"20"-3593,-1 7-320,0-6 15,2 0-1,0 0 0,1 27 1,1-34-48,2 263 2014,0-261-2077,0 0-1,2 0 1,7 28-1,-9-39-74,1 0 0,0 0 0,0 0 0,0 0 1,1-1-1,0 1 0,0-1 0,0 1 0,0-1 0,1 0 0,-1 0 0,1-1 0,0 1 0,0-1 0,5 3 0,-3-3-32,0-2 0,0 1 0,1-1 0,-1 0 0,0 0 0,0-1 0,1 1 0,-1-1 0,0-1 0,0 1 0,12-3 0,-9 0-201,1 1-1,-1-1 0,0 0 1,0-1-1,0 0 1,-1-1-1,1 1 0,-1-2 1,0 1-1,13-13 1,-10 8-1472,-1-1 1,0 0 0,0 0 0,-1-1 0,-1-1 0,11-19-1,-3-4-3211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1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 11147,'0'0'2380,"20"-11"-2017,67-36-74,-80 43-254,1 1 1,0 0-1,0 0 1,0 1 0,0 0-1,0 0 1,1 1-1,-1 0 1,0 1-1,1 0 1,8 0-1,3 1-2,96 1-135,-111-2-138,-1 0 0,1 1 0,-1 0 0,1 0 0,-1 0 0,1 1 0,-1-1 0,0 1 0,5 2 0,-7-2-152,-1-1-1,1 0 1,0 0-1,0 1 0,-1-1 1,1 1-1,-1-1 1,1 1-1,-1 0 0,0 0 1,1-1-1,-1 1 1,0 0-1,0 0 0,0 0 1,-1 0-1,1 0 0,0 1 1,-1-1-1,1 2 1,-1 18-3500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14350,'0'0'6785,"-2"2"-6284,0 4-391,-1-1-1,1 1 0,0-1 0,0 1 1,1 0-1,-1 0 0,1 0 0,1 0 0,-1 0 1,1 11-1,-2 10 184,0-8-86,-47 332 707,49-349-1022,-1 0-1,1 1 1,0-1-1,0 0 1,0 0-1,0 0 1,0 1-1,0-1 1,1 2-1,-1-3 36,0-1 0,0 0 1,0 0-1,0 0 0,0 0 0,0 1 0,0-1 1,1 0-1,-1 0 0,0 0 0,0 0 0,0 0 1,0 0-1,0 0 0,0 1 0,1-1 0,-1 0 1,0 0-1,0 0 0,0 0 0,0 0 1,1 0-1,-1 0 0,0 0 0,0 0 0,0 0 1,0 0-1,1 0 0,-1 0 0,0 0 0,0 0 1,0 0-1,0 0 0,1 0 0,-1 0 0,0 0 1,0 0-1,0 0 0,12-10-3017,-5-2 244,3-11-5588,-5 6 3309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1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10346,'0'0'3491,"111"-59"-3075,-70 49-159,-1-2-33,-3 2-128,-1 2-96,-4 0-128,-1 2-256,-1 0-1026,-2 2-1473,-7 0-1184,-5-5-354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2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95 12268,'0'0'4799,"-1"19"-4345,-2 113 362,3-112-660,1 20 125,-2-1 1,-2 1-1,-13 70 1,-25 29 91,41-139-362,0 0 1,0 0-1,0 0 0,-1 0 1,1 0-1,0 0 0,0 0 0,0 0 1,0 0-1,0 0 0,0-1 0,0 1 1,0 0-1,0 0 0,0 0 0,0 0 1,0 0-1,0 0 0,0 0 0,0 0 1,0 0-1,-1 0 0,1 0 0,0 0 1,0 0-1,0 0 0,0 0 0,0 0 1,0 0-1,0 0 0,0 1 0,0-1 1,0 0-1,0 0 0,0 0 0,0 0 1,0 0-1,0 0 0,0 0 0,-1 0 1,1 0-1,-1-14 70,1-23-101,7-27 53,3 0 1,3 0-1,39-113 1,-40 139-32,19-50-60,-26 78 37,-1 0 1,2 1 0,-1-1 0,1 1-1,1 1 1,10-12 0,-17 19 17,1 0 0,0 0 0,0 0 0,0 0 0,0 0 0,0 1 0,0-1-1,0 0 1,0 1 0,0-1 0,0 1 0,1-1 0,-1 1 0,0 0 0,0-1 0,0 1 0,1 0 0,-1 0 0,0 0 0,0 0 0,1 0 0,1 0-1,-1 1 8,0 0-1,-1 0 0,1 0 1,0 0-1,0 0 0,-1 0 0,1 0 1,-1 0-1,1 1 0,-1-1 0,1 0 1,1 4-1,3 3 25,-1 1 0,0-1 0,-1 1 0,5 12 0,14 44-17,19 97-1,6 16-36,-12-85 694,-18-47-2422,-1 0-7768,-15-40 4301</inkml:trace>
  <inkml:trace contextRef="#ctx0" brushRef="#br0" timeOffset="1">1 492 9161,'0'0'4372,"23"-18"-4041,78-54-54,-93 66-235,2 0 0,-1 1-1,0 0 1,1 1-1,0 0 1,18-5-1,-5 2 26,101-30 99,15-6-950,-50 11-3386,-66 21 817,-6 1-379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2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43 192 6182,'0'0'4377,"-6"20"-3699,-17 65-48,20-73-442,1 0-1,1 0 1,0 0-1,0 0 0,2 20 1,0-3 123,0 15 330,2 0-1,2 0 1,16 66 0,-20-109 58,0-1-677,1-1 0,-1 1-1,0-1 1,1 1 0,-1-1 0,1 0 0,-1 0 0,0 1-1,0-1 1,1 0 0,-1 0 0,0 0 0,0 0-1,0-1 1,0 1 0,0 0 0,0 0 0,-1 0 0,1-1-1,0 1 1,0-1 0,-1 1 0,1 0 0,-1-1-1,1-2 1,9-41 53,-9 42-50,2-28 32,0 1-1,-2-1 1,-1 0-1,-8-53 1,-33-122 84,16 95-234,24 103 110,-1 4 1,1-1 0,1 0 0,-1 0 0,1 0 0,0-7 0,0 11-16,0 0-1,0 1 1,0-1-1,0 0 1,0 1-1,1-1 1,-1 0-1,0 1 0,1-1 1,-1 0-1,0 1 1,1-1-1,-1 1 1,1-1-1,-1 1 1,1-1-1,-1 1 1,1-1-1,-1 1 1,1-1-1,0 1 0,-1 0 1,1-1-1,0 1 1,-1 0-1,1 0 1,0-1-1,-1 1 1,1 0-1,0 0 1,-1 0-1,1 0 0,0 0 1,0 0-1,-1 0 1,1 0-1,0 0 1,-1 0-1,1 0 1,0 0-1,0 1 1,-1-1-1,1 0 1,0 1-1,0-1 0,6 3 17,1 0 0,-1 0-1,0 1 1,0 0 0,-1 0-1,1 1 1,-1 0 0,0 0-1,0 0 1,0 1-1,6 8 1,8 12 137,25 41-1,-32-46-119,7 10 26,0 0 41,-1 0 1,28 61-1,-45-86-85,-1 0 0,1 0 0,-1 0 1,0 0-1,0 0 0,0 0 0,-1 0 0,0 0 0,0 0 0,-1 0 1,0 0-1,-3 12 0,1-9 3,0-1-1,-1 1 1,0-1 0,0 0 0,-1 0-1,0 0 1,-11 12 0,-1-3-101,0-1-1,0-1 1,-1 0 0,-1-1 0,-40 21-1,15-14-1997,-2-4-5760,25-9 2388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3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9033,'0'0'5535,"1"21"-4963,0-4-451,7 148 1172,-7-145-1073,-2 1-1,0 0 1,-1 0-1,-1-1 1,-1 1 0,-1-1-1,-10 29 1,-11 17 997,24-62-937,1 4 71,13-2-213,-4-4-111,1 0 1,-1 0 0,1-1 0,0 0 0,-1-1-1,1 0 1,9-1 0,63-11 29,-52 6-32,116-14 43,152-3 0,147 19 94,-292 5-145,-137-1-18,24-1-11,-1 2 1,0 2-1,0 1 1,45 11-1,-82-15 14,-1 0 1,1 0-1,0 0 0,-1 0 1,1 0-1,-1 0 1,1 0-1,-1-1 0,1 1 1,-1 0-1,1 0 0,-1 0 1,1-1-1,-1 1 0,1 0 1,-1-1-1,1 1 0,-1 0 1,0-1-1,1 1 0,-1-1 1,0 1-1,1 0 1,-1-1-1,0 1 0,1-1 1,-1 1-1,0-1 0,0 1 1,0-1-1,1 1 0,-1-1 1,0 0-1,0 1 0,0-1 1,0 1-1,0-1 0,0 1 1,0-1-1,0 1 1,0-1-1,-1 0 0,-1-29 13,2 30-13,-2-10-5,0 1 0,-1 0 1,0 0-1,-1 0 1,0 0-1,0 1 1,-1 0-1,0 0 0,-7-9 1,-58-63-63,61 70 50,-2-1 0,0 2 0,-15-12 0,21 18-2,0 0 0,0 0 0,0 1 0,0 0 1,-1 0-1,1 0 0,-1 1 0,1-1 1,-1 1-1,1 1 0,-10-1 0,14 1 14,-1-1 0,1 1-1,0 0 1,0 0 0,0 1 0,0-1 0,0 0-1,-1 0 1,1 0 0,0 1 0,0-1-1,0 1 1,0-1 0,0 1 0,0-1-1,0 1 1,0-1 0,0 1 0,0 0-1,0 0 1,1-1 0,-1 1 0,-1 2 0,1-2 2,1 1 0,0 0 0,-1 0 0,1-1 1,0 1-1,0 0 0,0 0 0,0 0 1,0 0-1,0 0 0,1-1 0,-1 1 1,0 0-1,1 0 0,0-1 0,0 3 0,2 2 4,-1 0 0,1-1 0,1 1-1,-1-1 1,1 1 0,0-1-1,0 0 1,1-1 0,4 6 0,52 36 46,-31-24-29,-1-2 17,-21-15-27,0 0 0,0 1 0,0 0 0,-1 0-1,0 0 1,6 8 0,-12-12-5,-1-1 1,1 0-1,0 0 0,-1 1 0,1-1 0,-1 0 0,0 1 0,1-1 0,-1 0 1,0 1-1,0-1 0,0 1 0,0-1 0,0 0 0,0 1 0,0-1 1,-1 1-1,1-1 0,0 0 0,-1 1 0,0 1 0,-16 25 26,5-15-52,-1 1 0,0-2 0,-1 0-1,0 0 1,-1-1 0,-31 17 0,-105 42-953,148-68 933,-102 39-3838,-1-10-6160,68-24 4883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4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9865,'0'0'4922,"-3"22"-4431,-1-3-362,2-4-15,-1-1-1,2 1 0,0 0 1,0 0-1,2 0 0,-1 0 1,7 26-1,64 234 2265,12 51-236,-65-238-1140,11 157 0,-27 9 140,-2-252-1211,-3 19 276,3-21-225,0 0-1,0 1 1,0-1 0,0 0 0,0 0 0,0 1-1,0-1 1,0 0 0,0 1 0,0-1 0,0 0-1,0 0 1,-1 1 0,1-1 0,0 0 0,0 0-1,0 1 1,0-1 0,-1 0 0,1 0-1,0 0 1,0 1 0,0-1 0,-1 0 0,1 0-1,0 0 1,0 0 0,-1 1 0,1-1 0,0 0-1,-1 0 1,1 0 0,0 0 0,0 0 0,-1 0-1,1 0 1,0 0 0,-1 0 0,1 0 0,0 0-1,0 0 1,-1 0 0,1 0 0,0 0 0,-1 0-1,1 0 1,0 0 0,0 0 0,-1-1-1,1 1 1,0 0 0,0 0 0,-1 0 0,1 0-1,0-1 1,0 1 0,-1 0 0,-2-4-516,0 0 1,0 0 0,0 0-1,0 0 1,1-1 0,-1 1-1,1-1 1,-2-8-1,-12-43-8032,8 13 2042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9705,'0'0'4767,"19"-3"-4441,-1 0-237,18-2 206,54-2-1,1250-46 2001,-1034 39-2265,301-21 175,-593 34-173,24-2 185,-1-1-1,0-2 0,42-12 0,-79 18-184,1 0-1,-1 0 1,1-1-1,-1 1 1,0 0-1,1 0 1,-1 0-1,1 0 0,-1 0 1,1-1-1,-1 1 1,1 0-1,-1 0 1,1 0-1,-1 0 1,1 0-1,-1 1 1,1-1-1,-1 0 1,1 0-1,-1 0 1,1 0-1,-1 0 1,1 1-1,-1-1 1,0 0-1,1 0 1,-1 1-1,1-1 0,-1 0 1,0 1-1,1-1 1,-1 0-1,0 1 1,1 0-1,0 18 464,-1-9-521,37 497 1985,27-92-875,-39-276-847,13 220 1,-38-355-236,2 10 44,-2 0 0,0 0 1,-1 0-1,-3 20 0,3-29-34,-1-1-1,1 0 0,-1 1 1,0-1-1,0 0 0,0 0 1,0 0-1,-1-1 0,0 1 1,0 0-1,0-1 0,0 0 1,0 0-1,-1 0 0,1 0 1,-1 0-1,-6 3 0,-10 3-4,-1-1-1,0-1 0,0-1 0,-40 7 0,32-7 1,-629 90-86,-6-66 3,34-43-9,335-17-225,292 30 1668,-5-1-8523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5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89 248 7111,'0'0'7185,"10"13"-6288,4 6-491,14 24-1,-26-39-318,0 0 0,0 1 0,0-1 0,-1 1-1,0 0 1,0-1 0,0 1 0,-1 0 0,1-1 0,-1 1-1,0 0 1,-2 9 0,1 2 162,-2 27 242,-2 0 0,-2 0 0,-1 0 0,-3-1 0,-1 0 1,-26 58-1,6-43 411,31-56-721,-12-21 343,9 6-496,-1 0 1,2 0 0,0-1 0,1 1-1,-1-19 1,3-79 73,1 55-40,-2-13-57,3-1 1,23-133-1,-23 192-10,42-157-182,-43 169 185,-1 0 1,0-1 0,0 1-1,1 0 1,-1 0 0,0 0-1,1-1 1,-1 1 0,0 0-1,0 0 1,1 0 0,-1 0-1,0 0 1,1-1 0,-1 1-1,1 0 1,-1 0 0,0 0-1,1 0 1,-1 0-1,0 0 1,1 0 0,-1 0-1,0 0 1,1 1 0,-1-1-1,0 0 1,1 0 0,-1 0-1,1 0 1,12 6-16,-6 0 35,1 0 0,-1 0 0,0 1 0,-1 0 0,0 0 0,0 0-1,-1 1 1,9 14 0,32 77 218,-31-63-179,162 360 44,-138-292-1957,-36-94 1392,-1 0 1,1 1 0,-2 0-1,0-1 1,0 1-1,-1 0 1,0-1 0,-2 15-1,-4-12-5168,-5-5-1212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6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0 152 10794,'0'0'3860,"18"-4"-3561,108-23 112,-70 16-610,150-35-318,-164 33-3916,47-20-1,-53 15 30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10986,'0'0'4010,"-4"22"-3439,0-1-418,-2 13 162,2-1 1,-1 53-1,54 559 4074,12-76-2330,-46-401-1743,-12-91-759,-4-76 267,0-1 0,0 0 0,1 0-1,-1 0 1,0 0 0,0 1 0,0-1 0,0 0 0,0 0-1,0-1 1,1 1 0,-1 0 0,0 0 0,0 0 0,-1-1-1,-6-4-1123,1 1-1,0-2 1,0 1-1,0-1 0,1 0 1,0 0-1,0 0 1,1-1-1,-7-10 1,2 4-861,-18-24-2425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9321,'0'0'6240,"-2"14"-5845,2-12-378,-3 21 199,0 0 0,2 0 0,2 38 0,13 30 649,42 140-1,-27-119-324,78 370 1359,-87-361-1402,-6 2 0,-1 123 0,-15-151-476,16-120-17669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8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39 13805,'0'0'5723,"9"-7"-5600,28-21-75,-35 28-45,-1-1 0,1 1 0,-1-1 0,1 1 0,0-1 0,-1 1 0,1 0 0,0 0 0,-1 0 0,1 0 0,0 0 0,-1 0 0,1 0 0,0 0 0,-1 1 0,1-1 0,-1 1 0,4 1 0,23 16 51,-19-11-43,-2-3-9,0 1 0,0 1-1,-1 0 1,0 0-1,0 0 1,0 0 0,-1 1-1,0 0 1,8 13-1,-12-16 14,1-1-1,-1 1 0,0-1 1,0 1-1,0 0 0,0 0 1,0-1-1,-1 1 0,0 0 0,0 0 1,0 0-1,0 0 0,0-1 1,-1 1-1,0 0 0,0 0 1,0-1-1,0 1 0,0 0 1,-1-1-1,1 1 0,-1-1 0,0 0 1,-3 4-1,-3 3-3,0-1 0,-1 0-1,0 0 1,-1-1 0,1 0 0,-2-1-1,-17 11 1,-85 35 87,52-27 49,47-18-69,13-3 90,22 0 80,-10-4-288,27 2 104,75-3 0,-45-1-32,229-11-1116,-293 11 537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8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66 281 7303,'0'0'6593,"-10"0"-6262,-45-4 277,55 4-415,21-2 436,340-46 410,210-23-535,-116 53 329,-455 16-712,-5-2-103,-8-3-29,-142-35 44,-83-30-39,221 65-81,9 3 33,13 5 29,83 45 73,73 8 117,-79-28 49,-82-25-201,0 0-1,-1 0 0,1 0 0,0 0 0,0 0 0,-1 0 1,1 0-1,0 0 0,-1 0 0,1 0 0,-1 0 0,0-1 1,1 1-1,-1 0 0,1 0 0,-1-1 0,-1 2 0,-5 5-5,-1-1-1,0 0 1,-1-1 0,1 1-1,-1-1 1,0-1-1,0 0 1,-14 4-1,-83 19-227,71-20 63,-5 2-203,-27 6-2088,2-2-4291,35-8 1561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8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0 8872,'0'0'3166,"-4"22"-2653,1-6-412,-3 20 187,1 1 0,0 48 1,8 5 829,23 146 0,37 86 896,15 112-88,-76-413-1858,5 46 109,-7-62-143,0 0 0,0 1-1,0-1 1,-1 0 0,0 0-1,0 1 1,0-1 0,-1 0 0,-2 7-1,3-11-30,0 0 0,0 1-1,0-1 1,0 0 0,0 0 0,-1 0-1,1 0 1,0 0 0,-1 0 0,1-1-1,0 1 1,-1 0 0,1-1 0,-1 1-1,1-1 1,-1 1 0,1-1 0,-1 0-1,1 0 1,-1 1 0,1-1 0,-1 0-1,0 0 1,1-1 0,-2 1 0,-1 0-25,1-1 0,-1 0 0,1 0 0,-1 0 0,1 0 0,0 0-1,0 0 1,0-1 0,0 0 0,-4-2 0,0-3-319,-1 0-1,1-1 1,0 0-1,1-1 0,0 1 1,1-1-1,-1 0 1,2 0-1,-1-1 1,-5-18-1,-2-12-4278,-8-57 0,18 85 3625,-9-51-3387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3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1 217 6086,'0'0'3934,"3"-7"-3603,12-20 11,-14 25-299,0 1 0,1 0 0,-1-1 0,1 1 0,-1 0-1,1 0 1,0 0 0,-1 0 0,1 0 0,0 0 0,0 1 0,-1-1 0,1 0 0,0 1 0,0 0 0,0-1 0,0 1 0,0 0 0,0 0 0,2 0 0,2 0 80,41-5 823,82 4 0,-63 2-559,17-1-39,385-10 719,982-83-277,-1358 89-780,342-30 210,-405 27 205,-28 7-367,0 0 0,0 0 0,0 0 0,-1-1 0,1 1 1,0 0-1,0-1 0,0 1 0,-1-1 0,1 1 0,0-1 0,0 1 0,-1-1 0,1 0 0,-1 1 1,1-1-1,0 0 0,-1 1 0,1-1 0,-1 0 0,1 0 0,0-1 0,-18 44 1736,12 3-1507,1 1 0,4 83-1,1-50-78,23 333 757,33-3-174,-46-326-548,0 135 0,-11-207-217,0-1 0,-1 1 0,0-1 1,-1 1-1,-1-1 0,1 0 0,-2 0 1,1 0-1,-9 16 0,9-22-16,0 1 0,0-1 0,0 1 0,0-1 0,-1 0-1,1 0 1,-1-1 0,0 1 0,-1-1 0,1 0 0,0 0 0,-1 0 0,0-1-1,0 1 1,0-1 0,0 0 0,0-1 0,0 1 0,0-1 0,-10 1-1,-184 3 68,53-3-57,-693 58-43,288-15-16,-1-22 69,120-19-4,342-1-63,90-3-17,33-8-42,10 1-37,-43 7 19,1-1-1,-1 1 1,1 0 0,-1-1 0,1 1 0,-1-1-1,1 0 1,-1 1 0,0-1 0,1 1-1,-1-1 1,0 0 0,1 1 0,-1-1-1,0 0 1,0 1 0,1-2 0,-1 1-138,0-1 0,1 1 0,0-1 1,-1 1-1,1-1 0,0 1 0,0 0 0,0-1 1,0 1-1,1-2 0,9-5-2174,1 1-1,-1 0 1,24-9 0,-25 11 931,27-12-3261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191 179 8968,'0'0'2638,"-7"18"-2190,-18 57 43,22-65-343,1 0 0,0 0 0,1 0 0,0 0-1,0 0 1,1 0 0,2 12 0,-1 7 239,1 73 774,-4 105 1302,1-199-2260,1 0 0,-2 1 0,-2 11 0,3-20-156,-1 0 0,1 1 0,0-1 0,0 0 0,0 0 0,0 0 0,0 0 0,0 0 0,0 0 0,0-1 0,0 1 0,-1 0 0,1 0 0,0-1 0,0 1 0,0-1 0,0 1 0,0-1 0,0 1 0,-1-2 0,-3-3-19,-1 0 0,1-1 0,1 0 0,-1 0 0,1 0 0,0 0 0,0-1-1,1 1 1,-1-1 0,2 0 0,-1 0 0,1 0 0,-2-10 0,-3-16 76,-3-54 0,8 72-83,-3-57 40,7-102 1,-1 153-49,1 0 1,1 1-1,1-1 1,1 1 0,1 0-1,0 0 1,2 1 0,12-26-1,-17 41-12,-1 0 0,1 0 0,0 0 0,0 1 0,1-1 0,-1 1 0,1 0 0,-1 0 0,1 0 0,0 0 0,0 0 0,1 1 0,-1 0 0,0 0 0,1 0 0,0 1 0,-1-1 0,1 1 0,0 0-1,-1 0 1,1 1 0,0 0 0,0-1 0,0 1 0,0 1 0,-1-1 0,1 1 0,0 0 0,0 0 0,-1 0 0,1 1 0,-1 0 0,1 0 0,-1 0 0,0 0 0,1 0 0,-1 1 0,6 6 0,-2-1 9,-1 0 1,0 1-1,-1 0 1,0 0-1,-1 1 1,0 0-1,0 0 1,-1 0-1,0 0 1,-1 1-1,0-1 1,-1 1-1,0 0 1,0 0-1,-1 0 1,-1 0-1,0 0 1,0 0-1,-1 0 1,-1 0-1,0 0 0,0-1 1,-1 1-1,0-1 1,-1 1-1,0-1 1,-1 0-1,-8 14 1,3-10-21,0 0 1,-1 0-1,-1-1 1,0-1 0,0 0-1,-1-1 1,-1 0-1,-20 13 1,19-16-93,20-22 6,0 10 88,0-1 1,0 1-1,1 0 0,-1 0 0,1 1 1,0 0-1,0 0 0,0 0 0,0 1 1,1-1-1,-1 2 0,1-1 1,-1 1-1,1 0 0,-1 0 0,1 1 1,0-1-1,-1 2 0,1-1 0,0 1 1,11 2-1,-7 0-3,0 1 0,0 0-1,0 0 1,0 1 0,-1 0 0,0 1 0,0 0-1,0 1 1,-1 0 0,0 1 0,14 14 0,-19-17 25,1 0 1,-1 1-1,0-1 1,-1 1-1,0 0 1,0 0-1,0 0 1,0 0-1,-1 0 1,2 9 0,-3-11-8,-1 0 0,1 0 0,-1-1 0,0 1 1,0 0-1,0 0 0,-1-1 0,1 1 1,-1 0-1,0-1 0,0 1 0,0 0 0,-1-1 1,1 1-1,-1-1 0,0 0 0,0 1 1,0-1-1,-5 5 0,-2 1 6,-1 0 1,0-1-1,0 0 1,-1-1-1,0 0 1,0 0-1,-23 8 1,4-4-6,0-1 1,-32 6-1,47-12-16,-1-2 0,0 0 0,1 0 0,-1-2 0,-26-1-1,35 0-22,-1 0-1,1-1 1,-1 0-1,1 0 1,0 0-1,0-1 0,0 0 1,0 0-1,0-1 1,1 0-1,0 0 1,0-1-1,-9-7 0,14 10-102,0 0 0,0 1 0,0-1-1,0 0 1,0 0 0,1 0 0,-1 0 0,0 0-1,1 0 1,0 0 0,-1 0 0,1 0-1,0 0 1,0 0 0,0 0 0,0 0-1,1-4 1,0 1-578,0 0 1,0 0-1,1 1 0,-1-1 0,1 0 0,2-4 0,11-11-3761,2 1-364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1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8904,'0'0'2403,"-4"21"-1677,-12 71-59,13-56-273,1 0 0,1 0 0,2 0 0,2 0-1,7 38 1,-4-32-82,1 9 8,46 402 2639,-45-333-1986,-14 216 1,0-276-745,-4 1 1,-2-1-1,-30 90 1,24-107 26,18-42-218,-2-1-22,2 0-64,5-125-3389,9 2-7850,-5 67 5607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1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8712,'0'0'3839,"8"20"-3161,2 9-423,0 1 212,26 53 1,-7-29 556,52 73-1,48 42 396,-44-58-1228,-82-107-69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1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8552,'0'0'4212,"-11"18"-3406,0 2-575,-3 2 49,2 1 0,1 0 0,-11 31 0,-1 14 542,-4-2 0,-2 0 1,-55 89-1,65-128-881,-1 0 0,0 0-1,-46 41 1,49-52-462,-1-2 1,0 0-1,-2-1 0,1-1 1,-1-1-1,-30 12 0,41-19-750,1-2 0,-1 1-1,1-1 1,-1-1 0,0 1-1,-10-1 1,-12 0-3966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2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7047,'0'0'3742,"5"22"-2909,31 139 800,42 286 2752,-23 6-1906,-12-83-1426,-19-232-508,-24-136-513,-20-59-6134,-1-8-1714,10 29 3316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3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1684 89 5958,'0'0'4185,"-20"6"-3678,-119 39 331,-201 39 685,115-31-985,-464 83 1859,624-130-999,64-6-1318,0 0 61,1 0-127,0 0-1,0 0 1,0-1 0,0 1 0,0 0 0,0 0 0,0 0 0,0 0 0,0 0 0,0 0 0,0 0 0,0 0-1,0-1 1,0 1 0,0 0 0,0 0 0,0 0 0,0 0 0,0 0 0,0 0 0,0 0 0,0 0 0,0 0 0,0-1-1,0 1 1,0 0 0,0 0 0,0 0 0,0 0 0,0 0 0,-1 0 0,1 0 0,0 0 0,0 0 0,0 0 0,0 0-1,0 0 1,0 0 0,0 0 0,0 0 0,0 0 0,-1 0 0,1 0 0,0 0 0,0 0 0,0 0 0,0 0 0,0 0-1,0 0 1,0 0 0,0 0 0,0 0 0,-1 0 0,307-248 531,-236 189-513,-46 38-1,0 1-1,1 0 1,50-28-1,-158 101 251,-1 2-71,-50 22-201,-119 74 14,96-60 36,157-91-53,-1 0 0,0 0 1,0 1-1,1-1 0,-1 0 0,0 1 0,1-1 0,-1 0 0,0 1 0,1-1 0,-1 1 1,1-1-1,-1 1 0,0 0 0,1-1 0,-1 1 0,1 0 0,0-1 0,-1 1 0,1 0 1,0-1-1,-1 1 0,1 0 0,0 0 0,0-1 0,-1 1 0,1 0 0,0 0 0,0 0 1,0-1-1,0 1 0,0 0 0,0 0 0,0 0 0,1-1 0,-1 1 0,0 0 0,0 0 1,1-1-1,-1 1 0,0 0 0,1 0 0,-1-1 0,1 1 0,-1 0 0,0-1 0,1 1 1,0-1-1,-1 1 0,1-1 0,-1 1 0,1-1 0,1 1 0,5 5 20,0 0 0,0-1 0,15 7 0,-14-7 21,50 25 114,1-3 1,108 35 0,49 21-274,-213-81 24,62 32-304,-36-11-2128,-26-20 1403,0 0 1,0 0-1,-1 0 1,1 0-1,3 8 1,1 11-6529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7047,'0'0'2583,"15"23"-1985,47 75-91,-12-21 289,3-2-1,106 114 1,-131-151-1159,-19-24-1671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5:59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79 13517,'0'0'4874,"18"-12"-4479,56-38-107,-71 48-265,0 0-1,0 0 1,0 0 0,1 1 0,-1-1-1,0 1 1,1 0 0,0 0-1,-1 0 1,1 1 0,-1-1-1,1 1 1,0 0 0,-1 0-1,1 0 1,0 0 0,-1 1 0,1 0-1,0-1 1,6 4 0,-3-2 13,-2 0-27,0-1 1,-1 1 0,1 1 0,-1-1 0,1 1-1,-1 0 1,0-1 0,0 2 0,0-1-1,-1 1 1,1-1 0,-1 1 0,0 0 0,0 0-1,0 0 1,0 1 0,-1-1 0,0 1 0,0-1-1,0 1 1,0 0 0,1 7 0,-1-4 0,-1-1 0,0 0 0,0 1 0,-1-1 0,0 0-1,0 1 1,-1-1 0,0 0 0,0 1 0,-1-1 0,1 0 0,-2 0 0,1 0 0,-1 0 0,-4 8 0,-2-1 39,-1 0 1,0-1 0,-1 0-1,-1-1 1,0 0-1,-22 17 1,-88 51 45,78-53 50,42-26-88,-9 6-57,11-6 16,0-1 1,0 0-1,1 0 0,-1 0 0,0 0 0,0 0 1,0 0-1,0 0 0,0 0 0,0 0 1,0 0-1,0 0 0,0 0 0,0 0 0,0 0 1,0 1-1,1-1 0,-1 0 0,0 0 1,0 0-1,0 0 0,0 0 0,0 0 0,0 0 1,0 0-1,0 0 0,0 1 0,0-1 1,0 0-1,0 0 0,0 0 0,0 0 0,0 0 1,0 0-1,0 0 0,0 0 0,0 0 1,0 1-1,0-1 0,-1 0 0,1 0 0,0 0 1,0 0-1,0 0 0,0 0 0,0 0 1,0 0-1,0 0 0,0 0 0,0 0 0,0 1 1,0-1-1,0 0 0,0 0 0,-1 0 1,1 0-1,0 0 0,0 0 0,0 0 0,571-23 2707,-536 20-3086,-53 0-8668,-8-1 1139,6 3 1700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4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0 5797,'0'0'4325,"-1"24"-3535,-1 5-543,-9 116 846,0-76-316,-37 131 1,-43 61-422,47-129-630,29-64-2178,9 0-4960,6-50 3483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5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9353,'0'0'2712,"6"23"-2221,41 167 614,-14-12 496,12 222-1,-30 185 201,-17-516-1584,-2-1 0,-16 80 0,12-110-116,-2 0-1,-1 0 1,-2-1-1,-1-1 1,-24 43 0,38-79-113,0 0 1,0 1-1,0-1 1,0 0-1,-1 0 1,1 1-1,0-1 1,0 0-1,0 0 1,0 1-1,0-1 1,0 0-1,0 0 1,-1 1-1,1-1 1,0 0-1,0 0 1,0 1-1,-1-1 1,1 0-1,0 0 1,0 0-1,0 0 1,-1 1-1,1-1 1,0 0-1,0 0 1,-1 0-1,1 0 1,0 0-1,-1 0 1,1 0-1,0 0 1,0 0-1,-1 0 1,1 0-1,0 0 1,-1 0-1,1 0 1,0 0-1,0 0 1,-1 0-1,1 0 1,0 0-1,0 0 1,-1 0-1,1-1 1,-5-9-644,5 9 522,-5-17-1488,1-1 1,1-1 0,1 1 0,0 0 0,2-22 0,0 24 333,-1-42-2984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6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7079,'0'0'3075,"21"4"-2760,-4-1-248,14 3 113,1-1 1,59 1-1,0-7 373,152-21-1,825-115 863,-607 108-1212,60-4-162,-4-24 24,-359 26 277,-157 31-283,0 0-1,0 0 1,0 0 0,0-1-1,0 1 1,0 0-1,0-1 1,0 1 0,0-1-1,0 1 1,0-1-1,0 1 1,0-1 0,0 0-1,0 1 1,-1-1 0,1 0-1,0 0 1,-1 0-1,1 1 1,0-1 0,-1 0-1,2-2 1,1-2 1492,-6 10-1508,-1 1 0,1 0 0,1 0 0,-1 0 0,1 0 0,0 1 0,0-1 0,1 1 0,-1 7 0,-3 67 199,5-66-172,24 508 1165,42-3-575,-48-393-415,1 165 1,-19-283-223,0 0-1,-1 0 1,0 0 0,0 0 0,-1 0-1,0-1 1,-1 1 0,0-1-1,-7 16 1,7-19-5,0-1-1,0 1 1,-1-1 0,1 0-1,-1 0 1,0 0 0,0-1-1,0 1 1,-1-1-1,1 0 1,-1 0 0,0 0-1,0-1 1,0 0 0,0 0-1,0 0 1,-6 1-1,-26 4 39,0-3 0,0 0 0,0-3-1,-57-4 1,25 1 7,-661 28-68,156 45-35,45-4 5,371-49 42,-215 20 18,365-38-14,-23 1-385,-42 7 0,68-8 343,-18 2-799,18-5 215,9-5 41,2 3-1150,-1 1-1,1 0 0,0 0 1,0 0-1,12-4 1,-8 3-1088,8-3-2030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116 144 9673,'0'0'5296,"-2"27"-4922,-2 5-241,-2 17 211,2 62 1,36 268 1965,-15-242-1497,-23-267-125,-13-6-1101,-39-147 0,8 48-432,45 199 739,-3-18 58,6 49 171,2 9-50,3 10 29,3-6-40,0 0-1,0 0 1,1-1-1,0 1 1,0-1-1,0-1 0,1 0 1,16 11-1,79 37 320,-66-36-258,16 8 65,92 65-1,-125-76-152,-1 0-1,0 2 1,-1 0 0,-1 1-1,-1 1 1,0 0-1,15 26 1,-27-38-18,1 1 0,-2 0 0,1 0 0,-1 0 0,0 0 0,-1 0 0,0 1 0,0-1 1,-1 1-1,0 0 0,-1-1 0,0 12 0,-1-12 6,0 0 0,-1-1 0,0 0 0,0 1 0,0-1 0,-1 0 0,-1 0 0,1 0 0,-1 0 0,0-1 0,0 1 0,-1-1 0,-10 11 0,-6 2-21,-1 0-1,-1-1 0,-1-1 1,-1-1-1,0-1 0,0-1 1,-2-1-1,0-2 0,0-1 1,-1-1-1,0-1 0,0-1 1,-1-2-1,0-1 0,-42 1 1,68-5-31,1 0 1,-1 0 0,0 0 0,1 0 0,-1-1 0,1 1 0,-1-1 0,1 1-1,-1-1 1,1 0 0,-1 0 0,1 0 0,0-1 0,-1 1 0,1 0-1,0-1 1,0 1 0,-4-5 0,5 4-173,-1-1-1,1 0 1,-1 1-1,1-1 1,0 0-1,0 0 1,0 0-1,1 0 1,-1 0-1,1 0 1,-1 0-1,1 0 1,0 0-1,0 0 1,1-5-1,0 2-599,0 1-1,0-1 1,1 1-1,0 0 0,0-1 1,0 1-1,1 0 1,-1 0-1,1 0 1,0 1-1,1-1 0,4-5 1,12-14-3790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9353,'0'0'4997,"-3"23"-4384,0-1-429,0 0 42,1 1 0,1-1 0,1 0 0,4 34 0,54 353 2526,27 282-267,-75-244-1637,-10-446-762,14-155-5668,-5 62-4136,-3 49 4300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8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9257,'0'0'3016,"8"19"-2391,1 5-417,0 0 100,1 0 0,24 39-1,19 18 816,4-3 0,78 83 0,-114-138-1042,0-1 1,2-1-1,45 33 0,-67-53-385,13-36-17115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9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646 1 9129,'0'0'4308,"-19"11"-3871,-58 43-4,72-50-379,0 0 1,0 0-1,1 1 1,0-1-1,0 1 1,0 0-1,1 1 1,-1-1-1,1 1 1,-3 8-1,-3 5 116,-6 7-271,-24 49 1263,-93 130 1,113-181-1657,-2-1 1,0 0-1,-30 23 1,33-32-946,0-1 0,-1-1 1,-1 0-1,0-1 1,-27 9-1,-6-1-3653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9225,'0'0'2092,"-5"21"-1574,2-6-412,-3 11 122,1 1 1,1 0-1,0 41 1,49 471 2777,-39-486-2724,59 358 1508,-46-302-1567,-15-88-183,2 10 55,-2 0 0,1 32 0,-22-74-2620,3-3 246,1-1-1,1 0 1,0-1-1,-13-22 1,7 10-1095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4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8264,'0'0'3683,"3"20"-3272,11 63-37,-12-72-274,1-1 1,0 0-1,1 0 0,0 0 1,0 0-1,1-1 0,11 16 1,-5-7 30,6 10 53,2-1-1,23 26 1,-30-40-230,0-1 1,0 0-1,1-1 1,1 0-1,24 14 1,-13-16-3273,-15-7-656,-4 0 173</inkml:trace>
  <inkml:trace contextRef="#ctx0" brushRef="#br0" timeOffset="1">205 0 6246,'0'0'3876,"-17"22"-3236,-52 72-138,65-89-450,0 1 1,1-1-1,0 1 1,0 0-1,0 0 0,1 0 1,0 0-1,0 0 1,0 0-1,1 1 0,-1 10 1,0 0 71,-8 47 194,-21 131-868,5-64-3313,16-79 1119,2-3-320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0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9097,'0'0'4377,"-7"22"-3939,-18 75 42,22-86-338,1 1 0,0 0 0,1 0 0,1 0 0,1 17 0,0-7 90,21 242 2119,-4-81-1403,-6 216-419,-12-397-1236,-1 17 1960,-2-12-3777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05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65 11050,'0'0'6369,"19"-10"-6054,59-34-43,-75 43-230,0-1 0,0 1 0,0 0 0,0-1 0,0 2 0,0-1 0,0 0 0,0 1 0,0-1 0,0 1-1,6 0 1,-8 0-17,0 0 0,0 0-1,0 1 1,1-1-1,-1 1 1,0-1 0,0 1-1,0-1 1,0 1-1,0-1 1,0 1 0,0 0-1,0 0 1,0-1-1,-1 1 1,1 0-1,0 0 1,0 0 0,-1 0-1,2 1 1,-1 1 9,0-1-1,0 1 1,-1-1 0,1 1-1,-1-1 1,1 1 0,-1-1 0,0 1-1,0 0 1,0-1 0,0 1 0,-1 0-1,1-1 1,-1 1 0,1-1-1,-1 1 1,0-1 0,-1 3 0,-7 8 17,0 0 0,0-1 1,-2-1-1,1 0 1,-1 0-1,-1-1 1,-19 14-1,-28 26 248,57-48-305,-1 0 44,0 1 0,1 0 0,-1-1 0,1 1 0,0 0 0,0 0 1,-2 4-1,4-6-27,0 0 1,0-1 0,0 1 0,-1 0 0,1 0-1,0 0 1,0-1 0,1 1 0,-1 0 0,0 0-1,0 0 1,0-1 0,0 1 0,1 0 0,-1 0-1,0 0 1,1-1 0,-1 1 0,1 0 0,-1-1-1,1 1 1,-1 0 0,1-1 0,-1 1 0,1-1-1,-1 1 1,1-1 0,0 1 0,-1-1 0,1 1-1,0-1 1,0 0 0,-1 1 0,1-1 0,0 0-1,0 0 1,0 1 0,14 4 44,0 0-1,-1-1 1,1-1 0,0 0-1,28 0 1,-27-2 93,1 1 0,-1 1 0,1 0-1,26 9 1,-43-11-119,0-1-1,1 1 0,-1 0 1,0 0-1,0-1 1,0 1-1,0 0 0,0 0 1,0-1-1,0 1 0,0 0 1,0 0-1,0 0 0,0-1 1,0 1-1,-1 0 0,1 0 1,0-1-1,-1 2 1,-3 4-4,0 0-1,-1-1 1,0 0 0,0 0 0,0 0 0,0 0 0,-1-1 0,0 0 0,0 0 0,0 0 0,-10 3 0,-7 4-160,-45 13-1,64-23-95,-1 1 0,1-1 1,0 0-1,-1-1 0,1 1 0,-1-1 0,1 1 0,-10-2 0,13 0-99,-1 1 1,1-1-1,0 1 1,-1-1-1,1 0 0,0 0 1,0 1-1,0-1 0,-1 0 1,1 0-1,0 0 0,0 0 1,0-1-1,1 1 1,-1 0-1,0 0 0,0-1 1,1 1-1,-1 0 0,0-1 1,1 1-1,-1 0 0,1-1 1,0 1-1,0-1 1,-1 1-1,1-1 0,0 1 1,0-1-1,1-1 0,-2-10-3690,3 2-551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0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8488,'0'0'3331,"-15"19"-2653,-48 59-27,53-65-394,0 2 0,2-1 0,0 1 0,0 0 0,-8 26 0,2-6 219,-74 158 1900,166-299-1298,-48 61-1082,-17 24 2,1 0-1,0 1 1,2 0 0,26-25-1,-40 44 8,-1 0 0,1 0-1,0 0 1,-1 1 0,1-1-1,0 1 1,-1 0 0,1-1-1,0 1 1,-1 0 0,1 0 0,0 0-1,0 0 1,-1 0 0,1 0-1,0 1 1,0-1 0,-1 1-1,1-1 1,1 1 0,31 15 72,-19-5 21,0 1 0,-1 0 0,22 26 0,-22-23-77,0-1 0,1 0 0,19 13 0,21 6-265,0-4 1,2-1 0,62 20 0,3 1-9563,-82-32 3891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0 10282,'0'0'6630,"0"11"-6182,1 37-8,-9 269 2057,3-151-2967,5-143-886,-12-47-16410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6598,'0'0'7292,"-1"10"-6806,0-3-396,1 1 0,-1-1 0,1 1 0,1-1 0,-1 0 0,1 1 0,1-1 0,-1 0 0,1 0 0,1 0 0,-1 0 0,1 0 0,7 12 0,0-4 92,1-1 1,1 0-1,0 0 0,1-1 0,0-1 0,1 0 0,0-1 1,1 0-1,1-2 0,24 13 0,10 1-156,1-3 0,62 15 0,-105-32-499,11 2-1598,-6-3-6297,-5 0 2939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1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8232,'0'0'5493,"2"19"-4900,0 5-395,1 11 236,8 40 1,1 9 571,-3 1-1,-3 108 0,-3-156-2468,6-14-7435</inkml:trace>
  <inkml:trace contextRef="#ctx0" brushRef="#br0" timeOffset="1">259 154 8104,'0'0'6630,"-3"18"-6091,-26 142 1116,25-128-1200,-3 11 250,3-1-1,1 1 0,3 54 0,0-95-677,1 1-1,-1-1 1,1 1 0,0-1-1,-1 1 1,1-1-1,0 1 1,0-1-1,1 0 1,-1 0-1,0 1 1,1-1-1,-1 0 1,1 0-1,0 0 1,0-1-1,0 1 1,0 0-1,0-1 1,0 1-1,0-1 1,0 0-1,1 1 1,-1-1-1,0 0 1,1 0-1,4 0 1,5 2 18,0-1 0,-1-1 0,1 0 0,20-2 0,-24 1-30,11-2 2,0 0 1,0-1 0,0-1-1,0 0 1,36-15 0,-41 13-161,0 0 0,-1-1 1,1 0-1,-1-2 0,-1 1 1,0-2-1,22-20 0,-30 26-304,-1 0 1,0 0-1,0 0 1,-1-1-1,4-5 1,-4 6-460,-1 0 0,0 0 0,0 0 0,0 0 1,0 0-1,0 0 0,-1-1 0,0 1 1,0 0-1,0 0 0,-1-5 0,-6-18-4731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2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71 8392,'0'0'4554,"21"-10"-4031,72-29-96,-84 35-352,1 0 1,0 1-1,0 1 1,0 0-1,1 0 0,-1 1 1,0 0-1,12 1 1,-1 0 35,-6-1-173,29 0 265,-42 1-387,1 0 0,-1 0-1,0 0 1,0 1 0,0-1-1,0 1 1,0-1 0,0 1-1,1 0 1,-1 0 0,-1 0-1,1 0 1,0 0 0,0 0-1,2 3 1,-3-3-110,-1 0 1,1 0-1,-1 0 0,1-1 1,-1 1-1,0 0 1,1 0-1,-1 0 0,0 0 1,0 0-1,0 1 1,0-1-1,0 0 0,0 0 1,0 0-1,0 0 1,0 0-1,0 0 0,0 0 1,-1 1-1,-7 15-3624</inkml:trace>
  <inkml:trace contextRef="#ctx0" brushRef="#br0" timeOffset="1">0 348 9033,'0'0'3651,"116"-24"-3171,-78 10-159,3 0-65,-3 0-192,-2-1-64,-1 1-64,-5 0-481,-2 2-768,-1-2-897,-11 4-1025,0 0-512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0:52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28 100 9449,'0'0'7175,"-4"18"-6567,-12 59-20,12-57-297,2 0 1,1-1 0,0 1-1,4 29 1,-2-32-101,0-7-77,0 1-1,1-1 0,0-1 1,1 1-1,0 0 1,0 0-1,1-1 1,0 0-1,7 10 0,-9-15-81,1 0 0,0 0-1,0 0 1,0-1 0,0 1-1,0-1 1,1 0 0,-1 0-1,1 0 1,0 0 0,0-1-1,0 1 1,0-1 0,0 0-1,1-1 1,-1 1 0,1-1-1,-1 1 1,1-1 0,-1-1-1,9 1 1,-9 0-25,0-1 0,-1 0 1,1 0-1,0-1 0,0 1 0,0-1 0,-1 0 0,1 0 0,0 0 0,-1-1 0,1 1 1,-1-1-1,1 0 0,-1 0 0,0 0 0,0 0 0,0 0 0,0-1 0,0 1 1,0-1-1,-1 0 0,1 0 0,-1 0 0,0 0 0,0-1 0,2-3 0,9-19 9,-2 0 1,-1 0-1,7-34 0,2 0-54,-21 139 171,0-60-93,0-1-1,1 1 0,3 31 0,-1-44-22,0 0-1,0 0 1,0 0 0,1 0-1,0 0 1,0 0-1,1 0 1,-1-1-1,1 1 1,0-1-1,1 0 1,0 0 0,-1 0-1,1 0 1,6 4-1,-6-6 2,0-1 1,0 0-1,0 0 0,0 0 0,1 0 1,-1-1-1,0 1 0,1-1 1,-1-1-1,1 1 0,8 0 0,52-3 148,-53 0-128,-1-1 1,1 0-1,0-1 1,-1 0-1,0-1 1,1 0-1,-2 0 1,1-2 0,-1 1-1,0-1 1,0-1-1,-1 0 1,0 0-1,-1-1 1,1 0-1,-2 0 1,8-11 0,-11 12-13,-1 0-1,1 0 1,-1 0 0,-1 0 0,1-1 0,-2 0 0,1 1 0,-1-1 0,0 0 0,-1 1 0,0-1 0,-2-15 0,-1 0 10,-1 0-1,-2 0 1,-11-31 0,12 40-46,-2-6 17,0 2 1,-1-1-1,-13-21 0,19 37-19,0 0 1,-1 0-1,0 1 1,0-1-1,0 0 1,0 1-1,0 0 0,-1-1 1,1 1-1,-1 1 1,0-1-1,0 0 0,0 1 1,0 0-1,-1 0 1,1 0-1,-1 1 1,1-1-1,-1 1 0,-5-1 1,-1 2-132,-1 0 0,1 0 0,0 1 1,-1 1-1,1 0 0,-18 5 0,-2 4-3841,-31 15 0,60-25 3668,-44 20-6730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2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5958,'0'0'1761,"111"29"-2177,-91-19-33,-6-6-223,-1-2-321,1 2-288,-8-2-257,2 0-127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3748,'0'0'2994,"3"-1"-2892,18-4-473,-19 5 60,0 1 0,-1-1-1,1 1 1,0-1 0,-1 1 0,1-1 0,0 1 0,-1 0 0,1 0 0,-1 0 0,1 0 0,1 2 0,2 0-1008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3940,'0'0'6059,"4"-7"-5483,-1 3-509,-2 1 10,1 0 1,0 0-1,1 0 1,-1 0 0,0 0-1,1 1 1,0-1-1,0 1 1,0 0-1,0-1 1,0 1 0,0 1-1,0-1 1,0 0-1,1 1 1,-1 0-1,6-2 1,19-1 294,0 1 0,0 1 0,41 2 0,-21 1-776,-26 4-1845,-9 1-2464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0 641,'0'0'96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06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6150,'0'0'9705,"5"-4"-8835,16-11-101,-21 14-711,0 1 1,0 0-1,0 0 1,1 0-1,-1-1 1,0 1-1,0 0 1,0 0-1,1 0 1,-1 0-1,0-1 0,0 1 1,1 0-1,-1 0 1,0 0-1,0 0 1,1 0-1,-1 0 1,0 0-1,0 0 1,1 0-1,-1 0 1,0 0-1,1 0 1,-1 0-1,0 0 0,0 0 1,1 0-1,-1 0 1,0 0-1,0 0 1,1 0-1,-1 0 1,0 0-1,0 1 1,1-1-1,-1 0 1,0 0-1,0 0 1,0 0-1,1 1 0,-1-1 1,0 0-1,0 0 1,0 0-1,0 1 1,1-1-1,-1 0 1,1 13 164,-1-11 9,0 42 731,-7 58-1,5-84-858,-1 15-70,3 63 0,2-81-1229,0-1-1,0 1 1,9 24-1,0-17-6448,-6-13 1899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1730,'-50'6'7304,"61"-4"-5629,41-2-918,29-1-1647,-26 5-7337,-42-3 6519</inkml:trace>
  <inkml:trace contextRef="#ctx0" brushRef="#br0" timeOffset="1">375 8 4004,'0'0'5258,"3"-1"-5365,3-1-866,0 1-1,0-1 1,0 1-1,1 1 0,-1-1 1,0 1-1,7 1 1,-5 0-170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2530,'0'0'3235,"40"-8"-3363,-32 8-96,0 0-192,0 0-257,7 0-320,-9 0-224,8 0-96</inkml:trace>
  <inkml:trace contextRef="#ctx0" brushRef="#br0" timeOffset="1">351 15 4452,'0'0'3363,"60"-14"-3971,-52 14 95,7 0-127,1 0-289,-2 0-352,2 0-129,-4 0-31,2 0 448</inkml:trace>
  <inkml:trace contextRef="#ctx0" brushRef="#br0" timeOffset="2">632 13 3972,'0'0'3459,"20"-6"-3683,-12 6-64,0 0-161,-2 2-159,11-2-225,-9 0-224,8 0-192,0 0-97,-2 2 161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2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1 801,'0'0'32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4933,'0'0'6149,"18"8"-5812,56 23-65,-70-29-239,0 0-1,-1 0 1,1 1 0,-1-1-1,1 1 1,-1 0 0,0 0 0,0 0-1,0 0 1,0 0 0,-1 1-1,1-1 1,-1 1 0,0 0-1,2 4 1,4 7 106,4 1-23,1 0 0,1 0 0,0-1 0,1-1 1,1 0-1,0-2 0,1 1 0,0-2 0,1 0 0,0-1 0,22 8 0,-4 0 83,14 6 109,-49-24-206,20 6 920,-19-6-453,1 2 652,-7 2-872,-8 3-371,-13 4 46,2 2 0,-1 1-1,2 1 1,0 1 0,-23 22 0,-93 102-59,84-83 50,-25 27-15,65-72 184,13-12-147,0 1 0,0-1 0,1 1 0,-1-1 0,0 1 0,1-1 0,-1 1 0,1-1 0,-1 1 0,1 0 0,-1-1 0,1 1 0,-1 0 0,1-1-1,0 1 1,-1 0 0,1 0 0,0-1 0,-1 3 0,1-3-10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4740,'0'0'2974,"-18"4"-2755,-116 28-112,119-29-1205,-1 0 0,0-1 1,0-1-1,-17-2 1,18 1-398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 3812,'0'0'3683,"-75"-8"-4291,67 8 127,-7 0-288,7 0-224,-6-2-224,-2 4-192,0 0 96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4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821 51 4837,'0'0'4564,"-12"-2"-4484,-17-3-817,-47-1 1,-9 6-5057,75 0 4411</inkml:trace>
  <inkml:trace contextRef="#ctx0" brushRef="#br0" timeOffset="0.04">512 14 4580,'0'0'5782,"-12"-2"-5590,-12-3-487,0 2-1,-27-1 1,35 5-948,0 0 0,1 2 0,-1-1 0,1 2 0,-26 9 0,37-12 1800,-1 0-1,0 0 1,1-1 0,-1 1-1,0-1 1,-7-1 0,-13 1 911,-78 13-396,72-8-4675,-41 15 0,61-16 2482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4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403 13 448,'0'0'7325,"-11"-1"-7064,-90-10-629,87 10-1120,0 1 0,1 1 0,-25 3 0,28-2 222</inkml:trace>
  <inkml:trace contextRef="#ctx0" brushRef="#br0" timeOffset="1">150 15 3619,'0'0'2627,"-99"-4"-3524,87 4 256,6 0-127,-9 4-193,9-2-32,0 0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179 132 2210,'0'0'3235,"-18"-1"-3123,-96-2-37,68 13-2248,46-10 1890,0-3-560,2-1 798,0 0 1,0 0-1,1 1 0,-1-1 1,1 1-1,0-1 1,-1 1-1,2 0 0,-1 0 1,4-2-1,39-28-356,-40 29 295,56-33-674,-27 17 257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555 1 1762,'0'0'2658,"-21"6"-2065,-64 20-81,70-20-222,1-1 0,1 2 0,-1 0 0,1 0 0,0 1 0,-21 18 0,21-15-30,0-1-1,-17 9 0,8-7-45,10-5-17,0 0 1,-1-1-1,1 0 1,-20 5-1,-52 7 1992,58-15 403,-37 1 624,63-4-3204,0 0 0,0 0 0,0 0-1,1 0 1,-1-1 0,0 1 0,1 0-1,-1 0 1,0 0 0,0 0 0,1 0-1,-1 0 1,0 0 0,0 0 0,1 0-1,-1 0 1,0 0 0,1 0 0,-1 0 0,0 0-1,0 0 1,1 0 0,-1 0 0,0 0-1,0 1 1,1-1 0,-1 0 0,0 0-1,0 0 1,1 0 0,-1 0 0,0 1-1,0-1 1,1 0 0,8 6 244,11 20-93,-16-21-125,0 1 0,0 0-1,1-1 1,7 7 0,6 0 91,-6-3-35,0 0 0,15 14 0,18 19-99,1-2-1,56 37 1,110 55 16,-107-68-924,-104-63 208,-3 10-8880,1-10 8749,1 0 0,-1 0 0,0 1 0,-8 2-2325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6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169 194 13869,'0'0'7255,"-8"17"-6876,-4 5-272,0 0 17,1 1 1,-9 27-1,2-1 52,-65 188 198,79-224-289,4-19-221,9-24 6,98-217-255,-95 213 372,0-4 15,2 0 0,2 0 0,34-58 0,-44 87 12,5-6-31,-10 15 17,-1 0 1,1 0-1,0 0 1,0 1-1,-1-1 0,1 0 1,0 0-1,-1 0 1,1 0-1,-1 1 1,1-1-1,0 0 1,-1 1-1,1-1 1,-1 0-1,1 1 1,0-1-1,-1 1 1,0-1-1,1 1 1,-1-1-1,1 1 1,-1-1-1,1 1 1,-1-1-1,0 1 1,1 0-1,-1 0 1,6 9 6,0-1 1,-1 2-1,0-1 1,-1 0-1,0 1 1,4 14-1,11 72 50,-13-57-49,8 17-134,2 1-1,43 97 1,-39-107 19,-17-40 1071,2 6-6164,-5-14 5071,0 1 0,0-1 0,0 0 0,0 1-1,-1-1 1,1 0 0,0 1 0,0-1 0,0 0 0,0 1-1,0-1 1,-1 0 0,1 0 0,0 1 0,0-1 0,-1 0-1,1 0 1,0 1 0,0-1 0,-1 0 0,1 0 0,0 0-1,0 1 1,-1-1 0,1 0 0,0 0 0,-1 0 0,1 0-1,0 0 1,-1 0 0,1 0 0,0 0 0,-1 0-1,1 0 1,0 0 0,-1 0 0,0 0 0,-8 0-79,-1 0 1,0 0-1,1-1 1,-1-1-1,1 0 0,-1 0 1,1 0-1,0-1 1,0-1-1,-12-6 1,-5-5 153,-49-36 1,53 34 1024,0 1 0,-46-23 0,66 38-700,1 1 1,0 0-1,-1-1 1,1 1-1,0-1 1,0 0-1,0 1 1,-1-1-1,1 0 1,0 1-1,0-1 0,0 0 1,0 0-1,0 0 1,-1-2-1,20-1 1426,-8 3-2052,415-79-130,-148-1-3583,-252 72 3084,-1 0 0,-1-2 0,1-1 0,-2 0-1,25-18 1,-45 28 944,0 1-1,-1 0 0,1-1 0,0 1 0,-1-1 0,1 0 1,-1 1-1,1-1 0,-1 0 0,0 0 0,0 0 0,0 0 1,0 0-1,0 0 0,0 0 0,-1-1 0,1 1 0,-1 0 1,1 0-1,-1 0 0,0-1 0,0-2 0,0 3 94,-1 0 1,0 0-1,1 0 0,-1 1 0,0-1 0,0 0 0,0 0 1,0 0-1,0 1 0,-1-1 0,1 0 0,0 1 0,-1-1 0,0 1 1,1-1-1,-1 1 0,0 0 0,1 0 0,-1 0 0,0 0 1,0 0-1,0 0 0,0 1 0,-2-2 0,-10-2 1304,0 0 0,0 0 0,0 1-1,-1 1 1,-17-1 0,30 4-1295,1-1-1,-1 0 1,1 1-1,-1-1 1,1 1-1,0-1 1,-1 1-1,1 0 1,0 0-1,0-1 1,-1 1-1,1 0 1,0 0-1,0 0 1,0 0-1,0 1 1,0-1-1,0 0 1,0 0-1,1 0 1,-1 1-1,0-1 0,1 0 1,-1 1-1,1-1 1,-1 1-1,1-1 1,-1 3-1,-1 6 166,0-1-1,0 20 0,2-27-179,-3 24 191,2 0-1,1 0 1,1 0-1,1 0 1,1-1 0,2 1-1,13 44 1,-11-51-154,-2-5-26,0 0 0,1-1 0,0 0 1,1 0-1,0 0 0,1-1 0,11 14 1,-18-25-54,-1-6-69,2-264-748,-3 195 775,0 9 93,11-109 0,-10 174-52,0 0 1,0-1-1,1 1 0,-1-1 0,0 1 0,0 0 1,0-1-1,0 1 0,0-1 0,0 1 1,1 0-1,-1-1 0,0 1 0,0-1 1,1 1-1,-1 0 0,0-1 0,0 1 0,1 0 1,-1 0-1,0-1 0,1 1 0,-1 0 1,1 0-1,-1-1 0,0 1 0,1 0 1,-1 0-1,1 0 0,-1 0 0,0 0 0,1 0 1,-1 0-1,1 0 0,-1 0 0,0 0 1,1 0-1,-1 0 0,1 0 0,-1 0 1,1 0-1,-1 0 0,0 0 0,1 0 0,-1 0 1,1 1-1,2-1 32,14 3 14,1 1 0,-1 1 0,0 0 0,-1 1 0,1 0-1,26 16 1,-30-16-20,54 30 324,-2 3-1,-2 3 1,105 89 0,-152-117-250,40 37 183,-53-47-262,1 0 0,-1 0 0,0 0 0,0 0 0,0 1 1,0-1-1,-1 1 0,0 0 0,0 0 0,3 10 0,-5-12-23,0 0 0,0-1 1,0 1-1,0 0 0,0 0 0,-1 0 0,0 0 0,1 0 1,-1 0-1,0 0 0,0-1 0,-1 1 0,1 0 1,0-1-1,-1 1 0,0-1 0,0 1 0,0-1 1,0 0-1,0 0 0,0 0 0,-3 2 0,-4 3-48,0 0 0,0-1-1,-1-1 1,-17 8-1,-18 5-668,-1-2 0,-63 14 0,4-8-2645,1-4-3594,77-14 4354,-32 6-2717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06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33 14830,'0'0'5990,"-12"6"-5771,-38 22-33,48-27-170,-1 2-1,0-1 1,1 0-1,-1 0 0,1 1 1,0-1-1,0 1 1,0 0-1,0 0 0,0 0 1,0 0-1,1 0 1,-1 0-1,1 0 0,-1 4 1,1 1 15,-1 0 0,1-1 0,1 1-1,0 11 1,0-11 17,0-5-45,0 0 1,1 1-1,-1-1 1,1 0-1,0 0 0,-1 0 1,1 0-1,1-1 1,-1 1-1,0 0 0,1 0 1,-1-1-1,1 1 1,0-1-1,0 1 1,0-1-1,0 0 0,0 0 1,1 0-1,-1 0 1,1 0-1,-1 0 1,1 0-1,0-1 0,0 0 1,-1 1-1,6 0 1,-1 0-17,0 0 1,0 0-1,0-1 1,0 0 0,0 0-1,0-1 1,0 0-1,0 0 1,1-1-1,-1 0 1,10-2-1,-14 2 4,0 0 0,0-1 0,0 1 0,0-1 0,0 1-1,0-1 1,-1 0 0,1 0 0,-1 0 0,1 0 0,-1-1-1,0 1 1,1-1 0,-1 1 0,0-1 0,-1 0 0,1 0-1,-1 0 1,1 0 0,-1 0 0,0 0 0,0 0 0,0 0-1,0 0 1,-1-1 0,1 1 0,-1 0 0,0 0 0,0-6-1,0 0-39,-1 0-1,0 0 0,0 1 0,-1-1 0,0 0 0,0 1 0,-1-1 0,0 1 0,-9-16 0,9 18-80,-1 1-1,1 0 0,-1 0 1,-1 0-1,1 0 1,-1 1-1,1-1 0,-8-3 1,10 6-242,-1 0 1,1 1 0,-1 0 0,0 0-1,0 0 1,1 0 0,-1 0 0,0 0 0,0 1-1,0-1 1,0 1 0,0 0 0,0 0 0,0 0-1,0 0 1,0 0 0,0 1 0,0 0-1,-5 1 1,-1 4-3093,0 1-930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3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9 4228,'0'0'1724,"-1"-1"-1351,0 0 0,-1 0 0,1 0 0,0 1 0,0-1-1,0 0 1,-1 1 0,1-1 0,0 1 0,-1 0 0,1-1 0,-3 1 0,1 12-337,1 1 1,0 0 0,0 16 0,-1 1-24,-3 54 75,5 89 0,2-70-142,-11-121-6797,-7-20 4478,6 11 1060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215 152 1698,'0'0'2679,"-18"18"-2438,-52 56 10,48-49 60,21-18-14,3-3-121,-8 29 2691,4-6-1789,-9 51 0,6-50-1035,-4 59 0,9-48 7,1 1 0,9 48-1,-8-75-42,1 0 0,1 0 0,0 0 0,1-1-1,0 1 1,1-1 0,0-1 0,1 1 0,0-1 0,13 15-1,-10-14 1,1-1-1,0 0 0,0-1 1,1 0-1,0-1 0,21 12 1,-22-16 14,-1 0 0,1-1 0,0 0 1,0-1-1,0 0 0,0-1 0,1 0 0,-1-1 0,17 0 1,-13-1 13,0 0-1,0-2 1,-1 1 0,1-2 0,0 0 0,-1-1 0,1 0 0,-1-1 0,0 0 0,-1-2 0,1 1-1,14-11 1,-11 4 56,0-1-1,0 0 0,-1-1 0,-1-1 1,-1 0-1,0-2 0,-1 1 1,-1-1-1,-1-1 0,12-26 0,-9 15 0,-1-2 0,-1 1 0,-2-2-1,-2 1 1,0-1 0,-3 0 0,0-1 0,-3 1-1,0-1 1,-5-45 0,1 62-99,-1 1 0,0-1 0,-2 0 0,0 1 1,-1 0-1,0 0 0,-1 1 0,-1 0 0,0 0 0,-2 0 0,1 1 0,-23-24 0,26 32-5,-1-1-1,0 1 1,0 0-1,0 1 0,-1 0 1,0 0-1,0 0 0,0 1 1,0 0-1,-1 1 0,0 0 1,1 0-1,-1 1 0,0 0 1,0 1-1,0 0 0,-1 0 1,1 1-1,0 0 0,0 0 1,0 1-1,0 1 0,0-1 1,0 1-1,-12 5 0,-9 6-275,1 2 0,1 1 0,1 1 0,0 1 0,-30 27 0,15-8-1602,1 1 0,1 2 0,3 2 0,-62 88 1,64-78 198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93 423 4324,'0'0'502,"-12"19"-64,-60 98 154,64-102 84,8-15-645,0 0 0,0 0 0,0 1 0,0-1 0,0 0 0,0 0 1,0 0-1,0 0 0,0 0 0,0 0 0,0 0 0,0 0 0,0 1 0,0-1 0,0 0 0,0 0 0,0 0 0,0 0 0,0 0 0,0 0 0,0 0 0,0 0 1,0 1-1,0-1 0,0 0 0,0 0 0,0 0 0,0 0 0,0 0 0,0 0 0,0 0 0,0 0 0,0 0 0,0 1 0,0-1 0,0 0 0,0 0 0,1 0 1,-1 0-1,0 0 0,0 0 0,0 0 0,0 0 0,0 0 0,0 0 0,0 0 0,0 0 0,1 0 0,-1 0 0,0 0 0,0 0 0,0 0 0,0 0 1,24-15 1095,125-114-309,-72 59-622,9-10-126,-4-3-1,76-99 0,-155 176-61,11-6 32,-23 33 99,-20 30 125,-64 82 0,69-100-247,-152 191 79,76-99-48,90-112 48,10-13-90,0 0-1,0 0 1,1 0-1,-1 0 1,0 0-1,0 0 1,0 0-1,0 0 1,0 0-1,0 0 0,0 0 1,0 0-1,0 0 1,0 0-1,0 0 1,0 0-1,0 0 1,0 0-1,0 0 1,1 0-1,-1 0 1,0 0-1,0 0 1,0 0-1,0 0 0,0 0 1,0 0-1,0 0 1,0 0-1,0 0 1,0 0-1,0 0 1,0 0-1,0 0 1,0 0-1,1 0 1,-1 0-1,0 0 0,0 0 1,0 0-1,0 0 1,0 0-1,0 0 1,0 0-1,0 1 1,0-1-1,0 0 1,0 0-1,0 0 1,0 0-1,0 0 0,0 0 1,0 0-1,0 0 1,0 0-1,0 0 1,0 0-1,0 0 1,0 0-1,0 0 1,0 1-1,0-1 1,23-17 225,84-69-54,92-81 100,-165 133-325,79-56 0,-114 111 160,-4-4-96,-1 0 0,-1 0 0,0-1-1,-17 27 1,-46 61 38,41-64-48,-15 23-9,-56 78-14,77-111 13,-2-1 0,-41 36 0,90-83 340,51-44-282,52-82 83,8-5-82,-116 130-44,-4 4-18,-1 2-1,31-22 1,-45 35 5,0 0-1,0 0 1,0 0 0,0 0-1,0 0 1,0 0 0,1 0-1,-1 0 1,0-1-1,0 1 1,0 0 0,0 0-1,0 0 1,0 0 0,0 0-1,1 0 1,-1 0 0,0 0-1,0 0 1,0 0-1,0 0 1,0 0 0,0 0-1,1 0 1,-1 0 0,0 0-1,0 0 1,0 0-1,0 0 1,0 0 0,0 0-1,0 0 1,1 0 0,-1 1-1,0-1 1,0 0-1,0 0 1,0 0 0,0 0-1,0 0 1,0 0 0,0 0-1,0 0 1,1 0-1,-1 0 1,0 1 0,0-1-1,0 0 1,0 0 0,0 0-1,0 0 1,0 0-1,0 0 1,0 1 0,0-1-1,0 0 1,0 0 0,0 0-1,0 0 1,0 0 0,-2 14-25,-8 13 65,-113 187-27,-17-11-113,133-190 75,5-9 19,0-1 1,0 0-1,0 0 1,0 1-1,-1-1 0,-3 3 1,23-12 23,14-13-54,30-25 0,-30 21-36,72-64-124,-7 5-3463,-95 81 3235,0 0 0,0 1 0,0-1 0,0 1 0,0-1 0,0 1 0,0-1 0,0 1 0,0 0 0,0-1 0,0 1 0,0 0 0,0 0 0,1 0 0,4 0-1213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5445,'0'0'6823,"-3"4"-6199,-1 4-445,0-1 1,0 1-1,1 0 0,0 0 0,0 1 0,1-1 0,0 0 1,0 1-1,0 13 0,-2 90 979,4-95-1001,0-9-99,0 4 14,0 0-1,0 0 1,2 0 0,-1 0 0,1 0 0,7 19 0,-9-30-40,4 8-1678,-6-16-2639,-1 1 3466,1 1 1,0-1-1,0 0 1,0 0-1,0 0 0,1 0 1,0 0-1,0-6 1,1-14-1675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3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28 2338,'0'0'3465,"-20"-5"-3059,-60-13-17,77 17-335,0 0 0,-1 0 0,1 1-1,0-1 1,0 1 0,-1 0 0,1 0 0,0 0 0,-1 0-1,1 1 1,0-1 0,-1 1 0,1 0 0,0 0-1,0 0 1,0 1 0,0-1 0,0 0 0,-5 4-1,-3 2 184,-3 1 55,1 0 0,0 2 0,0-1 0,1 1 0,1 1 0,0 0-1,0 1 1,1 0 0,0 1 0,1 0 0,1 0 0,0 1 0,1 0-1,-7 18 1,5-8-81,1 1 0,1-1 1,1 1-1,2 1 0,0-1 0,2 1 0,1-1 0,2 28 0,1-36-166,0 0-1,2 0 1,0 0-1,1-1 0,0 0 1,1 0-1,1 0 0,1-1 1,0 0-1,1 0 0,0-1 1,2 0-1,-1 0 1,2-2-1,-1 1 0,2-1 1,0-1-1,0 0 0,1-1 1,0-1-1,1 0 0,0-1 1,0 0-1,1-1 1,0-1-1,0 0 0,0-2 1,22 5-1,-12-6 2,0-1 0,-1-1 0,1-1 0,0-2 0,0 0 0,-1-2 0,0-1 0,0 0 0,0-2 0,0-1 0,-1-1 0,0-1 1,-1-1-1,0-1 0,33-25 0,-45 30-13,-1-1 1,0-1-1,-1 0 1,0-1-1,-1 1 1,0-1-1,0-1 1,-1 0-1,0 0 1,-1 0-1,0-1 1,6-19-1,-5 6 18,-1 1-1,-1-1 0,-2 0 0,0-1 0,-2-38 0,0 43-54,-2 0 0,-1 0 1,0-1-1,-8-26 0,7 38-7,0 0 1,-1 0 0,-1 0-1,0 0 1,0 1 0,-1 0-1,0 0 1,0 0 0,-1 1-1,-12-12 1,9 11-93,0 0 0,0 1 0,-1 1 0,0-1 1,-1 2-1,1 0 0,-1 0 0,-1 1 0,1 0 0,-1 1 0,1 1 1,-21-3-1,7 3-1094,0 2-1,0 0 1,0 2 0,-1 1 0,-34 8 0,-29-2-4665,49-6 3428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4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230 142 3748,'0'0'4745,"-3"-2"-4205,2 1-441,-1 0 1,1 0 0,-1-1 0,1 1 0,-1 0 0,1-1 0,0 1 0,0-1 0,0 0 0,0 1-1,0-1 1,0 0 0,0 0 0,1 1 0,-1-1 0,0 0 0,1 0 0,0 0 0,-1 0 0,1 0 0,0 0-1,0 0 1,0 0 0,0 0 0,0 1 0,1-1 0,-1 0 0,1 0 0,-1 0 0,1 0 0,0 0-1,-1 1 1,1-1 0,2-3 0,1 0-8,-1-1 1,2 1-1,-1 0 0,0 0 0,1 1 0,0-1 0,0 1 1,0 0-1,1 1 0,-1-1 0,1 1 0,12-5 0,-10 5-20,1 0 0,-1 0 0,1 1 0,0 1-1,0-1 1,0 1 0,0 1 0,0-1 0,11 3 0,-18-2-62,1 0 1,-1 0-1,1 1 1,-1 0-1,0-1 1,1 1-1,-1 0 1,0 0-1,1 0 1,-1 1 0,0-1-1,0 0 1,0 1-1,0 0 1,0-1-1,0 1 1,-1 0-1,2 2 1,-1-1 5,0 0 0,0 1 0,-1-1 0,1 0 0,-1 1 0,0-1 0,0 1 0,0 0 0,-1-1 0,1 1 0,-1 4 0,0 1 5,-1 0 1,0 0 0,0-1-1,-1 1 1,0-1 0,0 1-1,-1-1 1,0 0 0,-8 15-1,-5 2-17,-2-1 1,0 0-1,-2-1 0,0-2 0,-26 22 1,-5-1-82,-68 43 0,13-23 34,101-58-5,21-1 209,33-6-35,0-2 1,59-14-1,22-2 55,-85 15-158,141-9-158,-185 15-20,-16 4-2242,-9 6 959,16-7-110,0 0 1,0 0-1,0 0 0,-1-1 0,-16 2 0,17-4-171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1:45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671 1 2146,'0'0'1201,"-23"13"-699,-76 46-6,75-43-258,2 0-1,0 1 0,0 2 0,2 0 0,-28 34 0,27-29-47,-24 28 292,2 2 1,3 1 0,2 3-1,-58 118 1,76-130-252,2 0 0,2 2 0,1 0-1,3 1 1,3 0 0,1 1 0,-2 72 0,10-106-136,1 0 0,0 0 0,1 0 0,1 0 1,1 0-1,0 0 0,1-1 0,0 0 0,2 0 1,-1 0-1,2-1 0,0 0 0,1 0 0,0-1 1,1 0-1,0-1 0,1 0 0,1 0 0,0-1 1,0-1-1,1 0 0,0-1 0,1 0 0,0-1 1,0-1-1,1 0 0,0-1 0,0 0 1,17 3-1,7-3 158,2-1 0,-1-2 0,0-2 0,52-5 0,-37-3-20,-1-2 1,-1-2 0,84-29-1,-111 31-148,0-1-1,0-1 1,-1-2-1,-1 0 1,0-1-1,27-22 1,-36 23-28,-1 0-1,0-1 1,-1 0 0,-1-1-1,0 0 1,-1-1 0,-1 0-1,0-1 1,14-34 0,-12 18 47,-2-1 1,-1-1 0,-1 0-1,4-55 1,-5-143 213,-7 231-316,-1-26 7,0 0-1,-2 1 1,-1-1 0,-1 1-1,-1-1 1,-1 1 0,-15-32-1,17 47-16,0 0 0,-1 1 0,0-1-1,-1 2 1,-1-1 0,0 1-1,0 0 1,-1 0 0,0 1-1,0 0 1,-1 1 0,-1 0-1,1 0 1,-1 1 0,0 1 0,-1 0-1,-22-9 1,7 9-112,1 0 0,-1 1 0,0 2 0,0 0 1,0 2-1,-1 1 0,1 2 0,0 0 0,-40 10 0,-25 10-2984,-122 47 0,140-44 106,-14 5-359,-1-1 244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6598,'0'0'3710,"-14"14"-3357,-43 43-33,54-54-278,1 0 0,0-1 0,-1 1 1,1 0-1,0 0 0,1 1 0,-1-1 0,-1 4 0,2 12 289,2-9-181,0 0-4,0-1 1,0 0 0,0 1 0,1-1 0,1 0 0,6 17 0,30 51 789,-1-2-263,-20-31-419,-2 1 1,-2 1 0,-3 0 0,-1 0 0,-2 1-1,-3 1 1,-1-1 0,-3 1 0,-1-1 0,-8 52-1,3-73-156,-8 26-1,-1-1-46,14-50 61,0-1-218,-1 0 0,1 1 0,-1-1 0,1 0 0,-1 0 0,1 0 0,-1 1-1,0-1 1,1 0 0,-1 0 0,1 0 0,-1 0 0,1 0 0,-1 0 0,1 0 0,-1 0 0,1 0 0,-1-1 0,1 1 0,-1 0 0,1 0-1,-2-1 1,-2-3-901,-1 0 0,1 0-1,0-1 1,0 0 0,1 0-1,-1 0 1,1 0 0,0 0-1,-2-6 1,-8-19-3541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4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48 7719,'0'0'3743,"0"2"-3279,-6 16-189,0 0-1,-1 0 1,-1-1 0,-1 0-1,-1 0 1,-12 17 0,11-17-105,-32 50 201,-73 127 678,106-165-617,10-66 673,59-170-822,-26 101-304,-23 67 21,-5 18 9,1 0 0,16-36-1,-22 56-8,1 1 0,-1-1 0,0 1 0,0 0 0,0-1 0,1 1 0,-1-1 0,0 1 0,0 0-1,1-1 1,-1 1 0,0 0 0,1 0 0,-1-1 0,1 1 0,-1 0 0,0 0 0,1-1 0,-1 1 0,0 0 0,1 0-1,-1 0 1,1 0 0,-1 0 0,1 0 0,-1 0 0,1 0 0,-1 0 0,0 0 0,1 0 0,-1 0 0,1 0-1,-1 0 1,1 0 0,16 13-5,9 21 13,3 13 149,31 45 106,-50-80-257,0-1 0,0 0-1,1 0 1,1-1-1,15 12 1,0-5 39,0-1-1,1-2 1,1 0-1,31 9 1,124 30-1232,-158-46 619,11 5-6057,-25-6 1580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5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100 293 8040,'0'0'5423,"1"9"-5017,42 490 2856,-41-469-2995,-1-28-22,1 1 172,-2-3-408,0 0 0,0 0 0,0 0 0,0 0 0,0 0-1,0 0 1,0 0 0,0 0 0,0 0 0,0 0 0,0 0 0,0 0 0,0 0 0,0 0 0,0 0 0,0 0 0,0 0 0,0 0 0,0 0 0,0 0 0,0 0 0,0 0 0,0 0 0,0 0 0,1 0 0,-1 0 0,0 0 0,0 0 0,0 0 0,0 0 0,0 0 0,0 0 0,0 0 0,0 0 0,0 0 0,0 0 0,0 0 0,0 0 0,0 0-1,0 0 1,0 0 0,0 0 0,0 0 0,0 0 0,0 0 0,1 0 0,-1 0 0,0 0 0,0 0 0,-7-121 210,-1-6-118,8 68-123,3 0 0,2 0 0,3 0 0,2 1 0,3 0 0,32-89 0,-42 139 24,0 1 0,1-1 0,0 1 0,0-1 0,1 1 0,0 1 0,0-1 0,7-6 0,-10 11-1,0 0 0,0 1 1,0-1-1,0 1 0,0 0 0,0 0 0,0 0 0,0-1 0,0 2 0,1-1 0,-1 0 0,0 0 0,1 1 0,-1 0 0,1-1 0,-1 1 0,0 0 0,1 0 0,-1 0 0,1 0 0,-1 1 0,1-1 1,-1 1-1,0-1 0,1 1 0,-1 0 0,0 0 0,0 0 0,0 0 0,0 0 0,1 1 0,1 1 0,3 2 10,-2 1 1,1-1-1,-1 1 0,1 0 1,-2 0-1,1 1 0,-1-1 1,0 1-1,0 0 1,0 0-1,-1 1 0,-1-1 1,1 1-1,-1-1 0,0 1 1,-1 0-1,0 0 0,0-1 1,-1 13-1,0-10 18,0-1-1,-1 0 1,0 0 0,-1 0 0,0 0-1,0 0 1,-1 0 0,0 0 0,0-1-1,-1 1 1,0-1 0,-1 0-1,0 0 1,0-1 0,-1 0 0,-10 12-1,-5-3-162,0 0 0,-1-1-1,-1-2 1,0 0-1,-1-1 1,0-2-1,-1 0 1,0-1 0,0-2-1,-41 7 1,41-13-3555,12-2-1009,3 1-651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07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12972,'0'0'7106,"5"-11"-6834,15-31-91,-19 41-170,0 0-1,-1 0 0,1 0 0,0 0 0,0 0 1,0 0-1,0 0 0,0 0 0,0 0 0,1 1 0,-1-1 1,0 0-1,0 1 0,1-1 0,-1 1 0,0-1 1,0 1-1,1 0 0,-1-1 0,1 1 0,-1 0 0,0 0 1,1 0-1,-1 0 0,0 0 0,1 0 0,-1 1 1,2-1-1,1 2 10,1-1 0,-1 0 0,0 1 0,0 0 1,8 4-1,-8-3-5,0 0 0,0 0 1,0 0-1,-1 0 0,1 1 0,-1-1 1,1 1-1,-1 0 0,0 0 1,-1 0-1,1 0 0,-1 1 0,0-1 1,0 1-1,0-1 0,0 1 0,-1 0 1,0 0-1,0-1 0,0 1 1,-1 0-1,0 0 0,0 0 0,0 6 1,-1-2 22,-1 0 0,0 0 1,0 0-1,-1 0 1,0 0-1,-1-1 0,0 1 1,0-1-1,-1 0 0,0 0 1,0-1-1,-8 9 1,3-4 63,5-8-14,0 2 1,0-1-1,1 1 0,0-1 1,0 1-1,-5 11 0,8-16-77,1 0 0,0 0 0,0 0-1,-1 0 1,1 0 0,0 1 0,0-1-1,0 0 1,0 0 0,0 0 0,1 0-1,-1 0 1,0 0 0,0 0 0,1 0-1,-1 1 1,1-1 0,-1 0 0,1 0-1,-1-1 1,1 1 0,0 0 0,-1 0-1,1 0 1,0 0 0,0 0 0,0-1-1,-1 1 1,1 0 0,0-1 0,0 1 0,0-1-1,0 1 1,0-1 0,0 1 0,0-1-1,0 0 1,1 1 0,-1-1 0,0 0-1,0 0 1,2 0 0,7 2 1,1-1 0,-1-1 0,19-1 1,-15 0-12,18-1-269,0-1 0,0-2 0,40-11 0,12-2-1415,-9 6-2505,-1 3-5242,-41 6 2741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5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9257,'0'0'1874,"21"-3"-1068,6-1-545,91-10 764,-69 11-484,195-9 1262,-244 11-1806,1 1 1,-1 0 0,0 0-1,0 0 1,1 0 0,-1 0-1,0 0 1,0 0 0,1 0-1,-1 0 1,0 0 0,0 0-1,1 0 1,-1 0-1,0 0 1,0 1 0,1-1-1,-1 0 1,0 0 0,0 0-1,1 0 1,-1 0 0,0 0-1,0 1 1,0-1 0,1 0-1,-1 0 1,0 0 0,0 1-1,0-1 1,0 0-1,0 0 1,1 0 0,-1 1-1,0-1 1,0 0 0,0 0-1,0 1 1,0-1 0,0 0-1,0 0 1,0 1 0,0-1-1,0 0 1,0 1 0,-8 13-289,-19 12-853,5-15-992,-1-1 0,0 0 1,0-2-1,-36 8 0,55-15 1823,-19 6-1886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4644,'0'0'6828,"1"3"-6139,13 34 72,-2 1 0,-2 0 0,-2 1 0,-1 0 0,-2 0 0,0 44 1,-4-59-662,-1 0 1,-1 1-1,-1-1 1,-1 0-1,-11 43 1,11-55-248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06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33 242 5830,'0'0'4292,"-5"18"-3844,-15 59 11,17-66-286,2-1-1,-1 0 1,1 0-1,0 1 1,1-1-1,2 16 1,-1-1 157,2 12 459,10 51 1,-7-55-201,-1 0 1,0 36-1,-5-55 1145,-2-31-1385,0-33-382,3 18 68,2 0 0,1 0 0,11-45 0,38-90-58,-18 79 79,50-89 0,-82 171-47,0 0-1,1 0 0,0 0 1,0 0-1,7-7 1,-10 13-7,0-1 0,0 0 0,0 0 1,-1 1-1,1-1 0,0 0 0,0 1 1,0-1-1,0 1 0,0 0 1,1-1-1,-1 1 0,0 0 0,0-1 1,0 1-1,0 0 0,0 0 0,0 0 1,1 0-1,-1 0 0,0 0 0,0 0 1,0 1-1,0-1 0,0 0 1,0 1-1,0-1 0,0 0 0,0 1 1,0-1-1,0 1 0,0 0 0,0-1 1,0 1-1,0 0 0,0 0 1,0-1-1,0 2 0,2 2 9,0-1-1,-1 0 1,1 1-1,-1 0 1,0-1 0,0 1-1,0 0 1,-1 0-1,0 0 1,1 0-1,-1 1 1,-1-1 0,1 0-1,0 0 1,-1 0-1,0 1 1,0-1 0,0 0-1,-1 1 1,0-1-1,1 0 1,-3 6 0,0-1 4,0 0 1,0 0 0,-1 0-1,-1-1 1,1 1 0,-1-1-1,0 0 1,-1-1 0,-8 9-1,-2-1-3,-1-1-1,-1-1 1,0-1-1,-1-1 0,0 0 1,-22 8-1,-16 10-37,55-28 22,1-1 0,-1 1 0,1 0 0,0-1 0,-1 1 1,1 0-1,0 0 0,-1 0 0,1 0 0,0 1 0,0-1 0,0 0 0,0 0 1,0 1-1,0-1 0,0 1 0,1-1 0,-1 0 0,0 1 0,1-1 0,-1 1 1,1 0-1,0-1 0,-1 1 0,1-1 0,0 1 0,0 0 0,0-1 1,0 1-1,0-1 0,1 1 0,-1 0 0,0-1 0,1 1 0,-1-1 0,1 1 1,-1-1-1,3 3 0,-1 1 15,1-1-1,1 1 1,-1-1 0,1 0 0,0 0 0,0 0 0,0-1-1,0 1 1,0-1 0,7 4 0,133 80 400,-117-68-332,0 1-1,-2 1 1,25 27 0,55 69 241,-37-40 14,94 84-1,-153-155-374,-12-14-461,-13-12-1133,7 12-817,-1 0 0,-17-11 0,-1 6-3068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36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128 527 5381,'0'0'3801,"-2"1"-3603,-15 2 437,16-3-528,-6-9 2386,-12-16-1436,19 25-988,-6-4 80,4 4-130,0 1-1,0-1 1,1 1-1,-1-1 1,0 1-1,0 0 1,1 0-1,-1 0 1,1 0-1,-1 0 1,1 0-1,-1 0 1,1 1-1,-2 1 1,-10 7 99,12-9-60,-1 1 1,0-1 0,0 1-1,1 0 1,-1 0 0,0 0 0,1 0-1,0 0 1,0 0 0,-1 0-1,1 0 1,1 0 0,-1 1 0,0-1-1,0 0 1,0 5 0,1 2-65,0 0 18,0-1 0,0 1-1,1 0 1,0-1-1,5 18 1,-4-26 6,-1 1 0,1-1 0,0 1 0,-1-1 0,1 1-1,0-1 1,0 0 0,0 0 0,-1 0 0,1 0 0,2 0 0,-2 0 2,3-1-9,0 0 0,0 0 0,0 0 0,0-1 0,0 1 1,0-1-1,0 0 0,-1-1 0,1 1 0,-1-1 0,0 0 0,0 0 1,0 0-1,7-7 0,5-7 62,25-33 0,-38 46-55,1-1 4,-1 0 1,0 0-1,0-1 1,0 1-1,-1-1 1,0 0 0,0 0-1,0 0 1,-1 0-1,0 0 1,0 0-1,-1 0 1,1-8-1,-1 10-16,-1 0 0,1 1 0,0-1 0,-1 0 1,0 0-1,0 1 0,0-1 0,0 1 0,-1-1 0,1 1 0,-1 0 0,0-1 0,0 1 0,0 0 0,-1 0 0,1 0 0,-1 0 0,1 1 0,-1-1 0,0 1 0,-6-5 0,7 6-8,0 0-1,-1 0 0,1 0 1,0 0-1,-1 1 0,1-1 1,0 0-1,-1 1 1,1 0-1,-1-1 0,1 1 1,-1 0-1,1 1 1,-1-1-1,1 0 0,-1 1 1,-3 0-1,3 1 0,-1-1 0,0 1 0,0 0 0,1 0 0,-1 1 0,1-1-1,0 1 1,-1 0 0,-3 4 0,-1 3-10,0 0 1,1 0-1,1 1 0,-1 0 0,-7 20 0,6-11-5,1 0 0,-6 35-1,11-45 19,0 0-1,1 0 1,1 0-1,0 0 1,0 0 0,1 0-1,3 17 1,-4-25 5,1 0 1,-1 0-1,1 0 1,0 0-1,0 0 1,0-1 0,0 1-1,0 0 1,0 0-1,1-1 1,-1 1-1,0-1 1,1 1-1,-1-1 1,1 0 0,0 0-1,-1 0 1,1 1-1,0-1 1,0-1-1,0 1 1,0 0 0,0 0-1,-1-1 1,1 1-1,0-1 1,0 0-1,1 1 1,-1-1-1,0 0 1,0 0 0,0 0-1,0-1 1,0 1-1,2-1 1,4-1 11,0 0 1,0 0 0,0-1 0,0 0-1,0 0 1,0-1 0,7-4-1,1-3 18,0 0 0,-1 0 0,0-2 0,18-19-1,-28 27-18,0-1 0,0 0 0,-1 0 0,0 0-1,0 0 1,-1 0 0,0-1 0,0 0 0,0 0-1,-1 0 1,0 0 0,0 0 0,-1 0 0,1-13-1,-1 14-6,-1 4-8,1 1-1,-1-1 1,0 1-1,0-1 1,0 1-1,0-1 1,0 1 0,0-1-1,0 1 1,-1-1-1,1 1 1,-1-3-1,0 5 0,0-1 0,0 0-1,0 0 1,0 1-1,0-1 1,0 0 0,0 1-1,0-1 1,0 1 0,0-1-1,0 1 1,1 0-1,-3 1 1,-4 5-4,-1 1 0,1 0 0,0 0 0,1 1-1,0 0 1,1 0 0,0 0 0,0 1 0,0-1 0,2 1 0,-5 16 0,2-2-5,2 0 1,0 0 0,2 0 0,0 28-1,2-47 13,0 0 0,1 0 0,0 0 0,-1 0 0,2-1 0,-1 1 0,0 0 0,3 4 0,-3-7 1,0 0 0,0 0-1,0 0 1,0-1 0,1 1 0,-1 0-1,0-1 1,1 1 0,-1-1-1,1 0 1,-1 1 0,1-1 0,0 0-1,0 0 1,-1 0 0,1 0 0,0 0-1,0 0 1,0-1 0,0 1 0,0-1-1,0 1 1,3-1 0,2 0 11,-1 0 0,1 0 0,-1-1 1,1 0-1,-1 0 0,0-1 0,1 0 1,-1 0-1,0 0 0,10-6 0,-6 2 5,-1 0-1,0-1 0,0 1 0,-1-2 1,0 1-1,8-10 0,-6 5 10,0-1 1,-1-1-1,0 0 0,-1 0 0,-1 0 1,0-1-1,-1 0 0,8-30 0,-12 33-14,0 1-1,-2 0 1,1 0-1,-1-1 1,-1 1-1,0 0 1,0 0-1,-1 0 1,-7-21-1,6 23-6,0 1 0,0 0-1,-1 0 1,0 0 0,0 1 0,-1-1-1,0 1 1,-1 0 0,1 1 0,-1-1 0,-1 1-1,1 0 1,-9-6 0,11 10-11,1 0 1,-1 1-1,1-1 0,-1 1 1,0 0-1,1 0 0,-1 0 1,0 0-1,0 1 0,0-1 1,0 1-1,0 0 0,1 0 1,-1 0-1,0 1 0,0 0 1,0-1-1,0 1 0,1 1 1,-1-1-1,0 0 0,1 1 1,-6 3-1,1 0-5,-1 0 0,1 1 0,0 0 0,1 1 0,0 0 0,0 0 0,-12 16 0,8-6-5,0 1 0,1 0 0,1 1 0,1 0 0,0 1 0,2-1 0,-8 36 0,8-18 4,1 0 0,2 0 0,3 52 0,0-85 9,0 0 1,0 0 0,1 0 0,-1 0 0,1 0-1,0 0 1,0 0 0,1 0 0,-1-1 0,1 1-1,0 0 1,0-1 0,0 0 0,0 1 0,1-1-1,-1 0 1,1 0 0,0 0 0,3 2 0,-2-2 5,0-1 1,0 0 0,0 0 0,0 0 0,1-1 0,-1 1 0,1-1 0,-1 0 0,1 0 0,-1-1 0,1 1 0,-1-1 0,1 0 0,0 0 0,-1-1 0,6 0-1,-3-1 5,0 0 0,1 0 0,-1 0 0,0-1 0,0 0 0,-1-1 0,1 0 0,-1 0 0,1 0 0,-1-1 0,-1 0-1,1 0 1,-1 0 0,1-1 0,-1 1 0,-1-1 0,1-1 0,-1 1 0,6-13 0,-3 4 16,-1 1 0,0-1 0,-1 0 0,-1 0 0,-1 0 0,0-1 0,0 1 1,-1-28-1,-2 36-25,1-20 44,-6-41 0,4 60-39,-1 0-1,0 1 0,0-1 1,0 0-1,-1 1 0,0-1 1,-1 1-1,0 0 0,-7-12 0,10 18-7,0 0-1,0 0 0,1 0 0,-1 0 0,0 0 0,0 1 0,0-1 0,0 0 1,0 0-1,0 1 0,0-1 0,0 1 0,-1-1 0,1 1 0,0-1 1,0 1-1,0 0 0,-1-1 0,1 1 0,0 0 0,0 0 0,-2 0 0,1 1-2,-1-1-1,1 1 0,0-1 1,0 1-1,0 0 0,0 0 1,0 0-1,0 0 0,0 0 1,0 1-1,-2 1 0,-3 4-8,0 1-1,0 0 0,1 0 0,-7 10 0,-1 5 6,1 1-1,1 1 1,1 0-1,1 0 1,1 1-1,2 1 0,0-1 1,2 1-1,1 0 1,1 1-1,1 34 1,2-61 9,0 0 1,0 0-1,0-1 1,0 1 0,0 0-1,0 0 1,0-1 0,1 1-1,-1 0 1,0 0-1,0-1 1,1 1 0,-1 0-1,1-1 1,-1 1 0,0 0-1,1-1 1,-1 1-1,1-1 1,-1 1 0,1-1-1,0 1 1,-1-1 0,1 1-1,0-1 1,-1 0-1,1 1 1,0-1 0,0 1-1,2-1 3,-1 1 0,1-1 0,-1 0 0,1 1-1,-1-1 1,1 0 0,-1-1 0,1 1 0,2-1-1,4-1 3,0 0 0,0-1-1,0 0 1,9-5 0,-9 2 4,0 0 1,-1 0-1,0 0 1,0-1-1,0 0 0,-1-1 1,0 0-1,-1 0 1,0 0-1,0-1 1,-1 0-1,0 0 1,0 0-1,-1-1 1,0 0-1,-1 0 0,0 0 1,0 0-1,-1 0 1,0-12-1,0 10-2,-2 1 0,1 0-1,-1-1 1,-1 1 0,0 0-1,-1-1 1,0 1 0,-1 0-1,0 0 1,-1 0 0,0 1 0,0-1-1,-1 1 1,-1 0 0,0 0-1,0 1 1,-1 0 0,-9-11-1,14 18-12,-1 0-1,1 0 0,-1 0 0,1 0 0,-1 0 1,0 1-1,0-1 0,0 1 0,0 0 0,0 0 0,0 0 1,0 0-1,0 0 0,0 1 0,0-1 0,-1 1 1,1 0-1,0 0 0,0 0 0,-1 1 0,1-1 0,0 1 1,0-1-1,0 1 0,0 0 0,0 1 0,0-1 0,0 0 1,0 1-1,0-1 0,-4 5 0,-1-1-3,0 2 1,0-1-1,0 2 0,1-1 0,0 0 1,0 1-1,1 1 0,-9 14 0,-3 12-12,3 1-1,0 0 1,3 1-1,1 0 1,-11 64-1,19-39 19,3-47-28,1-14 31,-1-1-1,0 1 0,1-1 0,-1 0 1,0 1-1,1-1 0,-1 1 0,1-1 1,-1 1-1,1-1 0,-1 0 0,0 1 0,1-1 1,0 0-1,-1 0 0,1 1 0,-1-1 1,1 0-1,-1 0 0,1 0 0,-1 0 0,1 0 1,0 0-1,-1 0 0,1 0 0,-1 0 1,1 0-1,-1 0 0,1 0 0,0 0 1,23-3 50,-16 1-44,0-1 0,0-1 0,-1 1 0,1-1 0,-1 0 0,0-1 0,0 0 0,0 0-1,-1-1 1,8-8 0,6-7 11,29-39 0,-38 45-2,-1-1 0,-1 0-1,0 0 1,-1-1 0,0 0-1,-1-1 1,-2 1 0,1-1-1,-2 0 1,-1-1 0,0 1-1,-1-1 1,-1 1 0,-1-1-1,-2-22 1,1 35-18,0 0-1,0 0 1,-1 1 0,0-1-1,0 0 1,-1 0 0,0 1-1,0 0 1,0-1 0,0 1-1,-8-8 1,9 11-2,1 1 1,0-1 0,-1 1-1,1 0 1,-1 0 0,0-1-1,1 1 1,-1 0-1,0 0 1,1 1 0,-1-1-1,0 0 1,0 1-1,0-1 1,0 1 0,0-1-1,0 1 1,0 0 0,0 0-1,0 0 1,0 0-1,0 0 1,0 0 0,0 1-1,0-1 1,0 1 0,0-1-1,1 1 1,-1 0-1,0-1 1,0 1 0,0 0-1,1 0 1,-1 1 0,1-1-1,-1 0 1,1 0-1,-3 3 1,-4 6-5,-1-1 1,2 1-1,-1 1 0,2 0 1,-1 0-1,1 0 0,1 0 1,0 1-1,-6 22 0,0 12-20,-7 58 0,17-97 28,-7 48-46,-1 91 1,9-144 71,1-2-18,0 1-1,0-1 0,0 0 0,0 0 1,0 1-1,0-1 0,0 0 0,0 0 0,0 0 1,0 0-1,0 0 0,0 0 0,0-1 1,0 1-1,0 0 0,2-1 0,3-2 0,1 0-1,-1 0 0,0-1 1,0 1-1,-1-2 1,1 1-1,-1 0 0,0-1 1,0 0-1,0-1 0,5-6 1,7-13 53,18-30 0,-33 50-59,21-38 11,-2-2 1,28-87-1,-93 188-135,-30 57 75,73-110 41,-6 7-39,6-8 51,19-21 49,2-6-26,24-38 0,-27 37-31,-17 25 1,0 1-1,0 0 1,0 0 0,0-1-1,0 1 1,0 0 0,0 0-1,0-1 1,0 1 0,0 0-1,0 0 1,0-1 0,0 1 0,0 0-1,0-1 1,0 1 0,0 0-1,0 0 1,0 0 0,0-1-1,-1 1 1,1 0 0,0 0-1,0-1 1,0 1 0,0 0-1,0 0 1,-1 0 0,1-1-1,0 1 1,0 0 0,-1 0-1,1 0 1,0 0 0,0 0-1,0 0 1,-1-1 0,1 1-1,0 0 1,0 0 0,-1 0-1,1 0 1,-12-3-9,11 2 5,-13-1-34,-1 1-1,0 0 1,-15 1 0,14 0-74,-33-4-1,43 5 107,1-1 0,-1 1 1,1 1-1,0-1 0,0 0 1,-1 1-1,1 0 0,-7 5 1,1-3 32,2 2-93,9-5 68,0-1 75,26-2-65,-24 1-15,-1 1 0,1 0 0,-1-1 0,1 1 0,-1 0 1,1-1-1,0 1 0,-1 0 0,1 0 0,2 1 0,8-1 22,-16 10-22,-2-4 10,0-1 0,-1 1 1,0-1-1,0-1 0,0 1 1,-13 5-1,4 2 102,50-14-34,1-1 0,61-14 0,169-29 60,9-1 16,411-66-47,-569 102-81,277-39 118,-181 16-82,-45 9-18,-109 18 15,-34 5-4,43-9 1,-67 11-34,1 0 0,0 0 0,-1 0 1,1 0-1,-1 0 0,1-1 0,-1 1 0,1 0 0,-1 0 0,1 0 1,0 0-1,-1 0 0,1-1 0,-1 1 0,1 0 0,-1-1 0,1 1 1,-1 0-1,0-1 0,1 1 0,-1 0 0,1-1 0,-1 1 0,0-1 1,1 1-1,-1-1 0,0 1 0,1-1 0,-1 0 0,-1 0-9,0 0 0,0 0 1,0 0-1,0 1 0,0-1 0,0 0 0,0 1 0,-1-1 0,1 0 0,0 1 0,0-1 0,-3 1 0,-30-11-8,-46-8 0,8 2-5,-295-102-22,287 85 86,80 34-61,0-1-1,0 1 1,-1 0 0,1 0-1,0 0 1,0-1 0,0 1-1,0 0 1,-1 0 0,1 0-1,0 0 1,0 0 0,0 0 0,-1-1-1,1 1 1,0 0 0,0 0-1,0 0 1,-1 0 0,1 0-1,0 0 1,0 0 0,-1 0-1,1 0 1,0 0 0,0 0-1,-1 0 1,1 0 0,0 0 0,0 0-1,0 0 1,-1 0 0,1 0-1,0 1 1,0-1 0,0 0-1,-1 0 1,1 0 0,0 0-1,0 0 1,0 0 0,-1 1-1,1-1 1,0 0 0,0 0 0,0 0-1,0 1 1,0-1 0,0 0-1,-1 0 1,1 1 0,6 15-18,15 19 37,-8-19 13,1-1 0,1 0 0,0-1 0,1 0-1,1-1 1,0-1 0,1-1 0,0 0 0,20 8 0,-1-3 22,1-2 0,0-1 0,69 12 0,-34-15 182,1-3 0,107-3 0,-161-4-39,-19 0-93,-7 0-17,-5 0-83,1 2-1,-1-1 1,1 1 0,0 1-1,0 0 1,0 0-1,-16 9 1,-65 39 22,36-14-29,2 3-1,-64 60 0,-83 104-3,193-197 23,-13 18 4,20-25-10,0 0 0,-1 0 0,1 0 1,0-1-1,0 1 0,0 0 0,0 0 1,0-1-1,0 1 0,0 0 0,-1 0 1,1 0-1,0 0 0,0-1 0,0 1 1,0 0-1,-1 0 0,1 0 0,0 0 0,0 0 1,0-1-1,-1 1 0,1 0 0,0 0 1,0 0-1,-1 0 0,1 0 0,0 0 1,0 0-1,-1 0 0,1 0 0,0 0 1,0 0-1,0 0 0,-1 0 0,1 0 1,0 0-1,0 0 0,-1 0 0,1 0 1,0 0-1,0 0 0,-1 1 0,1-1 1,0 0-1,0 0 0,0 0 0,-1 0 0,1 0 1,0 1-1,0-1 0,0 0 0,0 0 1,0 0-1,-1 1 0,1-1 0,0-7-639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9385,'0'0'4607,"0"19"-4148,0 3-310,4 94 594,10 268 1846,-13-373-2714,-2-1 0,1 1 0,-1-1 1,-1 0-1,0 1 0,-1-1 1,0 0-1,0 0 0,-1 0 0,-8 14 1,12-23-164,0-1 0,0 0 0,0 1 0,-1-1 0,1 0 1,-6 4-4895,6-4 4894,-1 0 1,1 0-1,0 0 0,-1 0 0,1 0 0,-1 0 0,1 0 0,0 0 1,-1 0-1,1 0 0,-1 0 0,1-1 0,-1 1 0,-12-5-4949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3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8936,'0'0'4191,"18"19"-3668,55 63-117,-62-68-224,0-1 0,-1 1 0,13 27 0,-5-10 62,-16-29-260,67 100 899,-61-92-1242,1 0 1,-1-1-1,1 0 0,1-1 1,0 0-1,0 0 0,18 10 1,-15-13-6481,-7-2 2542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7847,'0'0'5184,"9"20"-4672,32 67-47,-30-63-223,-2 0-1,0 1 1,-2 0 0,5 35-1,-3-19 8,-3-13-119,-2 1-1,-1 0 1,-1 0-1,-2 36 1,-1-47-2809,-1 0 1,-6 21-1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4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68 7751,'0'0'3721,"4"19"-3134,12 61 11,-11-51-153,-2 1 0,-1 0 0,-3 38-1,0-19 14,0 5-10,0-21 150,5 63 0,-3-91-570,0 0-1,0 0 1,0 0-1,0 0 1,1 0-1,0 0 1,0 0-1,0-1 1,1 1-1,-1-1 1,1 0-1,0 1 1,0-1-1,1 0 1,-1-1-1,1 1 1,0-1-1,0 1 1,0-1-1,0 0 1,1-1-1,-1 1 1,1-1-1,-1 0 1,1 0-1,0 0 1,0-1-1,0 0 1,0 1-1,0-2 1,0 1-1,10-1 1,-12 1-107,1-1 0,-1 0 0,0-1-1,0 1 1,1-1 0,-1 1 0,0-1 0,0 0 0,0 0 0,0 0 0,0-1 0,0 1 0,0-1-1,-1 1 1,1-1 0,0 0 0,-1 0 0,1 0 0,-1-1 0,4-4 0,-2 2-983,-1-1 0,0 1 1,0-1-1,0 0 0,0 0 0,-1 0 1,0 0-1,-1 0 0,3-13 1,0-14-3370</inkml:trace>
  <inkml:trace contextRef="#ctx0" brushRef="#br0" timeOffset="1">1 48 7079,'0'0'4372,"18"-6"-3886,60-18-75,-54 19-306,-1 0 1,1 2-1,0 0 1,0 2-1,27 1 1,-20 0-350,-30 0 118,0 0 0,-1 0 0,1 0 0,0 0 0,0 0 0,-1 0-1,1 0 1,0 0 0,0 0 0,-1 0 0,1 0 0,0 1 0,0-1-1,-1 0 1,1 1 0,0-1 0,-1 0 0,1 1 0,0-1 0,-1 1-1,1-1 1,-1 1 0,1-1 0,-1 1 0,1-1 0,-1 1 0,1 0-1,-1-1 1,1 1 0,-1 0 0,0-1 0,1 1 0,-1 0 0,0-1-1,0 1 1,0 0 0,0 0 0,1-1 0,-1 1 0,0 0-1,0 0 1,0 0 0,0-1 0,-1 1 0,1 0 0,0 0 0,0-1-1,0 1 1,-1 0 0,1-1 0,0 1 0,-1 0 0,0 1 0,-9 15-3366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7527,'0'0'2851,"117"-36"-2082,-82 28-193,-1 0-192,-1 2-191,-3 0-33,-8 2-192,0 0-128,-7 2-321,-1-2-576,0 2-801,-8 0-864,6-5-641,-8 3 576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42 112 7111,'0'0'6465,"-7"23"-6135,-17 75-9,20-79-204,1 1 0,1 0 0,0-1-1,4 41 1,-1-13 57,-1-21-49,2 1 0,6 40 0,-7-59-79,1-1 0,0 1 0,0 0-1,1-1 1,0 1 0,0-1 0,1 0 0,0 0 0,0 0 0,1 0 0,-1-1 0,12 11-1,-15-16-23,1 0 0,0 0-1,0 0 1,1 0-1,-1 0 1,0 0-1,0-1 1,0 1-1,1-1 1,-1 0-1,0 1 1,0-1-1,1 0 1,-1 0 0,0-1-1,4 1 1,-2-1-2,1 0 0,0 0 0,0-1 0,0 1 0,-1-1 0,6-3 1,-2 1-5,-2-1 0,1-1 1,0 0-1,-1 0 1,0 0-1,-1 0 0,1-1 1,-1 0-1,-1 0 1,1-1-1,-1 1 1,0-1-1,3-11 0,5-14 87,12-67 0,-18 75-85,-1 6-2,-3 14 0,-1-1 0,0 1 0,1-1 0,-1-9 0,1 227 139,-2-207-147,1 0 0,-1 0 0,1 0 0,0 0 0,0 0-1,1-1 1,0 1 0,-1 0 0,1-1 0,5 8 0,-6-9 1,1-1 0,-1 0-1,1 0 1,0 0 0,0 0 0,0 0 0,0 0 0,0-1 0,0 1 0,0 0 0,0-1 0,1 0 0,-1 0 0,1 1 0,-1-1 0,1-1 0,-1 1-1,1 0 1,0-1 0,-1 1 0,5-1 0,1 0 8,1 0 0,-1 0 0,1-1-1,-1-1 1,0 0 0,0 0 0,0 0 0,10-5-1,-13 4-5,1 0 0,-1 0 0,0-1 0,0 1 0,0-1 0,-1 0 0,1-1 0,-1 1 0,0-1 0,0 0 0,-1 0 0,4-6 0,0-2 1,-1 0 1,-1 0-1,0-1 1,-1 1-1,0-1 1,-1 0-1,2-25 1,-2-104 90,-4 92-82,1 2 0,-3 1 1,-8-48-1,11 94-36,0 1-1,0 0 1,0 0 0,-1-1-1,1 1 1,0 0 0,-1 0-1,1 0 1,-1 0 0,1 0 0,-1-1-1,1 1 1,-1 0 0,0 0-1,0 0 1,1 1 0,-1-1-1,0 0 1,0 0 0,0 0-1,0 1 1,0-1 0,0 0-1,0 1 1,0-1 0,0 1-1,-1-1 1,1 1 0,0-1-1,0 1 1,0 0 0,-1 0-1,1 0 1,0 0 0,0 0-1,0 0 1,-1 0 0,0 0-1,-1 1-199,0 0-1,-1 0 1,1 0-1,0 0 0,0 0 1,0 1-1,1-1 1,-1 1-1,0 0 0,1 0 1,-1 0-1,-3 4 1,-27 38-7654,19-20 2899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8488,'0'0'5381,"-1"18"-4666,-2 122 428,7 44 324,2 210 7,-6-366-1481,-2 0-1,-1-1 1,-1 1-1,-13 44 1,16-67-591,-2 4-137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5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27 12460,'0'0'5023,"2"-5"-4964,7-16-54,-10 22-7,1-1-1,0 0 1,0 0 0,0 0-1,0 0 1,0 0-1,0 1 1,0-1-1,0 0 1,0 0-1,0 0 1,-1 0 0,1 0-1,0 0 1,0 0-1,0 1 1,0-1-1,0 0 1,0 0 0,-1 0-1,1 0 1,0 0-1,0 0 1,0 0-1,0 0 1,0 0-1,-1 0 1,1 0 0,0 0-1,0 0 1,0 0-1,0 0 1,-1 0-1,1 0 1,0 0 0,0 0-1,0 0 1,0 0-1,0 0 1,-1 0-1,1 0 1,0-1-1,0 1 1,0 0 0,0 0-1,0 0 1,0 0-1,-1 0 1,1 0-1,0 0 1,0-1 0,0 1-1,0 0 1,0 0-1,0 0 1,0 0-1,0 0 1,0 0-1,0-1 1,0 1 0,0 0-1,0 0 1,0 0-1,0 0 1,0-1-1,0 1 1,-1 0-6,-4 4-437,-1 1-1,0-1 1,1 1-1,0 0 0,-5 7 1,-10 18-8866,14-20 4271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35 287 9417,'0'0'5173,"0"3"-4922,9 196 908,6 56-236,-13-247-773,-1-1 0,1 1 0,0-1 1,1 0-1,-1 1 0,8 11 0,-10-18 27,4-14 89,2-43-160,-3-1-1,-4-70 1,-1 61 8,7-77 0,19-15 30,-18 134-159,0 0 0,2 1 0,1 0 0,16-33 0,-23 53 19,-1 1-1,1-1 0,-1 1 0,1-1 0,0 1 1,0 0-1,0 0 0,0 0 0,0 0 1,1 0-1,-1 0 0,1 1 0,-1-1 1,1 1-1,-1 0 0,1-1 0,0 1 0,0 0 1,0 1-1,-1-1 0,1 0 0,0 1 1,0 0-1,0 0 0,0 0 0,0 0 1,0 0-1,0 0 0,0 1 0,0-1 0,0 1 1,-1 0-1,1 0 0,0 0 0,0 0 1,-1 1-1,1-1 0,-1 1 0,1-1 0,-1 1 1,0 0-1,5 4 0,-3 0 11,1 0 0,-1 0 0,0 0 0,-1 0 0,1 1 1,-1 0-1,-1-1 0,1 1 0,-1 0 0,0 1 0,-1-1 0,2 11 0,-3-12-6,0-1 0,0 0 0,-1 1 0,1-1 0,-1 1 0,-1-1 0,1 0-1,0 0 1,-1 0 0,0 1 0,-1-2 0,1 1 0,-1 0 0,0 0 0,0-1 0,0 0 0,-7 8 0,-4 0-641,0 0 1,0-1-1,-1-1 1,-1 0-1,-31 14 1,-89 29-5934,125-49 6101,-11 4-5034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6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0 237 8712,'0'0'4901,"14"-7"-4624,0 0-198,-1 0-1,19-6 0,-30 12-65,0 1 0,0 0 1,0 0-1,0 0 0,0 0 0,0 0 0,0 0 0,-1 0 0,1 0 0,0 1 0,0-1 0,0 1 0,0-1 0,0 1 0,-1 0 0,1 0 0,0 0 0,0 0 0,-1 0 0,3 2 0,1 1 23,-1 1-1,1 0 0,-1 0 0,5 6 1,-4-4-1,13 16 106,-1 1 0,-1 0 0,-1 1 0,15 37 0,-29-60-120,0 0 1,-1 0-1,0 0 1,1 0-1,-1 0 1,0 0-1,0 0 0,0 0 1,0 0-1,0 0 1,0 0-1,-1 0 1,1 0-1,-1 0 1,1-1-1,-1 1 1,0 0-1,0 0 0,0 0 1,0-1-1,0 1 1,0 0-1,0-1 1,0 1-1,-1-1 1,1 1-1,-1-1 1,1 0-1,-1 1 1,0-1-1,1 0 0,-1 0 1,0 0-1,0 0 1,0-1-1,1 1 1,-1 0-1,0-1 1,0 0-1,0 1 1,0-1-1,0 0 0,0 0 1,0 0-1,0 0 1,0 0-1,0 0 1,0-1-1,0 1 1,0-1-1,-2 0 1,2-1-10,0 1 0,0-1 1,1 0-1,-1 0 0,1 1 1,-1-1-1,1 0 0,0 0 1,0-1-1,-1 1 0,1 0 1,1 0-1,-1-1 0,0 1 1,1 0-1,-1-1 0,1 1 1,0 0-1,-1-1 0,1 1 1,0-1-1,1-2 0,-1-4 15,0-1-1,1 0 1,0 1-1,3-13 1,0 13-10,0-1 1,0 1-1,0 0 1,1 0-1,1 1 0,-1-1 1,1 1-1,1 0 1,-1 1-1,2-1 1,14-11-1,8-3 195,63-36 0,-42 29 105,-48 27-266,0 0-1,-1 1 1,1-1 0,-1 0-1,1-1 1,-1 1-1,0 0 1,1-1 0,-1 1-1,-1-1 1,1 0-1,0 0 1,-1 0 0,1 0-1,-1 0 1,0 0-1,0 0 1,0 0 0,0 0-1,-1 0 1,1-1-1,-1-4 1,0 7-48,0 0 1,0 0-1,-1 0 1,1-1-1,-1 1 0,1 0 1,-1 0-1,1 0 1,-1 0-1,0 0 0,1 0 1,-1 0-1,0 0 0,0 0 1,0 0-1,0 0 1,0 1-1,0-1 0,0 0 1,0 1-1,0-1 1,0 1-1,0-1 0,0 1 1,-1-1-1,1 1 1,0 0-1,0-1 0,-1 1 1,1 0-1,0 0 1,-1 0-1,-2 0 4,1-1 1,-1 1-1,1 0 0,0 0 0,-1 1 1,1-1-1,-1 1 0,1-1 1,0 1-1,-6 2 0,4 0-3,1 1 1,-1 0-1,1-1 0,0 1 0,0 1 1,0-1-1,0 1 0,1-1 0,0 1 1,0 0-1,0 0 0,0 1 0,1-1 0,0 0 1,0 1-1,-2 9 0,1 0 11,1 1 0,0 0-1,1-1 1,0 1 0,3 16-1,-2-24 3,1 0-1,1-1 0,-1 1 1,1 0-1,1 0 0,-1-1 1,1 0-1,1 1 0,-1-1 1,1 0-1,9 11 0,-10-14-55,0 0-1,1-1 1,0 1-1,0-1 1,0 1-1,0-1 0,0 0 1,1-1-1,-1 1 1,1-1-1,0 0 1,-1 0-1,1 0 1,0-1-1,0 0 1,0 0-1,1 0 1,9 0-1,-8-1-512,1 0 1,-1-1-1,14-3 0,-16 3-112,0-1 0,-1 0-1,1 0 1,0 0 0,-1-1-1,1 0 1,-1 0 0,0 0-1,0 0 1,0 0-1,0-1 1,-1 0 0,0 0-1,1 0 1,-1 0 0,3-7-1,1-1 185,-1 0-1,-1 0 1,0-1-1,0 0 1,-1 0-1,-1 0 0,3-20 1,-1-32 3410,-4 0 4225,-1 113-5244,2 100-47,0-129-1579,0 1 1,1-1-1,1 0 1,1-1-1,11 30 1,-16-46-248,0-1 1,1 0-1,-1 0 1,1 0-1,-1 0 0,1 0 1,-1 0-1,1 0 1,0 1-1,-1-2 1,1 1-1,0 0 0,0 0 1,0 0-1,0 0 1,0 0-1,-1-1 1,2 1-1,-1 0 1,0-1-1,0 1 0,0-1 1,0 1-1,0-1 1,0 0-1,0 1 1,1-1-1,-1 0 1,0 0-1,0 0 0,1 0 1,-1 0-1,0 0 1,0 0-1,0 0 1,1 0-1,-1-1 0,0 1 1,0 0-1,0-1 1,0 1-1,0-1 1,0 1-1,1-1 1,-1 0-1,0 1 0,-1-1 1,1 0-1,2-2 1,4-3 49,0-1 1,0-1 0,-1 0-1,10-14 1,-3 0 64,0-1 1,-1-1 0,16-47 0,15-81 153,-25 84-268,-18 67-311,6-13 1034,-2 10-4030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6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10058,'0'0'5722,"9"-2"-5343,134-14 422,-79 14-7442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7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9609,'0'0'3993,"21"-4"-3331,148-19 764,-126 17-1293,56-2 0,-98 8-987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9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61 187 6983,'0'0'870,"3"23"-11,2 5-598,13 108 850,-14 280 2994,-14-326-2183,10-89-1217,-5-1-181,4 0-498,0 0 0,0 0 0,0 0 0,0 0 0,0 0 0,0 0 0,0 0-1,0 0 1,0 0 0,0-1 0,0 1 0,0-1 0,0 1 0,0 0 0,0-1-1,0 0 1,0 1 0,0-1 0,0 1 0,1-1 0,-1 0 0,0 0 0,0 1 0,1-1-1,-1 0 1,0 0 0,0-1 0,-4-6 5,1 1 0,0-1 0,0 0 0,0 0 0,1 0 0,0-1 0,1 1-1,0-1 1,-2-13 0,1-13 38,0-38-1,2 30-28,-2-20 6,-2-39 168,10-117 1,-2 187-204,11-46 1,-12 68-7,1 1 0,0-1 0,0 1 0,1 0 1,0 0-1,1 0 0,0 0 0,12-15 0,-13 21 8,0 0 0,-1 0 0,1 0 0,1 1-1,-1-1 1,0 1 0,1 0 0,-1 0-1,1 1 1,0-1 0,-1 1 0,1 0 0,0 0-1,0 1 1,0-1 0,-1 1 0,7 1-1,-1-1 10,1 1-1,-1 0 0,0 1 1,0 0-1,0 1 0,19 7 0,-12-2 12,-1 1 0,0 0 0,-1 2 0,25 20 0,-31-23 7,0 1 0,0 0 0,-1 1 0,0-1 1,-1 2-1,0-1 0,10 20 0,-16-27-36,0 0-1,0 0 1,0 0-1,-1 0 1,1 0 0,-1 0-1,1 0 1,-1 0-1,0 0 1,0 0-1,-1 0 1,1 0 0,-1 0-1,1 0 1,-1 0-1,0-1 1,0 1-1,0 0 1,0 0 0,-1-1-1,1 1 1,-1 0-1,0-1 1,0 0-1,1 1 1,-1-1 0,-1 0-1,1 0 1,0 0-1,-1 0 1,-3 2-1,-5 4-34,-1-1-1,0-1 1,-1 0-1,1 0 1,-20 5-1,-70 14-770,38-11-7300,53-12 3180,-4-2-176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29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11403,'0'0'3160,"18"-7"-2642,59-25-38,-68 29-370,0 0 0,0 0-1,1 1 1,-1 0-1,1 1 1,0 0-1,10 0 1,6 0 81,126-5 567,-332 14-7970,123-6 3834,32-2 4397,9 0 5077,19 5-5199,3 6-600,-1-1 0,0 1 0,0 0 1,-1 0-1,3 17 0,9 63 743,-10-48-522,21 99 643,14 101-202,-40-224-926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3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0 229 9769,'0'0'5018,"3"21"-4687,2 12-200,7 81 427,3 251 3077,-15-364-3282,8-234 531,-4 171-797,1-1-102,2 0 0,2 1 0,4 0 1,32-96-1,-44 154 17,1-1 1,0 1 0,0 0-1,0 0 1,1 0 0,-1 0-1,1 0 1,0 0-1,0 1 1,6-6 0,-7 8-2,0 0 1,0-1-1,0 1 0,1 0 1,-1 0-1,0 0 1,1 1-1,-1-1 0,1 0 1,-1 1-1,1 0 1,-1 0-1,1-1 0,-1 2 1,1-1-1,0 0 1,-1 0-1,1 1 0,-1-1 1,5 2-1,-1 1 15,0-1 0,0 1 0,-1 0 0,1 1 0,-1-1 0,0 1 0,0 0 0,0 0 0,0 1 0,-1-1 0,1 1 0,-1 0 0,0 0 0,-1 1 0,4 6 0,-2-4 16,-1 1 0,0 0 0,0 0 0,-1 0 0,-1 1 1,1-1-1,-1 1 0,-1-1 0,1 15 0,-2-21-28,0 0 0,0 0 0,-1 0 0,1 0 0,-1 0 0,0 0 0,0-1 0,0 1 0,0 0 0,0 0 0,-1-1 0,1 1 0,-1-1 0,0 1 0,0-1 0,-2 3 0,0-1 3,-1 0 0,1-1 0,-1 1-1,0-1 1,-1 0 0,1 0 0,-9 3-1,-7 1-3,0-1 0,0-1 0,-29 3-1,44-7-7,-96 7-145,101-8 146,0 1-1,0-1 1,0 0-1,-1 1 1,1-1-1,0 0 0,0 1 1,0 0-1,0-1 1,0 1-1,0 0 0,0-1 1,0 1-1,1 0 1,-1 0-1,0 0 0,0 0 1,0 0-1,1 0 1,-1 0-1,1 0 1,-1 0-1,1 0 0,-1 0 1,1 0-1,0 0 1,-1 0-1,1 0 0,0 1 1,0-1-1,0 0 1,0 0-1,0 0 1,0 1-1,0-1 0,0 0 1,0 0-1,1 2 1,0 2 17,0 1 0,1-1 1,0 0-1,0 0 0,0 0 1,4 8-1,3-1 8,-1-1-1,1 0 1,1-1 0,0 0-1,17 13 1,62 40 31,-21-17 7,13 15 71,195 135 578,-235-174-414,-40-21-155,-14-8-545,-35-19-1984,37 21-314,0 1 1,-21-4-1,-5 1-3766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39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225 303 9545,'0'0'5253,"-4"19"-4890,-1-1-252,0 2 85,1 1 1,0 0-1,-1 40 1,1 79 966,0 187 962,5-217-630,-4-109-1437,1-1-1,-1 0 1,1 0 0,0 0-1,-1 0 1,1-1 0,0 1-1,-1-1 1,-3-1 0,-2-1-44,0-1 0,1-1 0,-1 1 0,1-1 0,0 0 0,0-1 0,1 0 0,0 0 0,0 0 0,-7-9 0,5 3 29,1 0 0,-1-1-1,2 0 1,0 0 0,-7-23 0,4 3 26,1 0 0,3-1 1,0 1-1,1-52 1,3 38-80,2 1-1,3-1 1,1 1 0,2 0 0,3 0 0,1 1 0,2 0 0,3 1-1,23-48 1,-32 78 17,1 0-1,0 0 1,1 1 0,1 0-1,0 1 1,0 0 0,20-17-1,-26 26-9,0 0-1,0 0 1,0 0 0,0 1-1,1-1 1,-1 1-1,1 0 1,-1 0 0,1 1-1,0-1 1,0 1-1,0 0 1,0 1-1,0-1 1,0 1 0,0 0-1,0 0 1,0 0-1,0 1 1,0 0-1,-1 0 1,1 0 0,0 0-1,0 1 1,-1 0-1,1 0 1,7 4 0,-5-1 5,-1 0 1,1 0-1,-1 0 1,0 1 0,-1-1-1,0 1 1,1 1-1,-2-1 1,1 1 0,-1 0-1,0 0 1,0 0-1,-1 0 1,0 1 0,0 0-1,-1-1 1,0 1-1,-1 0 1,1 0 0,-1 0-1,-1 0 1,0 0-1,0 0 1,0 0 0,-1 0-1,0 0 1,-1 0-1,0 0 1,0 0 0,0 0-1,-1-1 1,0 1-1,-1-1 1,0 0 0,0 0-1,0 0 1,-1-1-1,-8 10 1,-9 5-148,-1-1 1,-1-1-1,-38 24 0,-32 25-434,93-67-128,-3 3 284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3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9641,'0'0'5088,"20"-13"-4512,69-40-26,-81 49-435,0 0 1,0 0-1,0 0 1,0 1-1,1 0 1,-1 1-1,1 0 1,0 0-1,10 0 1,4-1 160,34-4 514,95 0 0,-164 8-964,0 0 1,0 1-1,0 1 1,-12 4-1,-32 7-597,49-13 664,-16 3-638,-34 1 1,57-5 788,0 0 0,-1 1 0,1-1 1,-1 0-1,1 0 0,0 1 0,-1-1 0,1 0 1,0 0-1,-1 1 0,1-1 0,0 0 0,-1 1 1,1-1-1,0 1 0,0-1 0,0 0 1,-1 1-1,1-1 0,0 1 0,0-1 0,0 1 1,0-1-1,0 0 0,0 1 0,0-1 0,0 1 1,0 0-1,-2 17 163,2-14-63,-1 66 930,9 90-1,20 68 342,-27-220-1373,3 20-6,6 61 378,-10-78-535,0 0-1,0-1 1,-2 1-1,1 0 0,-1-1 1,-4 13-1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40 6470,'0'0'3902,"16"-6"-3661,50-19 36,-59 23-167,0 0 0,-1 1-1,1-1 1,0 1 0,0 1-1,0-1 1,0 1 0,0 1-1,0-1 1,10 3 0,-5-1 93,175 21 1299,189-2 1,397-37-1151,11 3-80,-650 13-52,-130 0 124,2 0 51,-7 10-152,-2-5-173,1 0 0,-1 0 0,0 0 0,-1 0 0,1 0 0,-8 7-1,5-6-19,1 0-1,1 1 1,-1-1-1,-4 10 1,4-5-30,1 1 1,1 0-1,-1 0 1,2 0-1,0 0 1,-1 16 0,3 80 114,1-56-89,0 79 111,-7 209 33,5-323-175,-1-1 0,0 1 1,-2-1-1,0 0 0,-1 0 0,0 0 0,-12 23 0,13-32 5,0 0 0,-1 0 0,1 0 0,-2-1 0,1 1 0,0-1 0,-1-1 0,0 1 0,-1-1 0,1 0 0,-1-1 0,0 1 0,0-1 0,-1-1 0,1 1 0,-1-1 0,-8 2 0,-35 5 12,0-2-1,0-2 1,-86-2 0,88-3-26,-544 20-75,-187 7-54,224 16 91,527-41 161,9-2 1047,10 0-3217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13 336 6854,'0'0'5536,"3"18"-4858,22 144 1153,-4 55 1485,-21-217-3282,0 0 0,0 0 0,0 0 1,0 1-1,1-1 0,-1 0 0,0 0 1,0 1-1,0-1 0,0 0 0,0 0 1,0 1-1,0-1 0,0 0 0,0 1 1,0-1-1,0 0 0,0 0 0,0 1 1,0-1-1,0 0 0,0 1 0,0-1 0,0 0 1,0 0-1,0 1 0,0-1 0,-1 0 1,1 0-1,0 1 0,0-1 0,0 0 1,0 0-1,-1 0 0,1 1 0,0-1 1,0 0-1,0 0 0,-1 0 0,1 1 1,-8-12 252,-9-23-329,9 10 45,1 0 0,1 0 0,1 0 0,1-1 0,1 0 0,1 1 0,2-38 0,4 5 62,3 0 0,15-62 0,8 9 74,-26 99-118,1-1-1,0 0 1,0 1-1,1 0 1,1 0-1,15-18 1,-20 27-17,0-1 0,0 1 1,0 0-1,1 0 0,-1 0 1,1 1-1,-1-1 0,1 1 0,0-1 1,-1 1-1,1 0 0,0 0 1,0 0-1,0 0 0,0 1 0,0-1 1,0 1-1,0 0 0,0-1 0,0 2 1,0-1-1,0 0 0,0 0 1,0 1-1,0 0 0,3 1 0,-1-1 2,-1 1-1,1 1 0,-1-1 0,0 1 0,0-1 0,0 1 0,0 0 0,-1 1 1,1-1-1,-1 1 0,0-1 0,0 1 0,0 0 0,0 0 0,2 6 0,-2-4 1,0 0-1,-1 1 1,1-1 0,-1 1-1,-1 0 1,1 0-1,-1 0 1,0 0-1,-1 0 1,0 0-1,0 0 1,0 0-1,-1 0 1,0-1-1,0 1 1,-1 0-1,0 0 1,0 0-1,0-1 1,-1 1-1,0-1 1,-1 0-1,-5 8 1,1-2-19,-1-2 1,0 1-1,-1-1 1,0-1-1,-1 0 1,0 0-1,0-1 1,-1-1-1,0 0 1,-23 10-1,-17 3-313,52-20 324,-1 0 0,1 1-1,0-1 1,-1 1-1,1-1 1,0 0-1,0 1 1,-1-1 0,1 1-1,0-1 1,0 1-1,0-1 1,0 1 0,0-1-1,0 1 1,-1-1-1,1 1 1,0-1-1,0 1 1,0-1 0,1 1-1,-1-1 1,0 1-1,0-1 1,0 1-1,0-1 1,0 1 0,1-1-1,-1 1 1,0-1-1,0 1 1,1 0-1,9 15-45,125 145 550,-119-141-472,1 0 0,1-1 0,0-1 0,1-1 0,2 0 0,-1-2-1,2 0 1,0-2 0,41 20 0,-47-27-331,12 6 459,-13-2-6448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13581,'0'0'6096,"4"-13"-5759,11-40-65,-11 39-96,-4 12-256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1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57 326 8392,'0'0'7671,"5"19"-7174,1 2-348,-1-2 36,0 0 1,-1 1 0,2 39-1,-5-34 63,4 87 717,21 121 0,-23-219-954,-4-20-265,-8-25-111,-12-19 94,1-1 1,3-1 0,2 0 0,3-2-1,1 1 1,4-1 0,-2-66 0,8 75 476,3 0 0,1 0 1,3 0-1,1 0 1,22-71-1,-29 116-199,0 0 0,0 0 1,0-1-1,0 1 0,0 0 0,0 0 0,1 0 1,-1 0-1,0 0 0,0-1 0,0 1 0,0 0 1,0 0-1,1 0 0,-1 0 0,0 0 0,0 0 0,0 0 1,0-1-1,1 1 0,-1 0 0,0 0 0,0 0 1,0 0-1,1 0 0,-1 0 0,0 0 0,0 0 0,0 0 1,1 0-1,-1 0 0,0 0 0,0 0 0,0 0 1,1 1-1,-1-1 0,0 0 0,0 0 0,0 0 1,0 0-1,1 0 0,-1 0 0,0 0 0,0 0 0,0 1 1,0-1-1,0 0 0,0 0 0,1 0 0,-1 0 1,0 1-1,0-1 0,0 0 0,0 0 0,9 12 47,15 36 135,-1 2 0,19 61 0,-21-51-11,32 61 0,-43-101-139,1-1 1,0-1-1,2 0 0,0 0 1,1-2-1,1 0 1,18 15-1,-17-17-5,1-1 0,0-1 1,1 0-1,1-1 0,-1-2 0,2 0 0,21 8 1,-26-13-598,0 0 1,0-1 0,22 1 0,-36-3 104,0-1 0,0 0 0,1 0 0,-1 0 0,0 0 0,1 0 0,-1 0 1,0-1-1,0 1 0,1 0 0,-1-1 0,0 1 0,0 0 0,0-1 0,1 0 0,-1 1 0,1-2 0,2-8-5521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1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9257,'0'0'5434,"4"19"-4905,28 123 586,10 90 778,15 66-177,-55-289-2153,5 21 647,18 44-1,-5-35-8481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79 164 7335,'0'0'5440,"1"17"-5061,3 55-54,-4-71-303,0 1-1,1 0 0,-1-1 0,1 1 0,-1-1 0,1 1 0,0-1 0,-1 1 0,1-1 0,0 0 0,0 1 0,0-1 1,0 0-1,0 0 0,0 1 0,0-1 0,1 0 0,-1 0 0,0 0 0,1 0 0,-1-1 0,1 1 0,-1 0 0,1-1 1,-1 1-1,1-1 0,1 1 0,1 0 19,0-1 1,-1 1 0,1-1-1,0 0 1,-1 0-1,1-1 1,-1 1-1,7-2 1,-8 1-34,0 1-1,1-1 1,-1 0 0,0 0-1,0 0 1,0 0 0,0 0 0,0-1-1,-1 1 1,1 0 0,0-1-1,0 0 1,-1 1 0,1-1-1,-1 0 1,0 0 0,1 1-1,-1-1 1,2-4 0,-2 2 3,0 0-1,0 0 1,0 0 0,-1 0-1,1 0 1,-1 0 0,0 0-1,0 0 1,-1 0 0,0-6-1,-3-4 24,0-1 0,0 1 1,-2 0-1,-13-26 0,8 19 108,-2 0 1,-1 1-1,-16-18 1,30 37-127,-1 1 1,0-1-1,1 1 1,-1-1 0,0 1-1,0-1 1,1 1 0,-1 0-1,0-1 1,0 1-1,1 0 1,-1 0 0,0-1-1,0 1 1,0 0 0,0 0-1,1 0 1,-1 0 0,0 0-1,0 0 1,0 1-1,1-1 1,-1 0 0,0 0-1,0 0 1,-1 1 0,-17 10 170,15-7-142,0 0-1,0 0 1,0 0-1,1 1 1,0-1-1,0 1 0,0 0 1,0 0-1,1 0 1,0 0-1,0 0 1,0 1-1,1-1 1,0 0-1,-1 9 1,0 9 146,0 1 0,3 29 1,-1-51-182,0 7 51,1 0 0,1 1-1,-1-1 1,1 0 0,1 0 0,0-1 0,0 1-1,1 0 1,0-1 0,8 12 0,-9-14-42,1-1 1,1 1 0,-1-1-1,1 0 1,0-1-1,0 1 1,0-1 0,0 0-1,1 0 1,0-1 0,0 0-1,0 0 1,0 0-1,0 0 1,8 1 0,15 2-468,0-2 1,1-1-1,0-1 1,0-1-1,45-6 1,-42-1-2716,-1-7-3665,-20 5 2419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2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1 100 6502,'0'0'7479,"18"16"-7014,58 55-38,-62-57-196,0 1 0,-2 0 0,20 30 0,-2-3 275,2-5 155,49 44-1,-52-55-3562,-1 2-3679</inkml:trace>
  <inkml:trace contextRef="#ctx0" brushRef="#br0" timeOffset="1">278 1 9641,'0'0'5061,"-9"18"-4527,-30 64-38,27-51 43,1 1 0,-13 62-1,18-65-260,-1-1 1,-17 42-1,11-43-150,-1-1 0,-29 40 0,-2 1-4853,43-63 2702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2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9097,'0'0'4890,"3"18"-4490,-1-5-313,4 20 251,3 62 0,-9 13 371,6 118 848,-3-191-1255,1-1-1,2 1 1,2-1 0,15 44 0,-15-65-1438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2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6919,'0'0'5818,"18"-3"-5156,6-1-455,-1 0 45,1 1-1,27 0 0,172-17 432,-127 4-6768,-83 13 2487,-6 0-353</inkml:trace>
  <inkml:trace contextRef="#ctx0" brushRef="#br0" timeOffset="1">612 24 8616,'0'0'4399,"17"-1"-3694,132-8 768,31 10-678,-179-1-809,21 4-650,-21-4 574,-1 0 0,1 1-1,-1-1 1,1 0 0,-1 1-1,0-1 1,1 0 0,-1 1-1,0-1 1,1 0 0,-1 1-1,0-1 1,0 1-1,1-1 1,-1 1 0,0-1-1,0 1 1,0-1 0,1 1-1,-1-1 1,0 1 0,0-1-1,0 1 1,0-1-1,0 1 1,0-1 0,0 1-1,0-1 1,0 1 0,-1-1-1,1 1 1,0-1 0,0 1-1,0-1 1,-1 1-1,1-1 1,0 1 0,0-1-1,-1 0 1,1 1 0,-3 3-740,1-1-1,-1 1 1,0-1 0,1 0 0,-2 0 0,1 0 0,-7 4 0,-12 9-3046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9673,'0'0'2461,"18"1"-1495,277 10 2867,-122-9-4068,-206-4-11963,-9 2 7698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4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7335,'0'0'3876,"1"23"-2964,2 5-618,3 110 1073,-5-53 10,3 0 0,25 132 1,5-64-716,-34-152-716,-17-7-7980,-2-9 3438,-3-8-177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8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98 11018,'0'0'4981,"17"-16"-4735,56-47-11,-70 60-218,0 1 0,0 0 0,-1 1 1,1-1-1,0 0 0,1 1 0,-1-1 0,0 1 1,4-1-1,-6 2-7,1 0 1,-1 0-1,0 0 0,1 0 1,-1 0-1,0 0 0,1 0 1,-1 1-1,0-1 0,1 1 1,1 0-1,2 1 46,-3-2-36,0 0 0,1 1 0,-1 0 0,0 0 0,0-1 0,0 1 0,0 0 0,0 1 0,0-1 0,-1 0 0,1 1 0,0-1 0,0 0 0,-1 1 0,1 0 0,-1-1 0,0 1 0,1 0 0,-1 0 0,0 0 0,0 0 0,0 0 0,0 0 0,-1 0 0,1 0 1,-1 0-1,1 1 0,-1-1 0,1 0 0,-1 0 0,0 1 0,0-1 0,0 0 0,-1 0 0,1 3 0,-1 2-2,-1 0 1,1 0 0,-1-1-1,0 1 1,-1 0 0,1-1-1,-1 1 1,-1-1 0,-5 9-1,-31 27-22,33-36-2,0-1 1,1 1-1,0 0 1,1 1 0,0-1-1,0 1 1,0 1 0,0-1-1,-4 11 1,9-15 3,-1 0 1,0 0 0,1 1-1,-1-1 1,1 0 0,0 1-1,0-1 1,1 0 0,-1 1-1,0-1 1,1 0 0,0 1-1,0-1 1,0 0 0,0 0-1,1 0 1,-1 0 0,1 0-1,0 0 1,3 4 0,5 5 82,0-2 1,0 1-1,18 13 1,0 0 725,-27-23-508,-4 5-139,3-6-162,0 1 0,0-1 0,-1 1 0,1 0 0,0-1-1,-1 1 1,1-1 0,-1 1 0,1-1 0,-1 1 0,1-1 0,-1 1 0,1-1 0,-1 1 0,1-1 0,-1 0 0,0 1 0,1-1 0,-1 0 0,1 0-1,-1 1 1,0-1 0,1 0 0,-1 0 0,0 0 0,0 0 0,1 0 0,-1 0 0,0 0 0,-1 0 0,-14 1-258,0 0 1,0-2-1,0 0 0,0 0 1,0-2-1,0 0 0,0-1 1,1 0-1,-1-1 0,-20-10 1,33 13-1310,-7-3-988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4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6983,'0'0'5616,"10"20"-4997,59 116 459,-44-90-375,3-1-1,45 59 0,-56-84-562,0-2 0,0 0-1,2-1 1,0 0 0,1-2-1,1 0 1,27 14 0,-45-28-220,28 16 342,35 12 0,-15-15-1450,-41-12-120,-1-1 1,1 0-1,15-2 1,-12-1-2697,-1-3-624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5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7335,'0'0'5376,"2"18"-4682,26 247 2103,-2-59-667,-15-134-1403,-11-68-1541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61 196 7239,'0'0'6785,"-6"21"-6299,-22 67-16,22-67-107,2 1 1,0-1 0,1 1 0,1 43-1,1-31 45,0-7-3,0 0 252,3 55 0,-1-80-631,-1 0 1,0 1 0,1-1 0,-1 1 0,1-1 0,0 1 0,0-1 0,0 0 0,0 0 0,0 1 0,1-1-1,-1 0 1,1 0 0,-1 0 0,1-1 0,0 1 0,-1 0 0,1 0 0,2 1 0,-1-2-16,0 0 1,0 1 0,0-1 0,0 0 0,0 0-1,0-1 1,1 1 0,-1-1 0,0 0 0,0 1-1,0-1 1,7-1 0,0-1-72,1 0-1,-1-1 1,0 0-1,0-1 1,0 0 0,0 0-1,17-12 1,-14 7-530,0-1-1,-1 0 1,0-1 0,-1 0 0,0-1 0,16-23-1,-19 23-543,-1 1 0,-1-1 0,1 0 0,-2-1 0,0 0-1,0 0 1,-1 0 0,2-17 0,-3-5-2219</inkml:trace>
  <inkml:trace contextRef="#ctx0" brushRef="#br0" timeOffset="1">1 45 7079,'0'0'8002,"13"-7"-7740,45-20-22,-51 25-203,-1 0 1,1 0-1,0 1 1,-1-1-1,1 2 1,0-1-1,0 1 1,0 0-1,11 2 0,5-1 43,-8-1-33,1 1 0,23 5 0,-32-5-113,-1 1 1,0-1 0,0 1-1,-1 0 1,1 1 0,0 0-1,-1-1 1,1 2-1,4 3 1,-9-6-176,1 1-1,-1-1 1,0 1-1,0 0 1,0-1 0,0 1-1,0 0 1,0 0-1,-1 0 1,1 0-1,0-1 1,-1 1 0,0 0-1,1 0 1,-1 0-1,0 0 1,0 0 0,0 0-1,-1 3 1,1 1-732,-1-1 0,0 1 0,-1-1 0,1 0 0,-4 7 0,-8 12-2988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5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4740,'0'0'3422,"20"0"-3043,133 2 379,-118-2-816,-14 1-389,1-1 0,22-3 0,-37 2-360,0-1-1,0 0 0,0 0 0,0 0 0,12-6 1,-3-2-1542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6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6214,'0'0'7586,"0"9"-7116,26 305 2263,-26-305-2642,1 0-1,1-1 1,0 0 0,3 10 0,-4-17-87,0-1 1,1 0-1,-1 0 1,0 0 0,1 0-1,-1 0 1,0 0 0,1 0-1,-1 0 1,0-1-1,1 1 1,-1-1 0,0 1-1,2-1 1,4-3 0,0 0-1,0 0 1,-1 0-1,1-1 1,-1 0-1,0 0 1,0-1 0,-1 0-1,5-6 1,7-11 32,17-31 0,5-6 99,-25 40-8,-10 47 150,-7 91 44,0-25-25,3-88-266,0 1 0,1-1 0,-1 1-1,1-1 1,0 0 0,1 1 0,-1-1 0,1 0-1,0 0 1,1 0 0,-1 0 0,1-1 0,0 1-1,0 0 1,0-1 0,0 0 0,1 0 0,0 0 0,0 0-1,0-1 1,0 1 0,1-1 0,-1 0 0,1-1-1,0 1 1,0-1 0,0 0 0,0 0 0,0 0-1,0 0 1,0-1 0,1 0 0,-1 0 0,9-1-1,-2 1-12,0-1-1,1 0 1,-1-1-1,0-1 1,0 0-1,1-1 1,-1 0-1,-1 0 1,1-2-1,-1 1 1,1-1-1,-1-1 1,-1 0-1,1-1 1,-1 0-1,0 0 1,9-10-1,-7 5-5,-1 0-1,0-1 0,-1 0 0,0 0 0,-1-1 0,-1-1 0,0 0 0,-1 0 0,0 0 0,-2-1 0,1 0 1,2-18-1,7-64-14,-14 88-2,-1-1-1,0 1 0,0 0 0,-1 0 1,0 0-1,-1 0 0,-5-16 1,6 22-15,-1 0 1,0 1 0,0-1 0,0 1 0,-1-1 0,1 1 0,-1 0 0,1-1 0,-1 1 0,0 1 0,-1-1-1,1 0 1,-7-3 0,4 3-98,0 0 0,0 0 0,-1 1 0,1 0 0,-1 0 0,0 0-1,-11 0 1,3 1-890,0 0 0,-26 3 0,-23 9-5514,14 0 1007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49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0 688 4869,'0'0'2722,"1"-8"-2439,0-33 320,1 39-221,0 9 320,-2 8-507,0-7-87,-1 1 0,1-1 0,1 1 0,0-1 0,0 1 0,0-1 1,1 0-1,1 0 0,6 16 0,-8-23-82,0 0 0,0 1 1,0-1-1,0 0 0,0 0 1,0 0-1,1 0 0,-1 0 0,0-1 1,1 1-1,-1 0 0,1-1 1,-1 1-1,1-1 0,-1 1 0,1-1 1,-1 0-1,1 1 0,0-1 1,-1 0-1,2 0 0,4 0 41,-1 0 0,1-1 0,-1 0 0,10-2 0,-1-1 5,1-2 1,-1 0-1,-1 0 0,17-11 1,58-40 121,-37 23-99,269-189 329,-5 4 14,-234 168-357,170-78 1,-211 113-215,-41 17 125,0 0 0,0 0 0,1 0 1,-1 0-1,0-1 0,0 1 1,0 0-1,0 0 0,0 0 0,0 0 1,0 0-1,0-1 0,0 1 1,-1 0-1,1 0 0,0 0 0,-1 0 1,-5 12-106,-1 0 0,0 0 1,-1-1-1,-1 0 0,0 0 1,-18 17-1,-1 3-358,-178 241-8845,172-223 7122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2:50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1 446 1602,'0'0'3261,"6"19"-2946,20 61-53,-25-77-225,0 0 1,0 1-1,1-1 1,-1 0 0,1 0-1,-1 0 1,1 0-1,0 0 1,0 0-1,1-1 1,-1 1-1,0-1 1,1 1-1,0-1 1,-1 0-1,1 0 1,0 0 0,0 0-1,0-1 1,0 1-1,1-1 1,-1 0-1,0 0 1,0 0-1,1 0 1,-1 0-1,1-1 1,-1 0-1,1 1 1,4-2 0,1 1 84,1 0 0,-1-1 1,1 0-1,-1 0 1,0-1-1,0 0 0,17-7 1,60-32 480,-72 33-520,349-207 1431,-50 27-834,-266 162-633,-2-1-68,1 3 0,90-34 0,-136 58-12,0 0 1,1 0-1,-1-1 0,0 1 1,0 0-1,1 0 0,-1 0 0,0 0 1,1 0-1,-1 0 0,0 0 1,1 0-1,-1 0 0,0 0 0,1 0 1,-1 0-1,0 0 0,1 0 0,-1 0 1,0 0-1,1 0 0,-1 1 1,0-1-1,1 0 0,-1 0 0,0 0 1,0 0-1,1 1 0,-1-1 1,0 0-1,0 0 0,1 1 0,-1-1 1,0 0-1,0 0 0,0 1 0,0-1 1,1 0-1,-1 1 0,0-1 1,0 0-1,0 1 0,-2 20-804,-16 21-762,12-33 894,-1 0 0,0 0 0,-9 8 1,6-6-86,-13 15-1308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4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1 2723,'0'0'2327,"2"9"-1969,7 44-14,-3 0-1,-2 1 1,-2-1 0,-2 1 0,-3-1 0,-10 60-1,-1-37 146,-3 0 0,-4-1 0,-51 124-1,-33 71 500,122-429 966,-10 93-1942,-3-1 1,-5-67-1,1 128 6,0 3-7,0 0 0,-1 0 0,1 0 0,-1 0 0,0 0 0,0 0 0,0 0 0,0 1 0,-3-6 0,4 8-13,0-1 0,0 1 0,0-1 0,0 1 0,0 0 0,0-1 0,0 1 0,0-1 0,0 1 0,-1 0 0,1-1 0,0 1 0,0 0 0,0-1 0,-1 1 0,1 0 0,0-1 0,-1 1 0,1 0 0,0-1 0,0 1 0,-1 0 0,1 0 0,-1 0 0,1-1 0,0 1 0,-1 0 0,1 0 0,0 0 0,-1 0 0,1 0 0,-1 0 0,1-1 0,0 1 0,-1 0 0,1 0 0,-1 0 0,1 0 0,0 1 0,-1-1 0,1 0 0,-1 0 0,1 0 0,0 0 0,-1 0 0,1 0 0,-1 1 0,1-1 0,0 0 0,-1 0 0,1 1 0,0-1 0,-1 0 0,1 0 0,0 1 0,0-1 0,-1 0 0,1 1 0,0-1 0,-1 1 0,-9 24 44,0 21 55,1 1 1,3 0-1,0 48 0,3-44-48,1 155 389,2-203-419,0 0 0,0 0 0,0 0 0,1 0 0,-1 0 0,1-1 0,0 1 0,-1 0 1,1 0-1,1-1 0,-1 1 0,0-1 0,1 1 0,-1-1 0,1 1 0,0-1 0,-1 0 1,1 0-1,0 0 0,4 3 0,-4-4-4,1 0-1,-1 0 1,1 0 0,0-1-1,-1 1 1,1-1 0,0 1-1,0-1 1,-1 0 0,1 0 0,0 0-1,0-1 1,0 1 0,-1 0-1,1-1 1,0 0 0,-1 0 0,1 0-1,-1 0 1,5-2 0,7-5 1,0 0 0,-1 0 0,0-2 0,0 1 1,-1-2-1,18-19 0,61-83-54,-52 62 5,57-82-1597,-81 109-437,-1-2 1,-1 0-1,15-44 0,-16 31-1371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42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109 304 4516,'0'0'1479,"-5"21"-1137,-12 69-17,13-64-99,2 0-1,1 0 1,2 33-1,0-8 139,20 222 2433,-18-265-582,0-18-1768,1-24-477,2-87 359,54-531-119,-58 643-219,-2 4 6,1 0-1,0 0 1,0-1-1,1 1 1,3-9-1,-4 13 3,0 0 0,0-1 0,0 1 1,0 0-1,0 0 0,0 0 0,0 0 0,0 0 0,0 0 0,1 0 0,-1 0 0,0 0 0,1 1 0,-1-1 0,1 0 0,-1 1 0,1-1 0,-1 1 0,1 0 0,-1-1 0,1 1 0,-1 0 0,1 0 0,1 0 0,7 0 3,-1 1 0,0-1-1,1 2 1,-1-1 0,0 1-1,0 1 1,0 0 0,0 0-1,-1 0 1,1 1 0,-1 1-1,0-1 1,0 1 0,0 1-1,12 11 1,-15-13 2,0 0 0,0 1 1,0 0-1,-1 0 0,0 0 0,0 1 0,0-1 0,4 12 0,-7-14-2,0-1-1,-1 1 1,1 0-1,-1 0 1,1-1-1,-1 1 1,0 0-1,-1 0 1,1-1-1,0 1 1,-1 0-1,1 0 1,-1-1-1,0 1 1,0-1-1,0 1 1,0-1-1,0 1 1,-1-1-1,1 1 1,-1-1-1,0 0 1,1 0-1,-4 3 1,-12 13-91,-1 0-1,-1-1 1,-28 19 0,-68 38-672,-9 6 26,100-62 64,1 1-1213,6-8-2212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42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0 130 1922,'0'0'3806,"19"-13"-3395,64-43-48,-76 52-294,0-1-1,1 1 1,0 0-1,0 1 1,0 0-1,0 0 1,1 1-1,-1 0 1,10-1-1,8-2 139,12-3 44,1 2-1,0 2 1,53 0 0,-92 4-251,0 0-1,0 0 1,1 0-1,-1 0 1,0 0 0,0 0-1,0 0 1,0 0-1,0 0 1,1 0-1,-1 0 1,0 0-1,0 0 1,0 0-1,0 0 1,0 0 0,1 0-1,-1 0 1,0 1-1,0-1 1,0 0-1,0 0 1,0 0-1,0 0 1,0 0-1,1 0 1,-1 0 0,0 1-1,0-1 1,0 0-1,0 0 1,0 0-1,0 0 1,0 0-1,0 1 1,0-1-1,0 0 1,0 0-1,0 0 1,0 0 0,0 0-1,0 1 1,0-1-1,0 0 1,0 0-1,0 0 1,0 0-1,0 0 1,0 1-1,0-1 1,0 0 0,0 0-1,-8 12-64,-12 10-113,8-12 83,-1-1 0,0 0 0,-1-1 0,0-1 0,0 0-1,0 0 1,-1-2 0,0 0 0,0 0 0,-1-2 0,1 0 0,-1 0-1,0-2 1,0 0 0,0 0 0,-17-3 0,32 2 144,1 0-1,-1-1 1,1 1 0,-1 0 0,0 0-1,1 0 1,-1 0 0,1 0 0,-1 0 0,0 0-1,1 0 1,-1 0 0,1 0 0,-1 1-1,0-1 1,1 0 0,-1 0 0,1 0-1,-1 1 1,1-1 0,-1 0 0,1 1 0,-2 0-1,0 13 414,2-10-455,3 23 410,0-1-1,2 0 1,0 0 0,2-1 0,19 46 0,4 21 584,-19-56-650,67 295 2100,-74-294-1927,-4-37-567,0-5-416,1-19-476,1 0 0,1 0 0,1 0 0,8-25 0,38-94-5857,-29 88 4133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9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11531,'0'0'6876,"-5"15"-6503,-15 51-111,17-54-206,1 1 0,0-1 0,1 1 0,1-1 0,0 1 0,2 17 1,1 13-23,-4-10-408,3 56-1511,0-60-2225,3-2-3283,1-13 1974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43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0 379 1698,'0'0'3331,"7"19"-2755,36 141 988,-13 43 1521,-23-140-1808,-6-58 64,0-6-569,-2-17-390,-2-27-496,-12-108 189,7-231-1,8 362-65,1-1 1,1 1-1,1-1 0,1 1 0,2 0 0,12-36 0,-17 56-10,0-1-1,1 1 0,-1 0 0,0-1 0,1 1 1,-1 0-1,1 0 0,0 0 0,0 0 1,0 0-1,0 1 0,0-1 0,0 1 0,0-1 1,4-1-1,-4 2-1,0 1 0,1-1 0,-1 1 0,0-1 0,0 1 0,0 0 0,0 0 0,0 0 1,0 0-1,0 1 0,0-1 0,1 0 0,-1 1 0,0 0 0,3 1 0,1 1 1,0 0-1,-1 1 1,1 0 0,-1 0-1,0 0 1,0 0-1,-1 1 1,1 0 0,-1 0-1,7 10 1,-8-9 1,1-1 0,-2 0 0,1 1 0,0 0 0,-1 0 0,0-1 0,-1 1 0,1 0 0,-1 1-1,0-1 1,-1 0 0,1 0 0,-1 0 0,-1 8 0,-1-6-3,1-1-1,-1 1 0,-1-1 1,1 1-1,-1-1 0,0 0 1,-1 0-1,0 0 0,0-1 1,-6 7-1,-3 2-38,-1 0 0,0-1 0,-2-1 0,1 0 0,-1-1 0,-1-1 0,-33 16 0,49-26 33,0-1 0,-1 1-1,1 0 1,0-1 0,0 1 0,-1 0 0,1 0 0,0 0-1,0 0 1,0 0 0,0 0 0,0 0 0,0 0 0,0 0-1,1 0 1,-1 1 0,0-1 0,1 0 0,-1 0 0,0 1 0,1-1-1,0 1 1,-1-1 0,1 0 0,0 1 0,0-1 0,0 1-1,0-1 1,0 1 0,0 1 0,-1 4 12,1 1 0,0 0 0,1-1 0,0 1 0,0-1 0,0 1 1,1-1-1,0 1 0,0-1 0,1 0 0,4 7 0,-2-5 19,1-1 0,0 1 0,1-1 0,-1-1-1,2 1 1,-1-1 0,16 11 0,21 10 81,1-1-1,1-2 1,72 28-1,-52-24-37,-14-5-38,-8-3 6,0-2 0,80 22 1,-123-41-65,-3 0-710,-114-9-6081,73 4 3748,-6-1-176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50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621 151 609,'0'0'3854,"0"-7"-3336,1 0-432,-1-3 436,0-1 0,0 1 0,-1 0 0,0-1 0,-1 1-1,0 0 1,-1 0 0,-7-19 0,6 21-306,3 6-123,1 1-1,-1-1 1,0 1 0,0-1-1,0 1 1,1 0 0,-1-1-1,0 1 1,0 0 0,-3-2-1,-3 4 279,-3 13-365,-54 118 717,-51 153-1,76-182-501,-50 148 279,-4 11-25,-22-10 34,101-222-242,11-26 480,1-14-584,1-15-219,-17-272 18,2 59 97,17 201-55,0 27-79,-1-1 1,0 1 0,-2-15 0,16 142 120,-2 170 1,-7-79 351,2-146-51,-6-61-331,0-1-1,0 1 1,0-1 0,0 1 0,0-1 0,0 1 0,0-1-1,0 1 1,0-1 0,0 0 0,0 0 0,0 0 0,0 0-1,1 0 1,-1 0 0,0 0 0,0 0 0,0 0 0,2-1-1,1 1 21,3 0-11,0-1 0,0 0 0,1-1 0,-1 1 0,0-1 0,-1-1 0,11-4 0,48-27 27,-31 14-64,4 0-33,12-8-22,1 2 0,86-29 1,-120 53-942,-17 2 900,0 0 1,0 0-1,0 1 1,0-1-1,0 0 0,0 0 1,1 0-1,-1 1 1,0-1-1,0 0 0,0 0 1,0 0-1,0 1 1,0-1-1,0 0 0,0 0 1,0 0-1,0 1 1,0-1-1,0 0 0,-1 0 1,1 0-1,0 1 1,0-1-1,0 0 0,0 0 1,0 0-1,0 1 1,0-1-1,0 0 0,-1 0 1,1 0-1,0 0 1,0 0-1,0 1 0,0-1 1,-1 0-1,1 0 1,-27 22-6327,-2-5 2089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56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1196 163 2498,'0'0'4399,"1"-20"-3673,2-7-394,1-68 2427,-7 78-1139,3 16-1578,0 1-1,0 0 1,0 0 0,-1 0-1,1-1 1,0 1 0,0 0-1,0 0 1,-1 0 0,1 0 0,0-1-1,0 1 1,0 0 0,-1 0-1,1 0 1,0 0 0,0 0 0,-1 0-1,1 0 1,0 0 0,-1 0-1,1 0 1,0 0 0,0 0-1,-1 0 1,1 0 0,0 0 0,0 0-1,-1 0 1,1 0 0,0 0-1,-1 0 1,-3 2 55,1 1 0,-1-1-1,1 1 1,-1 0 0,1 0-1,-3 4 1,-47 51 429,-48 69 1,44-53-235,-12 13 34,-349 422 742,333-415-891,-146 177 622,231-270-760,-1 1 1,0-1-1,0 0 0,1 0 0,-1 0 0,0 0 0,0 0 0,-1 0 0,1 0 0,0 0 0,0 0 0,0-1 0,0 1 0,-3 1 0,3-3-32,0 1 1,1 0-1,-1 0 0,1-1 1,-1 1-1,0 0 1,1-1-1,-1 1 0,1-1 1,-1 1-1,1-1 1,-1 1-1,1-1 0,-1 1 1,1-1-1,0 1 1,-1-1-1,1 1 0,0-1 1,-1 0-1,1 1 1,0-1-1,0 0 0,0 1 1,-1-1-1,1 0 1,0 1-1,0-1 0,0 0 1,0 1-1,0-2 1,-2-14-10,1 1 0,1-1 0,0 0 0,0 1 0,2-1 0,0 0 0,8-29 0,5-2-33,25-56 0,14-12 57,4 3-1,74-105 0,-125 206-10,12-16-70,-34 64-250,-63 121 271,-168 327 620,243-479-576,-109 220 372,111-224-344,1-1 0,-1 0 0,1 0 0,-1 1 0,1-1 0,-1 0 0,1 1 0,0-1 0,-1 1 0,1-1-1,0 0 1,0 3 0,1-3-23,-1 0-1,1-1 0,-1 1 0,1-1 1,-1 1-1,1-1 0,0 1 1,-1-1-1,1 1 0,0-1 1,0 0-1,-1 1 0,1-1 1,0 0-1,0 0 0,-1 1 1,1-1-1,0 0 0,0 0 0,0 0 1,-1 0-1,3 0 0,27 2 33,0-1 0,0-2-1,49-7 1,92-25 6,-61 9-18,216-24-68,-303 47-1891,-48 9-2600,11-4 3526,-24 6-3338,-2 1-833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1449 4869,'0'0'1927,"16"-19"-1276,-2 1-492,4-5 105,1 1 1,2 1 0,38-33-1,209-155 2040,189-155-246,157-133-879,-501 410-1311,44-32 19,-156 119 119,-1 0 1,0-1 0,1 1-1,-1 0 1,1 0 0,-1-1-1,0 1 1,1 0-1,-1 0 1,0-1 0,0 1-1,1 0 1,-1-1-1,0 1 1,1-1 0,-1 1-1,0 0 1,0-1 0,0 1-1,0-1 1,1 1-1,-1 0 1,0-1 0,0 1-1,0-1 1,-9-4 28,-24 3-59,29 2 49,-11 1 10,-1 1-1,1 0 1,0 1 0,1 1 0,-1 0-1,1 1 1,-1 0 0,-18 11-1,-107 69 169,117-70-211,-30 19 3,2 2 0,2 3 0,-60 59-1,93-81-11,1 2-1,0 0 0,1 0 0,-21 42 1,28-47 7,1 1 1,1 0 0,0 0 0,1 1 0,1-1 0,0 1-1,1 0 1,0 22 0,1-25 13,2 0-1,0 0 1,0-1-1,1 1 1,1 0-1,0 0 1,1-1 0,0 0-1,1 0 1,0 0-1,1 0 1,1-1-1,-1 0 1,16 19-1,-5-11 82,0-1-1,0-1 1,2-1-1,0 0 0,23 14 1,111 56 321,-153-86-399,1 0 0,-1 1 0,1-1 0,-1 0 0,1 0 0,-1 1 0,0-1 0,1 0 0,-1 1 0,0-1 0,1 0 0,-1 1 0,0-1 0,1 1 0,-1-1 0,0 0 0,0 1 0,1-1 0,-1 1 0,0-1 0,0 1-1,0-1 1,0 1 0,0-1 0,0 1 0,0-1 0,0 1 0,0-1 0,0 1 0,0-1 0,0 1 0,0-1 0,0 1 0,0-1 0,0 1 0,-1-1 0,1 1 0,0-1 0,0 1 0,0-1 0,-1 0 0,1 1 0,0-1 0,-1 1 0,1-1 0,0 0 0,-1 1 0,1-1 0,-1 0-1,1 0 1,0 1 0,-1-1 0,1 0 0,-1 0 0,-26 18 73,26-18-78,-20 10 15,0-1 0,-1-1 0,0-1 0,-24 5 1,-94 12 27,127-22-48,-89 8-59,-184-4 1,198-19-361,88 12 376,0 0-1,0 0 1,0 0-1,0 0 1,1 1-1,-1-1 1,0 0-1,1 0 1,-1 0-1,0 1 1,1-1-1,-1 0 1,1 1-1,-1-1 1,1 0-1,0 1 0,-1-1 1,1 1-1,-1-1 1,2 0-1,12-9-655,0 1 0,0 0 0,1 1-1,17-6 1,69-24-3558,-60 24 2454,27-10-1215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6598,'0'0'3839,"-1"11"-3434,1 37 38,1-47-420,-1 1 0,0 0-1,1 0 1,0-1 0,-1 1 0,1 0-1,0-1 1,0 1 0,-1-1-1,1 1 1,1-1 0,-1 0 0,0 1-1,0-1 1,0 0 0,1 0-1,-1 1 1,0-1 0,3 1 0,29 10 305,-31-12-294,5 2 10,0-1-1,0 0 1,0 0-1,1-1 1,-1 0-1,0 0 1,0-1-1,0 1 0,0-2 1,0 1-1,10-4 1,-14 4-16,1 0 0,-1-1 0,0 0 0,0 1 0,0-1 0,0 0 0,0 0 0,0-1 0,-1 1 0,1-1 0,-1 1 0,1-1 0,-1 0 0,0 0 0,0 0 0,0 0 0,-1 0 0,1 0 0,-1-1 0,0 1 0,1 0 1,-1-1-1,-1 1 0,2-7 0,-1-4 60,0-1 0,-1 1-1,-1 0 1,-4-27 0,3 34-47,1 0-1,-2 0 0,1 0 1,-1 1-1,0-1 0,0 1 1,-1-1-1,1 1 0,-1 0 1,-1 0-1,-6-6 0,10 11-33,0 0 0,0 0 0,0 0 0,-1 0-1,1 0 1,0 0 0,0 1 0,-1-1 0,1 1 0,-1-1-1,1 1 1,0-1 0,-1 1 0,1 0 0,-1 0 0,1-1 0,-1 1-1,1 0 1,-1 1 0,1-1 0,-1 0 0,1 0 0,-1 1 0,1-1-1,0 0 1,-1 1 0,1 0 0,0-1 0,-1 1 0,1 0-1,0-1 1,0 1 0,-2 2 0,-1-1 5,1 1 0,-1 1 0,1-1 0,0 1 0,0-1 0,0 1 0,0 0 0,1 0 0,-3 5-1,-4 14 59,2 1-1,0 0 1,2 0-1,1 0 0,0 1 1,2 0-1,1 0 1,1 0-1,5 40 0,-3-54-61,1 0 0,0-1 0,0 1 0,1-1 0,1 0-1,-1 0 1,2 0 0,-1-1 0,1 1 0,1-1-1,0-1 1,0 1 0,1-1 0,-1-1 0,2 1 0,-1-1-1,1-1 1,0 0 0,1 0 0,-1-1 0,1 0-1,0 0 1,0-1 0,1 0 0,-1-1 0,1-1 0,12 3-1,-3-4 6,0 0 0,0 0 0,0-2 0,0-1 0,-1 0 0,1-2 0,30-8 0,-22 2 5,1-1 0,-2-2-1,1 0 1,32-23 0,-35 19-12,-1 0 0,-1-2 0,-1 0 0,-1-2 0,0 0 0,-2-1 0,0-1 0,28-49 0,-35 51 1,-1-2 1,0 1-1,-2-1 0,-1-1 0,-1 0 0,-1 0 0,-1 0 1,-1 0-1,-1-1 0,-1-48 0,-2 68 2,-1-1-1,1 1 1,-1-1-1,0 1 1,-1-1 0,1 1-1,-1 0 1,0 0 0,0 0-1,-1 0 1,1 0-1,-1 0 1,-5-6 0,6 9-7,0 0 0,-1 0 0,1 1 0,0-1 0,-1 0 1,1 1-1,-1-1 0,1 1 0,-1 0 0,0 0 1,1 0-1,-1 0 0,0 1 0,0-1 0,0 1 0,0-1 1,1 1-1,-1 0 0,0 0 0,0 0 0,0 1 0,0-1 1,0 1-1,0-1 0,1 1 0,-1 0 0,-4 2 0,0 0 0,0 1 0,0 0 0,0 0 0,1 1 0,0-1 0,-9 10 0,-34 38 21,42-45-11,-104 125-1,93-108-10,2 1 0,0 1 0,-22 49 1,36-73-4,1 1 1,0 0 0,0-1 0,0 1 0,1 0 0,-1 0 0,1 0 0,-1 0 0,1 0 0,0-1-1,0 1 1,0 0 0,0 0 0,1 0 0,-1 0 0,1 0 0,0 0 0,1 4 0,0-5 2,0 0-1,-1 0 1,1-1 0,0 1 0,0 0 0,0-1 0,0 1 0,0-1 0,0 1 0,1-1 0,-1 0 0,0 0 0,1 0 0,-1 0 0,0-1 0,1 1 0,-1 0 0,1-1 0,0 0 0,-1 0 0,5 0 0,5 0 7,0 0 1,-1-1-1,1-1 1,-1 0 0,1 0-1,-1-2 1,0 1-1,14-7 1,10-7 13,39-26 1,-49 27-22,1 2 1,1 0-1,29-11 1,-54 25-2,-1-1 1,0 1-1,1-1 0,-1 1 1,1 0-1,-1 0 1,0 0-1,1 0 1,-1 0-1,0 0 0,1 0 1,-1 0-1,1 0 1,-1 1-1,0-1 1,1 0-1,-1 1 0,0-1 1,0 1-1,1 0 1,-1-1-1,2 2 0,-2 0 5,1 0-1,0 0 1,0 0-1,-1 0 0,1 1 1,-1-1-1,0 0 1,0 1-1,1-1 0,-2 0 1,2 4-1,1 6 44,0 1-1,-2 0 0,2 23 1,-3-33-33,1 24-66,-1-3 209,1-1 1,6 34-1,-6-51-327,1 0-1,0 0 0,-1 0 1,2-1-1,-1 1 1,1 0-1,-1-1 0,2 0 1,-1 0-1,0 0 1,1 0-1,0 0 0,0-1 1,8 7-1,-10-10-609,1 0 0,-1-1-1,1 1 1,-1 0 0,1-1-1,-1 0 1,1 0 0,-1 1-1,1-2 1,-1 1 0,1 0-1,3-1 1,-5 1 677,18-3-3256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2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 5765,'0'0'6946,"0"0"-6918,-1 0 0,1 0 0,0 0 0,0 0 0,-1 0 0,1 0 1,0 0-1,-1 0 0,1 0 0,0 0 0,0 0 0,-1 0 0,1 0 0,0 0 0,-1 0 1,1 0-1,0 0 0,0 0 0,-1 0 0,1 0 0,0 1 0,-1-1 0,1 0 0,0 0 1,0 0-1,0 0 0,-1 1 0,1-1 0,0 0 0,0 0 0,0 0 0,-1 1 1,1-1-1,0 0 0,0 0 0,0 1 0,0-1 0,0 0 0,-1 1 0,1-1 0,0 0 1,0 0-1,0 1 0,0 0 0,1 4 88,1 0-1,-1 1 1,1-1 0,0 0-1,1 1 1,3 6 0,1 3 78,62 120 1147,25 60-318,-91-186-967,0-1 0,-1 1 0,1 0 0,-2 0 0,1 0-1,-1 0 1,0 0 0,-1 0 0,0 0 0,-1 0 0,0 0 0,-4 15-1,5-23-51,0 0 0,-1-1-1,1 1 1,0-1 0,-1 1-1,1-1 1,-1 1-1,1-1 1,-1 1 0,1-1-1,-1 0 1,1 1 0,-1-1-1,0 0 1,1 1-1,-1-1 1,1 0 0,-1 0-1,0 1 1,1-1 0,-1 0-1,0 0 1,1 0-1,-1 0 1,0 0 0,1 0-1,-1 0 1,0 0 0,1 0-1,-1 0 1,0-1-1,1 1 1,-1 0 0,1 0-1,-1-1 1,0 1 0,0-1-1,-22-12-125,21 10 109,0 1 0,0-1 0,0 1 0,1-1-1,-1 0 1,1 0 0,0 0 0,0 0 0,0 0-1,0 0 1,0 0 0,0-5 0,-1-41-39,2 34 62,1 3-17,0-1-1,1 0 1,0 0 0,1 1 0,0-1 0,1 1-1,0 0 1,1 0 0,0 0 0,1 1 0,1-1-1,10-13 1,-8 13-51,1 0-1,0 1 1,0 0-1,2 1 1,-1 0-1,1 1 1,0 0 0,1 1-1,0 0 1,20-7-1,19-5-961,1 3 0,110-21-1,116 1-5397,-259 35 5797,117-9-3991,-81 7 2316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2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355 822 32,'0'0'7009,"-11"-7"-6331,-38-21 11,45 26-535,-1 0 1,1 0 0,-1 1-1,1-1 1,-1 1-1,0 0 1,1 1-1,-1-1 1,0 1-1,0 0 1,0 0-1,1 1 1,-1-1-1,0 1 1,0 0-1,1 0 1,-7 3-1,3-1-28,0 0 0,1 1 0,-1 0 0,1 0-1,0 1 1,1 0 0,-1 0 0,1 0 0,0 1 0,0 0-1,0 0 1,1 1 0,0-1 0,0 1 0,1 0-1,-4 8 1,-7 16 173,2 0-1,-15 51 1,26-77-275,-9 31 161,-11 61 1,20-85-138,0 1 0,1-1 1,1 1-1,0-1 1,1 1-1,0-1 0,1 1 1,6 21-1,-6-29-25,0 0-1,0 1 0,0-1 0,1 0 1,0-1-1,0 1 0,0 0 0,1-1 1,-1 0-1,1 1 0,0-2 1,0 1-1,1 0 0,8 5 0,-6-6-13,-1 0 0,1 0 0,-1-1-1,1 0 1,0 0 0,-1-1-1,1 0 1,0 0 0,0 0-1,12-1 1,-2-2-22,-1 0-1,1-1 0,-1-1 1,0-1-1,0 0 0,0-1 1,-1 0-1,1-1 0,14-11 1,1-1-107,-1-2 0,-2-2 1,0 0-1,-1-2 0,-2 0 1,0-2-1,29-43 0,-32 36-155,-1-1 0,-2-1 0,-1 0 0,-2-2 0,-1 0 0,12-55 0,-12 25-507,-3 0 0,3-86-1,-9-138-788,-6 263 1555,-1-13 45,-8-73 0,9 114-23,0 0 0,-1 0 0,1 0 0,0 0 0,0 0 0,0 0 0,-1 0 0,1 0 0,0 0 0,-1 0 0,1 0 0,-1 0 0,1 0 0,-1 1 0,0-1 0,1 0 0,-1 0 0,0 1 0,0-2 0,0 2 1,0 0 0,1 0 0,-1 0-1,1 0 1,-1-1 0,0 2 0,1-1-1,-1 0 1,0 0 0,1 0 0,-1 0-1,1 0 1,-1 0 0,1 1 0,-1-1-1,0 0 1,1 0 0,-1 1 0,1-1-1,-1 0 1,1 1 0,-1-1 0,0 1-1,-3 3 39,0 1 0,0 0-1,0-1 1,1 1 0,-4 8-1,-10 20 196,1 1 0,2 1-1,-17 61 1,-10 117 1017,17 139-70,31 0-591,-5-306-483,7 95 478,-9-140-576,0 1-1,1 0 0,-1-1 1,0 1-1,1 0 0,-1-1 1,1 1-1,-1 0 0,1-1 1,0 1-1,0-1 0,-1 1 1,1-1-1,0 1 0,1-1 1,-1 0-1,0 0 0,0 1 1,0-1-1,1 0 0,-1 0 1,1 0-1,1 1 0,0-2-5,-1 1-1,0-1 1,0 0-1,1 0 1,-1 0-1,0 0 1,0 0-1,1 0 1,-1-1-1,0 1 1,0-1-1,0 0 0,0 0 1,1 1-1,1-3 1,8-3-22,-1-2 1,0 1-1,-1-1 0,16-16 1,22-23-92,51-48 100,-85 83 19,0 1 1,1 0-1,1 1 0,0 1 1,19-8-1,-34 16-13,1 0 1,0 0-1,0 0 0,0 1 1,-1-1-1,1 1 1,0-1-1,0 1 1,0 0-1,0 0 0,0 0 1,0 0-1,0 0 1,0 0-1,0 0 0,0 1 1,0-1-1,-1 1 1,1-1-1,0 1 0,0 0 1,0 0-1,-1 0 1,1 0-1,0 0 1,-1 0-1,1 0 0,-1 1 1,1-1-1,-1 0 1,0 1-1,0-1 0,1 1 1,-1 0-1,0-1 1,0 1-1,-1 0 0,1-1 1,0 1-1,0 0 1,0 3-1,2 6 25,-1 0 0,1 1-1,-2-1 1,0 1 0,0 17-1,-1-14 50,1 1 0,0-1 0,1 1 0,6 20-1,-8-35-71,1 0-1,0 1 0,-1-1 0,1 0 1,0 0-1,0 0 0,0 0 0,0 0 0,0 0 1,0 0-1,0-1 0,0 1 0,0 0 1,0-1-1,0 1 0,0 0 0,1-1 0,-1 1 1,0-1-1,0 0 0,1 1 0,-1-1 1,0 0-1,1 0 0,-1 0 0,0 0 0,1 0 1,-1 0-1,0 0 0,1 0 0,1-1 1,2 0-23,1 0 0,0-1 1,-1 0-1,0 1 1,1-2-1,5-2 1,5-5-3,0-1 0,-1 0 0,-1-1 0,1-1 1,-2 0-1,0-1 0,-1 0 0,12-17 0,-6 2 51,0 0-1,-2-2 1,20-49-1,-35 74-21,6-8 38,-3 33 322,-4 116 276,2 41 239,0-166-2286,-2-29-8634,-5-11 6695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6406,'0'0'4276,"-1"-9"-4228,4-20 14,-3 30-61,0-1-1,0 0 1,0 0-1,0 0 1,0 0-1,0 0 1,0 0 0,0 0-1,0 0 1,0 1-1,0-1 1,0 0-1,0 0 1,0 0-1,0 0 1,0 0 0,0 0-1,0 0 1,0 0-1,0 0 1,0 0-1,0 1 1,0-1-1,0 0 1,1 0-1,-1 0 1,0 0 0,0 0-1,0 0 1,0 0-1,0 0 1,0 0-1,0 0 1,0 0-1,0 0 1,1 0 0,-1 0-1,0 0 1,0 0-1,0 0 1,0 0-1,0 0 1,0 0-1,0 0 1,0 0 0,1 0-1,-1 0 1,0 0-1,0 0 1,0 0-1,0 0 1,0 0-1,0 0 1,0 0 0,0 0-1,0 0 1,1 0-1,-1-1 1,0 1-1,0 0 1,0 0-1,0 0 1,0 0 0,0 0-1,0 0 1,0 0-1,0 0 1,0 0-1,0-1 1,7 26-64,-2 11-595,-2 0 1,-1 0-1,-6 67 1,3-99 564,-5 77-1945,-2 52-1898,8-64 1865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5 135 5573,'0'0'6198,"6"13"-5563,-1-2-485,-1-5-70,-1 1-1,0 0 1,-1-1-1,1 1 1,-1 1-1,-1-1 1,1 0-1,-1 0 1,0 13-1,-3 136 1208,3-167-1252,1 1 0,0 0 1,0 0-1,1 0 0,1 1 1,-1-1-1,9-14 0,42-72 255,-48 87-286,5-11 10,2 1 0,0-1 0,1 2-1,1 0 1,1 1 0,32-27-1,-46 42-10,0 0 0,0 1-1,0-1 1,0 1 0,1 0-1,-1-1 1,1 1-1,-1 0 1,1 1 0,-1-1-1,1 0 1,-1 1 0,1-1-1,0 1 1,-1 0-1,1 0 1,0 0 0,-1 0-1,1 1 1,0-1 0,-1 0-1,1 1 1,-1 0-1,1 0 1,-1 0 0,1 0-1,-1 0 1,0 0 0,4 3-1,-2 0 7,1 0 0,-1 0 1,0 0-1,-1 1 0,1 0 0,-1-1 0,0 1 0,0 1 0,0-1 1,-1 0-1,1 1 0,1 7 0,4 22 52,-1 0 0,2 38 0,5 33 86,-11-91-69,1 1 0,1-1 0,0 0 0,11 22 1,-14-34-70,0 0 0,0-1-1,0 1 1,0-1 0,1 1 0,-1-1 0,1 0 0,-1 0 0,1 0 0,0-1 0,0 1 0,0 0 0,0-1 0,0 0 0,0 0 0,0 0 0,0 0-1,0 0 1,0-1 0,1 1 0,4-1 0,4 0-22,-1 0-1,1 0 0,-1-1 0,20-5 1,-9 0-9,0-1 1,-1-2 0,1 0-1,-2-1 1,1 0 0,-2-2-1,0-1 1,0 0 0,24-23-1,-36 28 30,1 0 0,-2-1 0,1 0 0,-1 0 0,0-1 0,-1 0 0,0 0 0,-1 0 0,0 0 0,-1-1 0,0 0 0,3-14 0,-1-11 32,-2 0 0,-1-48 0,-2 84-40,0-4 3,0 1 0,0 0 0,0 0 0,-1 0 0,1 0 0,0 0-1,-1 0 1,0 0 0,0 0 0,0 0 0,0 0 0,-1 1-1,1-1 1,-1 0 0,-2-3 0,3 5-2,-1 0 1,0-1-1,0 1 0,0 0 1,0 0-1,0 0 0,0 1 1,0-1-1,0 0 0,0 1 1,0 0-1,-1-1 0,1 1 1,0 0-1,0 0 0,0 0 1,-1 0-1,1 0 0,0 1 1,0-1-1,-4 2 0,-3 1 8,-1 0 0,1 1 0,0 0 0,1 0 0,-1 1 0,1 0 0,0 0 0,0 1 0,-8 7 0,-6 8 39,-32 37 1,49-52-47,-1 0 0,2 0 0,-1 0 0,1 1-1,0 0 1,0-1 0,1 1 0,0 1 0,0-1 0,0 0 0,1 1 0,1-1 0,-1 1-1,1 0 1,0 0 0,1 8 0,0-14 1,1 0 0,-1 0 0,1 0 0,0 0 0,0 0 0,0 0 0,0-1 0,0 1 0,0 0 0,1 0 0,-1-1 0,1 1 0,-1-1 0,1 1 0,-1-1 0,1 0 0,0 0 0,0 0 0,-1 0 0,1 0 0,0 0 0,0 0 0,0 0 0,0-1 0,0 1 0,4 0 0,5 1 18,1 1 0,0-2 1,13 1-1,-13-2 6,0 0 0,0-1 0,0 0 1,0-1-1,0 0 0,-1-1 1,1 0-1,19-9 0,-31 12-26,1 0-1,-1 0 1,0 0-1,0 0 1,1 0-1,-1 0 0,0 0 1,0 0-1,0 0 1,1 0-1,-1 0 1,0 0-1,0 0 1,0 0-1,1 0 1,-1 0-1,0 0 1,0 0-1,0 0 1,1 1-1,-1-1 1,0 0-1,0 0 0,0 0 1,0 0-1,1 0 1,-1 1-1,0-1 1,0 0-1,0 0 1,0 0-1,0 0 1,0 1-1,0-1 1,1 0-1,-1 0 1,0 0-1,0 1 1,0-1-1,0 0 1,0 0-1,0 0 0,0 1 1,1 9 54,-1-9-40,0 28 44,-1 1 0,-2-1 1,0 0-1,-9 31 0,-38 116 294,34-125-324,-34 108-36,-72 251-49,32 7-4,81-349 24,-9 55-42,15-107 78,-1-1 1,-1 1-1,0-1 0,-1 0 1,-13 21-1,14-29 3,0 1 0,0-2 1,-1 1-1,0-1 0,-1 1 0,1-2 0,-1 1 0,0-1 1,-1 0-1,1 0 0,-1-1 0,0 0 0,0-1 1,0 1-1,-13 2 0,3-2 2,0 0 0,0-2 0,0 0 0,-1-1 0,1 0-1,-26-4 1,37 3 4,0-1 1,0-1-1,0 1 0,1-1 0,-1 0 0,0-1 0,1 0 0,0 0 0,-1 0 0,1 0 0,0-1 0,1 0 0,-1-1 0,1 1 0,-9-10 1,9 7-1,0 0 1,0 0 0,0 0 0,1-1-1,0 0 1,1 0 0,0 0 0,0 0 0,0-1-1,1 1 1,1-1 0,-2-11 0,1-6-21,2-1 1,0 1 0,2-1-1,1 1 1,1 0 0,1 0-1,11-34 1,-2 22 91,1 2 0,1 0 0,2 1 1,30-43-1,-7 19-587,77-82 0,56-34-3829,-108 112 380,-1 1-802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4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6182,'0'0'7548,"-2"0"-6891,2 0-639,0 0-1,0 0 1,-1 1-1,1-1 1,0 0 0,0 0-1,-1 0 1,1 0-1,0 0 1,0 0 0,-1 1-1,1-1 1,0 0-1,0 0 1,0 0 0,-1 1-1,1-1 1,0 0-1,0 0 1,0 0 0,0 1-1,-1-1 1,1 0-1,0 1 1,0-1 0,0 0-1,0 0 1,0 1-1,0-1 1,0 0 0,0 0-1,0 1 1,0-1-1,0 0 1,0 1 0,0-1-1,-3 35 756,2 60-1,2-15-112,-3-26-321,2 4-53,-3 0 1,-3 0-1,-16 72 0,9-92-756,12-38 427,1 0-1,0 1 1,0-1 0,0 0-1,0 0 1,0 0-1,0 0 1,-1 0-1,1 0 1,0 0 0,0 0-1,0 1 1,0-1-1,0 0 1,-1 0-1,1 0 1,0 0 0,0 0-1,0 0 1,0 0-1,0 0 1,-1 0-1,1 0 1,0 0 0,0 0-1,0 0 1,0 0-1,-1 0 1,1 0-1,0 0 1,0 0 0,0-1-1,0 1 1,0 0-1,-1 0 1,1 0-1,0 0 1,0 0 0,0 0-1,0 0 1,0 0-1,0-1 1,-1 1 0,1 0-1,0 0 1,0 0-1,0 0 1,0 0-1,0-1 1,0 1-1,-6-8-1627,-12-38-5525,8 11 2712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43 13421,'0'0'3011,"-20"11"-2921,-59 36-20,76-45-64,1 0 1,-1 0-1,0 0 1,1 0 0,0 0-1,-1 0 1,-1 4-1,1 6 42,3-5-26,-1-2-17,0 0-1,0 0 1,1 0-1,-1 0 0,1 0 1,1 0-1,-1 0 0,1 0 1,-1 0-1,1 0 1,1 0-1,-1-1 0,1 1 1,2 5-1,-2-7-1,0 0 0,1 0 0,-1-1 1,0 1-1,1 0 0,0-1 0,0 0 0,0 1 0,0-1 0,0 0 0,0-1 1,1 1-1,-1 0 0,0-1 0,1 0 0,-1 0 0,1 0 0,0 0 0,4 0 1,0 0 15,0 0 0,0-1 0,0 1 0,0-2 0,0 1 0,0-1 1,0 0-1,0-1 0,-1 0 0,1 0 0,0-1 0,7-3 0,-11 4-1,0 0-1,0-1 0,0 1 0,-1-1 1,1 0-1,-1 0 0,0 0 1,1-1-1,-1 1 0,-1-1 0,1 1 1,0-1-1,-1 0 0,0 0 0,0 0 1,0-1-1,0 1 0,-1 0 0,0-1 1,0 1-1,0-1 0,0-6 1,0 1-12,0 1 0,-1-1 0,0 0 1,0 0-1,-1 1 0,-1-1 1,0 0-1,0 1 0,-1-1 1,-6-15-1,7 23-132,0-1 1,0 1-1,0 0 1,0-1-1,0 1 1,-1 0-1,1 0 0,-1 1 1,1-1-1,-1 0 1,0 1-1,1-1 1,-1 1-1,0 0 0,0 0 1,0 0-1,0 1 1,0-1-1,0 1 1,0-1-1,-5 1 0,3 0-744,1 0 1,-1 0-1,0 1 0,0 0 0,0 0 0,0 0 0,1 0 0,-1 1 0,1-1 0,-1 1 0,1 0 0,-8 6 0,-6 5-2616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5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25 7239,'0'0'4965,"-2"-2"-4656,0 2-219,2-1-62,-1 1-1,0 0 1,1 0 0,-1-1 0,0 1 0,1 0 0,-1-1 0,0 1 0,1-1 0,-1 1 0,1-1 0,-1 1-1,1-1 1,-1 1 0,1-1 0,-1 1 0,1-1 0,0 0 0,-1 1 0,1-1 0,0 0 0,-1 0 0,2 0-13,-1 1 1,0-1 0,0 0 0,1 1-1,-1-1 1,1 1 0,-1-1-1,1 1 1,-1-1 0,1 1 0,-1 0-1,1-1 1,-1 1 0,1 0 0,-1-1-1,1 1 1,0 0 0,-1 0 0,1-1-1,-1 1 1,1 0 0,0 0 0,-1 0-1,1 0 1,0 0 0,-1 0 0,2 0-1,19-1 97,-19 1-104,0 0-11,0 0-1,-1 0 1,1 1 0,0-1-1,0 1 1,0-1 0,0 1-1,0 0 1,-1-1 0,1 1-1,0 0 1,-1 0 0,1 1-1,-1-1 1,1 0 0,-1 0-1,1 1 1,-1-1 0,0 1-1,0-1 1,0 1 0,0 0-1,0-1 1,0 1 0,0 0-1,0 0 1,-1-1 0,1 1-1,-1 0 1,1 0 0,-1 3-1,2 8-272,0 0 0,-1 0 0,-2 21 0,1-25-13,-3 22-1928,0 0 0,-11 39-1,4-26-1097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5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83 7687,'0'0'5349,"7"14"-4847,0-2-382,-3-6-58,0 1 0,-1 0 0,0 0 0,0 1-1,0-1 1,-1 1 0,0-1 0,0 1 0,-1 0 0,1 15 0,-2 1 137,-1 0 0,-1 0 0,-1 0 0,-1 0 0,-1 0 0,-1-1 0,-1 1 0,-1-2 0,-1 1 0,-13 22 0,22-45-191,0 0 1,0-1 0,0 1 0,0 0-1,0 0 1,0 0 0,0 0-1,0 0 1,0 0 0,0 0 0,0 0-1,0 0 1,0 0 0,0 0-1,0 0 1,0-1 0,0 1 0,0 0-1,0 0 1,0 0 0,0 0-1,-1 0 1,1 0 0,0 0 0,0 0-1,0 0 1,0 0 0,0 0 0,0 0-1,0 0 1,0 0 0,0 0-1,0 0 1,0 0 0,0 0 0,-1 0-1,1 0 1,0 0 0,0 0-1,0 0 1,0 0 0,0 0 0,0 0-1,0 0 1,0 0 0,0 0-1,0 0 1,0 0 0,-1 0 0,1 0-1,0 0 1,0 0 0,0 0 0,0 0-1,0 0 1,0 0 0,0 0-1,0 0 1,0 0 0,0 0 0,0 1-1,0-1 1,0 0 0,0 0-1,0 0 1,0 0 0,0 0 0,-2-12 126,1-18-100,2 12 3,0 0-1,2 0 1,0 0 0,1 0-1,1 1 1,9-22 0,2 0 54,34-58 0,-39 79-74,0 1 0,1 0 0,17-16-1,-21 24-8,0 0 0,1 1 0,0 1 0,1-1 0,0 2 0,19-11 0,-25 15-6,-1 0 1,0 1-1,1 0 0,0-1 1,-1 1-1,1 1 1,0-1-1,0 0 0,-1 1 1,1 0-1,0 0 0,0 0 1,0 0-1,-1 1 0,1-1 1,0 1-1,-1 0 1,8 3-1,-7-1 6,1-1 0,-1 1 1,0 0-1,0 1 0,-1-1 0,1 1 1,-1 0-1,1-1 0,-1 1 0,0 1 1,-1-1-1,4 7 0,2 7 15,-1-1 0,-2 1 0,1 0 0,-2 1 0,0-1 0,1 27 0,-2 5-747,-1-1 1,-3 1-1,-2 0 0,-12 59 0,7-56-7151,8-31 2899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6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463 156 4933,'0'0'1948,"19"-10"-1345,58-33 6,-73 41-417,0 0 1,0 0-1,-1-1 1,1 1-1,0-1 1,-1 0-1,3-3 0,-5 5-127,-1 0-1,1 0 1,-1 1 0,0-1-1,0 0 1,0 0-1,1 0 1,-1 1-1,0-1 1,0 0-1,0 0 1,0 0-1,0 1 1,0-1-1,0 0 1,-1 0-1,1 0 1,0 0-1,0 1 1,-1-3-1,0 0 21,-1 0-17,1 0 0,-1 0 0,1 0 0,-1 0 0,0 0 0,0 0 1,0 1-1,-1-1 0,1 1 0,-1-1 0,1 1 0,-1 0 0,0 0 0,0 0 0,0 1 0,0-1 1,0 0-1,0 1 0,0 0 0,-1 0 0,1 0 0,-7-1 0,-9-1 163,1 1-1,-38-1 0,41 3-106,-9 0 33,1 1-1,-1 1 1,1 1 0,0 1 0,-40 13-1,49-13-17,0 2 0,-1 0-1,2 1 1,-1 0 0,1 1 0,0 0-1,1 1 1,0 1 0,-21 20-1,28-23-74,-1 0-1,1 0 1,1 0-1,-1 1 0,1-1 1,0 1-1,1 0 1,0 0-1,0 0 0,1 1 1,0-1-1,-1 13 1,2-16-37,1 0-1,0 1 1,0-1 0,1 1 0,-1-1 0,1 0 0,0 1-1,1-1 1,-1 0 0,1 0 0,0 0 0,0 0 0,1 0-1,0 0 1,0-1 0,0 1 0,0-1 0,0 0 0,1 0-1,6 6 1,13 6 77,1-1-1,0-1 0,1-1 1,0-1-1,48 16 1,-31-13-11,42 23-1,-51-20 22,-1 2-1,47 38 1,-63-44-62,0 0 0,-1 1 0,0 1 0,-2 0 0,0 1 0,12 20 0,-23-33-33,0 0-1,1 0 1,-1 1 0,-1-1-1,1 0 1,-1 1 0,1-1-1,-1 1 1,-1 0 0,1-1-1,-1 1 1,1 0 0,-1-1-1,-2 10 1,1-11-6,0 1-1,0-1 1,-1 0 0,1 1-1,-1-1 1,0 0 0,0 0-1,0 0 1,-1-1 0,1 1 0,0 0-1,-1-1 1,0 1 0,0-1-1,0 0 1,0 0 0,0 0-1,0-1 1,-6 3 0,-9 4 5,0-2 1,-1 0-1,1-1 0,-1-1 1,-30 2-1,-99-1 61,115-6-65,12 1-9,0-1 0,0-1 1,0-1-1,0-1 0,-26-8 1,36 8-19,0 0 0,0-1-1,0 0 1,1-1 0,0 0 0,0-1 0,0 1 0,1-2 0,0 0 0,-15-16 0,22 22-68,0 0 1,0-1 0,0 1 0,0 0 0,1-1 0,-1 1 0,1-1 0,0 0 0,0 1-1,0-1 1,0 0 0,0 0 0,0 0 0,1 0 0,0 0 0,-1 0 0,1 0 0,0 1 0,0-1-1,1 0 1,-1 0 0,0 0 0,1 0 0,0 0 0,0 0 0,0 0 0,0 1 0,0-1-1,0 0 1,1 1 0,0-1 0,-1 1 0,1 0 0,0-1 0,0 1 0,4-3 0,6-6-1646,1 1 1,0 1-1,1 0 1,0 1 0,19-8-1,-28 14 960,41-22-4455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6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8744,'0'0'6508,"4"10"-5761,1 6-450,0-1 0,-2 0 1,0 1-1,0 0 0,0 20 0,-3 6 196,-1 0 1,-2 0-1,-2 0 0,-19 72 0,-45 92 362,16-55-306,50-142-523,1-2 22,0 0-1,0 0 0,0 1 1,1-1-1,-1 11 1,2-17-37,0 1 1,0 0 0,1-1 0,-1 1 0,0-1 0,1 1 0,-1-1 0,1 1 0,-1-1 0,1 1 0,0-1-1,0 0 1,-1 1 0,1-1 0,0 0 0,0 0 0,0 1 0,1-1 0,-1 0 0,0 0 0,0 0 0,0 0-1,1-1 1,-1 1 0,1 0 0,-1 0 0,1-1 0,-1 1 0,3 0 0,7 1 15,0 1 0,0-2 0,1 1 1,-1-2-1,0 1 0,0-2 0,1 1 1,15-4-1,92-26 75,-55 12-60,17-1-306,158-15 0,-236 33-1044,1 1 3860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6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10954,'0'0'4682,"4"22"-3876,0-1-589,2 6 89,-2 0 0,-1 0 0,0 35 1,-27 291 1719,0-47-929,23-296-1038,1 0 0,1 0 1,-1 0-1,5 20 1,-4-27-43,0 0-1,1 0 1,-1 1 0,0-1-1,1 0 1,0 0 0,0-1-1,0 1 1,0 0 0,0 0-1,1-1 1,-1 0 0,1 1-1,-1-1 1,1 0-1,0 0 1,0 0 0,4 1-1,3 1 19,0 0-1,0-1 0,0 0 1,0-1-1,0 0 0,18 1 1,65-4 74,-67 0-80,321-26 106,-163 10-93,62-6-293,-241 23 1050,-1 0-3549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7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8968,'0'0'5141,"19"-9"-4553,2-1-412,-9 4-61,1 0 0,-1 0 0,1 1-1,0 1 1,0 0 0,1 1-1,22-2 1,127-9 966,208 8 0,-370 5-1103,0 1 0,0 0 0,0 0 0,1 0 0,-1 1 0,0-1 0,0 0 0,0 0 0,0 1 0,1-1 0,-1 0 0,0 1 0,0-1 0,0 1 0,0 0 0,0-1 0,2 2 1,-3-1-51,0 0 0,0 0 0,0 0 0,0 0 0,1 0 0,-2 0 0,1 0 0,0 0 0,0 0 0,0 0 0,0 0 0,-1 0 0,1 0 0,0 0 1,-1 0-1,1 0 0,0 0 0,-1 0 0,0-1 0,1 1 0,-1 0 0,0 1 0,-5 5-878,1 0 0,-1 0-1,-1 0 1,0-1 0,1 0 0,-2 0-1,1 0 1,-1-1 0,0 0 0,-14 6-1,-26 10-3602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7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9353,'0'0'3876,"22"-5"-2782,-2 1-847,129-24 1337,47 3 346,383 2 0,-534 29-1704,-14-2-1160,-11-4-2747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8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8968,'0'0'6892,"2"9"-6326,8 61 650,4 117 0,-10-103-706,2 14 71,10 266 749,-16-362-1293,0-8-1756,3-28-1121,1 1 0,1 0-1,13-45 1,-16 68 2147,11-45-3455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8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6374,'0'0'5984,"12"7"-5194,47 28 468,74 30-1,-37-25-32,174 101 1,-239-122-1119,-1 2 0,-1 1 0,-1 1 1,-1 2-1,-2 0 0,0 2 0,-1 1 1,-2 0-1,22 39 0,-37-55-75,-1 0 0,0 0 0,-1 1-1,-1-1 1,0 1 0,0 0 0,-2 1 0,1-1 0,-1 17 0,-1-21-11,-2 0 0,1-1 1,-1 1-1,-1 0 1,1-1-1,-1 1 1,-1-1-1,0 0 1,0 0-1,-1 0 1,1 0-1,-2 0 1,1-1-1,-1 0 1,-8 9-1,-2 0 10,0-2-1,-1 0 1,-1 0-1,-1-2 1,0 0-1,0-1 1,-20 8 0,-12 3-82,-82 25 1,-108 12-248,189-50-277,-1-3 0,-91-1 0,141-5 403,-1 0 0,0 0-1,1 0 1,-1-1 0,1 1 0,-1-1-1,1 1 1,-1-1 0,1 0 0,-1 0-1,1 0 1,0-1 0,-1 1 0,1-1 0,0 1-1,0-1 1,0 1 0,0-1 0,-2-2-1,3 2-143,1 0 0,-1 0 0,0 1-1,1-1 1,-1 0 0,1 0 0,-1 0-1,1 0 1,0 1 0,0-1 0,0 0-1,0 0 1,0 0 0,0 0 0,1 0-1,-1 0 1,0 1 0,1-1 0,0 0-1,-1 0 1,1 1 0,0-1 0,0 0-1,0 1 1,0-1 0,0 1 0,2-3-1,19-21-3462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8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8328,'0'0'6022,"-7"22"-5446,0-2-422,-1 0 16,2 0 0,0 1 1,1-1-1,1 1 0,-1 26 0,-15 426 3406,20-462-3487,0 110 837,0-119-910,0 0 0,0 0 1,1 0-1,-1 0 1,1 0-1,-1 0 0,1-1 1,0 1-1,0 0 1,0 0-1,0 0 0,0-1 1,0 1-1,0 0 1,0-1-1,1 1 0,-1-1 1,1 0-1,1 2 1,1-1 7,-1 0 1,1 0 0,0 0 0,0 0 0,-1-1-1,1 0 1,0 0 0,8 1 0,5 0 22,0-1 1,-1-1 0,29-4 0,13-5 25,109-34 0,-33 6-59,126-19-537,-211 41-1458,-62 2-5856,-5 4 3545,-3 1-331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4:39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61 14990,'0'0'4159,"9"-10"-3962,-3 2-147,-4 5-37,0 0-1,0 0 1,0 0-1,0 0 1,1 1 0,-1-1-1,1 1 1,0-1 0,0 1-1,0 0 1,0 0 0,0 0-1,0 1 1,0-1-1,1 1 1,-1 0 0,1-1-1,-1 1 1,1 1 0,3-1-1,2 0 25,-1 1-1,1 1 1,-1 0-1,1 0 1,-1 1 0,1 0-1,-1 0 1,0 1-1,0 0 1,0 0-1,0 1 1,8 5-1,-12-6-8,0 0 0,0 0 1,0 0-1,-1 1 0,1 0 0,-1-1 0,0 1 0,0 0 0,0 1 0,-1-1 0,1 0 0,-1 1 0,0-1 1,-1 1-1,1 0 0,-1 0 0,1 0 0,-2-1 0,1 1 0,0 0 0,-1 0 0,0 6 0,-1-5-20,0-1-1,0 1 1,-1-1-1,1 1 1,-1-1-1,-1 0 1,1 1-1,-1-1 1,1 0-1,-1-1 0,-1 1 1,1 0-1,-1-1 1,0 0-1,0 0 1,-6 5-1,-10 7 15,0-1 0,-30 16 0,44-27-17,-74 42 26,-86 58-35,166-104 6,0 0 0,0 0 0,-1 0 0,1 0 0,0 0 0,0 0 0,0 0 0,-1 0 0,1 0 0,0 0 0,0 0 0,0 1 0,-1-1 0,1 0 0,0 0 0,0 0 0,0 0 0,0 1 0,0-1 0,-1 0 0,1 0 0,0 0 0,0 1 0,0-1 1,0 0-1,0 0 0,0 0 0,0 1 0,0-1 0,0 0 0,0 0 0,0 1 0,0-1 0,0 0 0,0 0 0,0 0 0,0 1 0,0-1 0,0 0 0,0 0 0,0 1 0,0-1 0,0 0 0,0 0 0,1 1 0,7 1 27,-6-2-13,23 4 21,-1-1 0,1-1 0,25-2 0,79-9-119,-62 4-149,44-2-1400,-2 2-3770,-37 2-764,-3 1-497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5:29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8104,'0'0'6240,"3"23"-5546,0 2-503,2 11 144,-2 0 0,-1 45 0,-34 229 1782,15-185-1282,14-96-531,1 0 1,1 0-1,5 42 0,-3-67-279,0 0 1,0 0-1,0 1 0,0-1 0,1-1 0,0 1 0,-1 0 1,2 0-1,-1 0 0,0-1 0,1 1 0,-1-1 0,1 0 0,0 0 1,0 0-1,0 0 0,1 0 0,-1-1 0,1 0 0,-1 1 0,1-1 1,0 0-1,0-1 0,0 1 0,0-1 0,7 2 0,8 1 45,0-1-1,1-1 0,-1 0 0,30-3 0,21-4 35,-1-3-1,76-19 0,-44 7-28,375-42-23,-304 43-232,-142 17 265,-29 2-170,-22 3-5959,-10 3 1229,-10-1-1078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6:06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 1153,'0'0'3379,"-8"-6"-3165,-25-15-1,33 21-207,0 0-1,1-1 0,-1 1 0,0 0 1,0 0-1,0 0 0,0 0 1,0 0-1,0 0 0,0 0 0,0 0 1,0 0-1,1 0 0,-1 0 0,0 0 1,0 0-1,0-1 0,0 1 1,0 0-1,0 0 0,0 0 0,0 0 1,0 0-1,0 0 0,0 0 0,0-1 1,0 1-1,0 0 0,0 0 1,0 0-1,0 0 0,0 0 0,0 0 1,0 0-1,0-1 0,0 1 0,0 0 1,0 0-1,0 0 0,0 0 1,0 0-1,0 0 0,0 0 0,0 0 1,0-1-1,0 1 0,-1 0 0,1 0 1,0 0-1,0 0 0,0 0 0,0 0 1,0 0-1,0 0 0,0 0 1,0 0-1,0 0 0,-1 0 0,1 0 1,0 0-1,0 0 0,0 0 0,11-1 68,-9 1-24,235 21 930,-151-11-789,190 21 174,481 59-10,-5 42-458,-172 22-21,-7 26 66,162 46-34,-426-153 343,-309-73-246,0 0-1,1 0 1,-1 0-1,0 0 1,1 0-1,-1 1 1,0-1-1,1 0 1,-1 0-1,0 0 1,1 0-1,-1 0 1,0 0-1,1 0 1,-1 0-1,0 0 1,1 0-1,-1-1 1,0 1-1,1 0 0,-1 0 1,0 0-1,0 0 1,1 0-1,-1-1 1,0 1-1,1 0 1,-1 0-1,0 0 1,0-1-1,1 1 1,-1 0-1,-6-9-235,-15-9-441,-5 0-917,0 1-1,-37-17 0,18 14-16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6:0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2434,'0'0'4575,"-8"1"-4265,2-1-236,-15 4 174,21-4-244,0 0 0,0 0-1,0 0 1,-1 0 0,1 0 0,0 0 0,0 0 0,0 0-1,0 0 1,0 0 0,0 0 0,0 0 0,0 1-1,-1-1 1,1 0 0,0 0 0,0 0 0,0 0 0,0 0-1,0 0 1,0 0 0,0 0 0,0 0 0,0 1-1,0-1 1,0 0 0,0 0 0,0 0 0,0 0 0,0 0-1,0 0 1,0 1 0,0-1 0,0 0 0,0 0 0,0 0-1,0 0 1,0 0 0,0 0 0,0 0 0,0 1-1,0-1 1,0 0 0,0 0 0,0 0 0,0 0 0,0 0-1,0 0 1,14 8 266,27 6 36,1-2 0,1-1 0,59 6 0,-40-7-136,1617 349 785,-478-3-1155,-883-257 80,109 26-109,3-25 95,-274-76 63,-122-21 148,0-1 0,53-5 0,-86 4-102,-1-1 0,1 0 1,0 0-1,0 0 0,0 0 0,0-1 0,-1 1 1,1 0-1,0 0 0,0 0 0,0-1 0,-1 1 1,1 0-1,0-1 0,0 1 0,-1-1 0,1 1 1,0-1-1,-1 1 0,1-1 0,-1 1 0,1-1 1,-1 1-1,1-1 0,-1 0 0,1 1 0,-1-1 0,1 0 1,-1 0-1,0 1 0,1-1 0,-1 0 0,0 0 1,0 0-1,0 1 0,1-1 0,-1 0 0,0 0 1,0 0-1,0 0 0,0 1 0,-1-1 0,1 0 1,0 0-1,0 0 0,-1 0 0,0-2-173,1 1 0,-1 0 0,0 0 0,-1 0 0,1 0 0,0 0 0,-1 0-1,1 0 1,-1 0 0,1 1 0,-1-1 0,0 1 0,0-1 0,-3-2 0,-59-19-3310,24 6 1517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7:3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6 705,'0'0'3518,"-24"-5"517,17 8-3717,6-3-245,-1 1 1,0-1 0,0 1 0,1 0-1,-1-1 1,1 1 0,-1 0 0,1 0-1,-1 0 1,1 1 0,0-1 0,-2 2-1,34-1 162,49-2-61,678 6 271,-331 30-509,-76-3-138,94-17 4,-221-17 183,579 6-23,-415-2 30,50 2-80,44 47-165,-337-31 116,25 3-26,347 33-315,-310-36 321,-3 0-97,169-15-7,-368-5 259,-1-1 1,1 1 0,-1 0 0,1 1 0,-1-1-1,0 1 1,1 0 0,-1 0 0,0 0 0,0 1-1,-1-1 1,1 1 0,0 0 0,-1 0 0,0 0-1,5 7 1,2 1 18,-1 1 0,-1 0 0,0 0 0,6 14 0,-4-4 22,-1 0 0,-1 0 0,7 37 1,6 72 112,-8 0-154,-10-76-11,3 0 0,2 0 1,21 72-1,17 45 116,-34-121-78,2 18 21,3 14 68,1-20 110,-18-62-160,14 14 1090,-14-23-1142,0 0 0,-1 0 1,-1 0-1,1 0 0,-1 0 0,-1 1 1,1-1-1,-1 0 0,-1 1 1,1 0-1,-1 0 0,0 0 1,-6-6-1,-7-8 34,-1 2-1,-33-29 1,29 29 229,-33-38 0,35 23 1012,22 34-1258,0 1 0,1 0 1,-1 0-1,0 0 1,0 0-1,0 0 1,0 1-1,0-1 1,0 1-1,0-1 0,-1 1 1,3 2-1,20 26 134,-20-24-105,117 171 1052,-112-163-1024,0 0-1,1-1 0,19 21 1,-28-33-33,16 18 599,-16-19-611,-1 0 0,1 0 0,-1 0 0,1 1 0,-1-1 1,1 0-1,-1 0 0,1 0 0,-1 0 0,1 0 0,-1 0 1,0 0-1,1 0 0,-1 0 0,1 0 0,-1 0 1,1 0-1,-1-1 0,1 1 0,-1 0 0,1 0 0,-1 0 1,0-1-1,1 1 0,-1 0 0,1 0 0,-1-1 0,0 1 1,1 0-1,-1-1 0,0 1 0,1 0 0,-1-1 1,0 1-1,0-1 0,1 1 0,-1 0 0,0-1 0,0 1 1,1-2-1,15-28-206,-7 13 211,25-40-57,3 1 1,2 2-1,64-69 0,-73 90-186,-28 31-478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3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43 5445,'0'0'2178,"-13"-42"-2882,28 42-65,7 0-544,0 2-353,0 6-352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3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0 8712,'0'0'1057,"-53"6"-6886,23 2 3330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06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1 804 5605,'0'0'2627,"0"-7"-2494,-1 2-135,1-17 221,0 22-216,0 0 0,0 0 0,0 0 0,0 0 0,0 0 0,0 0 0,0 0 0,0 0 0,0 0 0,0 0 0,0-1 0,0 1 0,0 0 0,0 0 0,0 0-1,0 0 1,0 0 0,0 0 0,0 0 0,0 0 0,1 0 0,-1 0 0,0 0 0,0 0 0,0 0 0,0 0 0,0-1 0,0 1 0,0 0 0,0 0 0,0 0 0,0 0 0,0 0 0,0 0 0,0 0 0,1 0 0,-1 0 0,0 0-1,0 0 1,0 0 0,0 0 0,0 0 0,0 0 0,0 0 0,0 0 0,0 0 0,0 0 0,0 0 0,1 0 0,-1 0 0,0 0 0,0 0 0,0 0 0,0 0 0,0 0 0,0 0 0,0 1 0,0-1 0,0 0 0,0 0 0,0 0-1,0 0 1,1 0 0,6 14 200,3 12 265,10 51 0,-12-46-169,15 43-1,-20-65-235,1 0 1,0-1-1,1 1 1,0-1-1,0-1 1,1 1-1,0-1 0,0 1 1,9 7-1,-11-13-24,0 1 0,0-1-1,0 0 1,0 0 0,0 0 0,1-1-1,-1 0 1,0 1 0,1-2 0,-1 1-1,1 0 1,-1-1 0,1 0 0,7 0-1,-1-1 37,-1 0 0,1-1 0,-1 0 0,0-1 0,14-5 0,22-12 213,-1-2 1,68-46-1,76-69 72,-162 117-320,177-138 206,200-142 138,167-29-28,-567 326-355,44-18 175,-45 20 220,6 0-1073,-9 14-1273,-16 28-3997,3-20 1895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09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0 602 2018,'0'0'2605,"13"4"-2205,-3 0-312,2 0 20,1 1 0,-1 0 0,0 1 1,0 1-1,13 9 0,26 23 368,-16-12 162,54 33 0,-76-53-517,0 0 0,0-1 0,1 0 0,0-1 0,0-1 0,0 0-1,1-1 1,19 1 0,-6-3 49,1-1 0,-1-2 1,1-1-1,-1-1 0,0-2 0,46-14 0,157-75 700,325-216 390,-382 207-951,-24 13-59,167-93 55,-303 179-360,-14 5 44,0 0-1,0 0 0,0 0 0,0 0 0,0 0 1,0 0-1,1 0 0,-1 0 0,0 0 0,0 0 1,0 0-1,0 0 0,0 0 0,0 0 0,0 0 1,1 0-1,-1 0 0,0 0 0,0 0 0,0 0 1,0 0-1,0 0 0,0 0 0,0 0 0,0 0 1,1 0-1,-1 0 0,0 0 0,0 0 0,0 1 1,0-1-1,0 0 0,0 0 0,0 0 0,0 0 1,0 0-1,0 0 0,0 0 0,0 0 0,0 1 1,0-1-1,0 0 0,0 0 0,0 0 0,0 0 1,0 0-1,0 1 0,-10 18-1300,4-9 1201,-8 16-1742,1 1 1,1 1 0,-9 32-1,13-35-229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2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68 4228,'0'0'5071,"-3"-13"-4670,-9-41-54,12 126 1441,21 53-731,-12-83-382,6 76 1,-12-4 109,-3-113-540,0-48 583,-3-183-876,4 228 47,-1 0 1,1 1 0,-1-1 0,1 1 0,-1-1-1,1 1 1,0-1 0,-1 1 0,1-1 0,0 1-1,0 0 1,0-1 0,1 1 0,-1 0 0,0 0-1,0 0 1,0 0 0,1 0 0,-1 0 0,1 0-1,-1 0 1,1 0 0,-1 1 0,1-1 0,-1 1-1,1-1 1,0 1 0,-1 0 0,1-1 0,2 1 0,9-2 1,-1 1 0,24 0 0,-29 1 2,94 0-9,-100 0 13,1 0-1,-1 0 1,1 0-1,-1 0 1,1 0-1,-1-1 1,0 1-1,1-1 1,-1 1-1,1-1 1,-1 1-1,0-1 1,0 0-1,1 0 1,-1 0-1,0 1 1,0-1 0,0 0-1,0-1 1,0 1-1,0 0 1,0 0-1,0 0 1,-1 0-1,1-1 1,0 1-1,-1 0 1,1-1-1,-1 1 1,1-1-1,-1 1 1,1-3-1,0-5 31,0 0-1,-1-1 1,0 1-1,-1-13 1,-1-1 99,2 7 467,-1 30-366,1 32-9,4-9 144,15 58 1,-11-64-503,-2 1-1,-1-1 1,1 39 0,-6-61-373,0 17-781,0-9-4221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5317,'0'0'7351,"-3"6"-6710,-1 6-344,1 1 0,0-1 0,1 1 0,-2 24 0,4 61 1099,0-54-1048,1-35-268,-1 0 0,1 0 0,1 0-1,-1 0 1,1-1 0,1 1 0,0 0-1,6 12 1,-8-18-78,1 0-1,0 1 1,0-1-1,0 0 1,0 0-1,1 0 1,-1-1-1,1 1 1,-1 0-1,1-1 1,0 0-1,0 1 1,0-1-1,1-1 1,-1 1-1,0 0 1,1-1-1,-1 1 1,1-1-1,-1 0 1,1 0 0,6 0-1,2 0-62,-1-1 0,0-1 0,1 0-1,-1 0 1,0-1 0,1-1 0,15-5 0,-23 6-238,0 0 0,1 0 0,-1 0 0,0 0 0,0-1 0,0 1 0,0-1 0,-1 0-1,1-1 1,-1 1 0,1-1 0,-1 1 0,0-1 0,-1 0 0,1 0 0,-1 0 0,0 0 0,0-1 0,0 1 0,0-1 0,1-5 0,-2 7-117,-1-1 1,1 0-1,-1 1 1,0-1-1,0 1 1,0-1-1,0 0 1,0 1-1,-1-1 1,0 1-1,0-1 1,0 1-1,0-1 1,0 1-1,-1 0 1,1-1-1,-3-2 1,-17-22-1913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1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11 9033,'0'0'6400,"-3"-2"-5887,2 1-424,0 0-1,0 1 1,0-1 0,0 0-1,0 0 1,0 1 0,0-1 0,-1 1-1,1-1 1,0 1 0,0-1 0,0 1-1,-3 0 1,3 0-43,1 0-1,-1 0 0,0 1 1,0-1-1,1 0 1,-1 1-1,0-1 1,1 1-1,-1-1 0,0 1 1,1 0-1,-1-1 1,1 1-1,-1-1 1,1 1-1,-1 0 0,1-1 1,-1 1-1,1 0 1,0 0-1,-1 0 1,1-1-1,0 1 0,0 0 1,0 0-1,-1 0 1,1 1-1,-4 20 201,1 1 0,1 0 1,1 0-1,1 0 0,4 29 0,-1-3-95,0 30 22,2 179-31,-10-210-548,-1 1-1,-3-2 0,-1 1 0,-32 84 0,25-97-802,1-1-5226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74 4869,'0'0'3752,"19"-11"-2871,57-31-43,-71 39-704,1 0-1,-1 0 1,1 1-1,-1 0 1,1 0-1,0 1 1,0-1-1,0 1 0,0 0 1,0 1-1,0 0 1,0 0-1,10 1 1,6 0 69,-15-1-215,0 0 0,0 0 0,-1 1 0,1 0 0,0 0-1,-1 1 1,1-1 0,-1 2 0,7 2 0,-10-4-125,-1 1 0,0-1 0,0 1 0,1 0 0,-1 0 0,0 0 1,-1 0-1,1 0 0,0 0 0,0 0 0,-1 1 0,0-1 0,1 1 0,-1-1 0,0 1 0,0-1 0,0 1 0,-1 0 0,1-1 0,-1 1 0,1 0 0,-1 0 0,0-1 0,0 5 0,0-2-199,0-1 1,0 0-1,-1 1 0,1-1 0,-1 0 1,0 0-1,0 0 0,-1 1 1,1-1-1,-1 0 0,0 0 0,0-1 1,0 1-1,0 0 0,-1-1 0,1 1 1,-7 5-1,-15 10-1655</inkml:trace>
  <inkml:trace contextRef="#ctx0" brushRef="#br0" timeOffset="1">79 290 4965,'0'0'5621,"9"1"-5349,182 1-939,-147-4-1251,1-3 0,64-15-1,-76 10 248,-2-2 27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57 4228,'0'0'6822,"-2"4"-6154,-1 2-486,1 1 1,0-1-1,1 1 1,-1 0 0,1-1-1,0 1 1,1 9-1,2 57 941,0-44-701,-1 9 201,2 82 1258,15-148-1742,-1-8-109,24-75 0,-24 62-5,-10 28-17,-2 3-4,1 0 0,1 1 0,1 0 0,0 0 0,20-27 0,-27 43-6,0 0 1,-1 1-1,1-1 0,0 1 0,1-1 0,-1 1 0,0-1 1,0 1-1,0-1 0,0 1 0,0 0 0,0 0 1,0-1-1,1 1 0,-1 0 0,0 0 0,0 0 1,0 0-1,0 1 0,0-1 0,1 0 0,-1 0 0,0 1 1,0-1-1,0 0 0,0 1 0,0-1 0,0 1 1,2 1-1,26 19 30,-21-12-19,0 1 1,-1-1-1,-1 1 1,1 1-1,-2-1 1,1 1 0,5 18-1,0 3-36,8 46-1,-14-51-396,-1 1 0,1 40 0,-5-54-1310,-1 1-1,0-1 0,-4 20 0,-5-7-4601,7-20 3693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3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6502,'0'0'4314,"18"-10"-3839,59-31-91,-71 38-345,0 0 0,0 1 1,0 0-1,1 0 0,-1 0 0,1 1 0,-1 0 0,1 0 0,7 1 1,4-1 16,144-6-484,-35 3-2455,-90 2-575,53-13-1,-75 13 1756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4 235 2498,'0'0'5579,"-1"11"-4970,-1 26 604,1 0 0,2 1 0,8 51 0,-7-77-981,1 8 1142,-1-20-804,0-10-445,15-270 253,-10 129-131,-7 147-225,0 1 20,0 0 0,0 0 0,0 0 0,1 0 0,-1 1 0,1-1 0,-1 0 0,1 0 1,2-4-1,-2 7-30,1 0 1,-1 0 0,0 0 0,1 0 0,-1 0 0,0 0-1,1 0 1,-1 0 0,0 1 0,0-1 0,1 0-1,-1 1 1,0-1 0,0 1 0,0-1 0,1 1-1,-1 0 1,0 0 0,1 1 0,15 15 39,-1 0 1,0 1-1,-2 1 1,0 0 0,21 41-1,-9-18 108,-5-8-72,-7-14-19,-1 0 1,11 27-1,-21-41-40,0 1 1,-1-1-1,0 1 0,0 0 1,-1-1-1,0 1 1,0 0-1,0 0 0,-1 0 1,0 0-1,-1 0 1,-1 9-1,1-12-21,0 0 0,-1 0 0,1-1 0,-1 1 0,0 0 0,0 0 0,0-1 1,-1 0-1,1 1 0,-1-1 0,0 0 0,0 0 0,-6 5 0,-4 1-21,0-1 1,-19 10-1,24-14-9,0 0-199,-1 0 0,0 0 0,0-1-1,0-1 1,0 0 0,-12 2 0,5-3-4636,-1 0-4347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26 6694,'0'0'7164,"-4"-2"-6881,4 2-276,-1 0 0,1 0 0,-1-1 0,1 1 0,-1 0 0,1 0 0,0 0 0,-1-1 0,1 1 0,-1 0 0,1-1 0,0 1 0,-1 0 0,1-1 0,0 1 0,-1 0 0,1-1 0,0 1 1,-1-1-1,1 1 0,0-1 0,0 1 0,0-1 0,-1 1 0,1-1 0,0 0 0,11-5 116,35 1-76,-41 4-60,-2 1-60,13-1-237,1 0 0,28 4 1,-40-3-219,0 1 1,0 1 0,0-1-1,0 1 1,6 2 0,-8-2-236,-1-1 0,1 1-1,0 0 1,-1 0 0,0-1 0,1 2 0,-1-1 0,0 0 0,4 5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6342,'0'0'5360,"18"-10"-5051,60-32-159,-65 36-197,1 0 0,-1 1 1,1 0-1,0 1 0,20-2 0,-1-1-361,43-7-1315,-49 10 172,0-2-1,-1 0 0,0-1 1,28-13-1,-21 4-279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9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5125,'0'0'5381,"0"13"-4938,26 223 1121,-20-172-501,-1 94 0,-5-140-370,0-17-522,-2-4-112,1 1 0,-1 0 1,1 0-1,0-1 1,-1 1-1,1 0 0,0-1 1,1 1-1,-1-1 0,0-4 1,0 4 2,-2-5-3,1-1-1,0 1 0,1 0 1,0-1-1,0 0 1,1 1-1,0-1 1,1 0-1,0 1 1,0-1-1,0 1 1,1-1-1,1 1 1,-1 0-1,1 0 1,1 0-1,0 0 1,6-10-1,-3 8-36,1 0-1,0 1 0,0 0 1,1 1-1,1 0 0,-1 0 0,1 1 1,0 0-1,1 0 0,-1 1 0,1 1 1,15-6-1,6 0-20,-1 2 0,1 0 0,1 2 0,40-3 0,-72 10-1,0 0 0,0 0 0,0 0 0,0 0 0,0 0 0,0-1 0,0 1 0,-1 0 0,1 0 0,0-1 0,0 1 0,0-1 0,0 1 0,-1-1-1,1 1 1,0-1 0,0 1 0,-1-1 0,1 1 0,0-1 0,-1 0 0,1 0 0,-1 1 0,1-1 0,-1 0 0,1 0 0,0-1 0,-1 0 6,0 1 0,0-1 1,0 0-1,0 1 1,0-1-1,0 1 0,-1-1 1,1 1-1,-1-1 0,1 1 1,-1-1-1,1 1 1,-1-1-1,0 1 0,0 0 1,-2-3-1,2 1 20,-1 1 0,0-1 1,1 1-1,-1 0 0,-1 0 0,1 0 0,0 0 0,0 0 1,-4-2-1,5 4-17,0-1-1,0 1 1,0 0 0,1 0 0,-1 0 0,0 0 0,0 0 0,0 0-1,0 0 1,1 0 0,-1 0 0,0 0 0,0 1 0,1-1 0,-1 0-1,0 1 1,0-1 0,1 0 0,-1 1 0,0-1 0,0 1-1,1-1 1,-1 1 0,1-1 0,-1 1 0,1-1 0,-1 1 0,0 0-1,1-1 1,0 1 0,-1 0 0,1-1 0,-1 1 0,1 0-1,0 0 1,0-1 0,-1 2 0,-3 8 32,1 0 0,0-1 0,1 1-1,0 1 1,0-1 0,1 0 0,0 0 0,1 1 0,1 14-1,15 95 244,-15-115-277,8 55 36,0 3-1290,2-21-7473,-8-37 4402,4-2 154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19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8968,'0'0'7223,"-3"18"-6571,-28 145 816,25-134-1260,1 0 1,2 0-1,1 1 1,1-1-1,3 34 1,-1-55-217,1 0 1,0 0 0,0 0 0,0 0 0,1 0 0,1-1 0,-1 1 0,1-1 0,9 14 0,-8-16-47,-1 0 0,1 0 0,0-1 1,1 1-1,-1-1 0,1 0 0,0-1 0,0 1 1,0-1-1,0 0 0,0-1 0,1 0 1,10 3-1,-10-3-313,0-1 0,0 0 0,-1-1 0,1 1 0,0-1 0,0-1 0,0 1 0,0-1 1,-1 0-1,13-4 0,-11 2-758,-1 0 0,1 0 1,-1-1-1,0 0 1,0-1-1,-1 1 1,1-1-1,9-11 0,6-4-2878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6919,'0'0'5541,"121"-68"-5061,-83 62-224,1 1-159,-1 5-97,-1 0-161,-3 0-479,-4 7-449,-3 3-609,-3 6-544,-12-4-256,-6 4-97,-6 4 225</inkml:trace>
  <inkml:trace contextRef="#ctx0" brushRef="#br0" timeOffset="1">27 369 6438,'0'0'4484,"127"-47"-3875,-82 37-193,-1 2-224,3 0-224,1 2-288,3-2-449,-2 2-352,-1 0-608,-1 1-417,-5-3-353,-3 2-95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0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77 199 6854,'0'0'6940,"-3"17"-6422,-4 22 182,-3 77-1,10-91-416,-1 0 0,0-1 0,-2 1 0,-1 0 0,-1-1-1,-1 0 1,-18 44 0,24-68-265,0 1 0,0-1 0,0 0 0,0 1 0,0-1 0,0 0 0,0 0 0,-1 1 0,1-1-1,0 0 1,0 1 0,0-1 0,0 0 0,0 0 0,-1 1 0,1-1 0,0 0 0,0 0 0,-1 1 0,1-1-1,0 0 1,0 0 0,-1 0 0,1 1 0,0-1 0,-1 0 0,1 0 0,0 0 0,0 0 0,-1 0 0,1 0-1,-1 0 1,-3-10 100,2-18-154,3 7 63,1 0 0,0 1-1,10-35 1,24-62-14,-16 57 27,-5 12 9,25-73-14,-32 99-74,2 0-1,0 0 0,16-22 0,-26 43 35,0 1-1,0-1 1,1 1-1,-1 0 1,0-1-1,1 1 1,-1-1-1,0 1 0,1 0 1,-1-1-1,1 1 1,-1 0-1,0 0 1,1-1-1,-1 1 1,1 0-1,-1 0 0,1 0 1,-1-1-1,1 1 1,-1 0-1,1 0 1,-1 0-1,1 0 1,-1 0-1,1 0 0,-1 0 1,1 0-1,0 0 1,13 11-24,5 18 64,-8-3-27,-1 1 0,-1-1 1,8 40-1,-4-14-3,49 133-522,-20-70 14,-25-54-2659,-13-19-5992,-4-28 4969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1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52 9193,'0'0'8434,"-1"-8"-8033,-2-25-60,3 33-321,0-1 1,0 0-1,-1 1 0,1-1 0,0 1 0,0-1 0,-1 1 0,1-1 0,0 1 0,-1-1 0,1 1 0,-1-1 1,1 1-1,-1 0 0,1-1 0,-1 1 0,1 0 0,-1-1 0,1 1 0,-1 0 0,1-1 0,-1 1 0,1 0 0,-1 0 1,1 0-1,-1 0 0,0 0 0,1 0 0,-1-1 0,1 1 0,-1 0 0,0 1 0,1-1 0,-1 0 0,1 0 1,-1 0-1,0 0 0,1 0 0,-1 1 0,1-1 0,-1 0 0,1 0 0,-1 1 0,1-1 0,-2 1 0,2-1 12,-5 3 19,0 0 0,0 1 1,0-1-1,1 1 0,-1 0 0,1 0 0,0 0 0,0 1 1,0 0-1,-5 9 0,3-5-20,2 0-1,-1 0 1,1 1 0,0-1 0,-4 18-1,7-25-27,0 0-1,1 1 1,-1-1-1,1 1 1,-1-1-1,1 1 1,0 0-1,0-1 1,0 1-1,0-1 1,1 1-1,-1-1 1,1 1-1,-1-1 1,1 1 0,0-1-1,0 1 1,0-1-1,0 0 1,0 0-1,1 1 1,-1-1-1,1 0 1,-1 0-1,1 0 1,0-1-1,0 1 1,0 0-1,0-1 1,0 1-1,0-1 1,0 1-1,3 0 1,11 6 31,1-1 1,0-1-1,33 8 0,-36-11-21,1 1 1,0 0-1,-1 1 0,0 1 0,0 0 0,20 13 0,-33-19-5,-1 1-1,1-1 0,-1 0 1,0 1-1,1-1 0,-1 1 1,1-1-1,-1 1 0,1-1 1,-1 1-1,0-1 0,0 1 1,1-1-1,-1 1 0,0-1 1,0 1-1,1-1 1,-1 1-1,0 0 0,0-1 1,0 1-1,0-1 0,0 1 1,0 0-1,0-1 0,0 1 1,0-1-1,0 2 0,-1-1 2,0 1 0,1-1-1,-1 1 1,0-1 0,0 1-1,0-1 1,0 1-1,0-1 1,0 0 0,-2 2-1,-2 1-6,0 0 0,0-1 1,0 1-1,0-1 0,-7 3 0,-25 8-1927,-66 16 1,63-27-5771,36-3 6827,-9 0-3488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7976,'0'0'4644,"121"-20"-4388,-79 18-96,5 2-64,2-2-160,-3 0-128,3-2-480,-3 2-546,3-2-575,-9 0-578,1-4-351,-5-2-33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1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181 205 5445,'0'0'4917,"-2"17"-4122,-8 134 1074,10 21 805,-2-281-2134,1-80-362,3 154-149,2 0 0,0 0-1,13-44 1,-16 76-20,1-3 4,0 0 0,-1 0 0,2 1 0,-1-1 0,5-6 0,-6 11-9,0-1 1,0 1-1,0-1 1,0 1 0,1 0-1,-1 0 1,1 0-1,-1-1 1,1 1-1,-1 1 1,1-1-1,0 0 1,-1 0-1,1 1 1,0-1 0,0 1-1,-1-1 1,1 1-1,0 0 1,0-1-1,3 1 1,2 1 11,-1-1 0,1 1 0,-1 0 0,1 0 0,-1 1 0,0 0 0,1 0 0,-1 0 0,0 1 0,8 5 0,-4-2 8,0 1-1,-1 1 0,0-1 1,-1 1-1,11 12 1,2 8 62,0 1 1,30 60-1,-36-61-22,-1 1-1,12 38 0,-22-56-30,-1 1 0,0 0 0,-1 0-1,0 0 1,-1 0 0,0 1 0,-1-1 0,-1 0-1,-1 13 1,0-20-24,1 0-1,-1 0 1,0 0-1,0-1 1,-1 1-1,0-1 1,0 1-1,0-1 1,0 0-1,0 0 1,-1-1-1,0 1 1,1-1-1,-1 1 1,-1-1-1,1 0 1,0-1-1,-1 1 1,-5 2-1,-8 2-44,1 1 0,-2-2 1,-34 8-1,6-7-199,0-1 0,-75 0 0,28-6-3939,30-1-3364,64-7 2114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11243,'0'0'7868,"6"-16"-7739,18-49-71,-24 63-47,1 1-1,0-1 0,0 0 0,0 1 1,0-1-1,0 0 0,0 1 1,0-1-1,0 1 0,1 0 0,-1-1 1,2-1-1,-2 3-118,0 0-1,-1-1 1,1 1-1,0 0 1,-1 0-1,1-1 1,0 1-1,0 0 1,-1 0-1,1 0 1,0 0-1,0 0 1,-1 0-1,1 0 1,0 0-1,0 0 1,-1 0-1,1 1 1,1-1 0,0 1-772,0 0 1,-1 0 0,1 0 0,-1 1 0,1-1 0,-1 0 0,1 1 0,-1-1 0,1 0 0,-1 1 0,0 0 0,1 2 0,2 2-3643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2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49 12684,'0'0'8136,"7"10"-7672,0 0-359,0 0 1,-1 1-1,0 0 0,-1 0 0,-1 0 1,6 20-1,-1 15 46,-3 1 0,-1 0 1,-3-1-1,-1 1 0,-8 55 0,3-69-727,-13 41-1,15-97-15838,2-8 11343</inkml:trace>
  <inkml:trace contextRef="#ctx0" brushRef="#br0" timeOffset="1">0 0 8392,'0'0'7084,"8"16"-6491,0 3-412,1 2 113,2 0-1,21 32 1,-6-13 209,3-1 1,1-2 0,58 56-1,-73-79-756,1 0 0,1-2 0,0 0 0,1 0 0,0-2 0,1 0 0,0-1 0,0-1 0,1-1 0,40 9 0,-56-15-331,-1 0 0,1-1 0,-1 1 0,1-1 0,-1 0 0,1 0 0,-1 0-1,1 0 1,-1-1 0,0 1 0,1-1 0,-1 0 0,1 0 0,-1 0 0,0-1 0,4-1 0,15-14-3927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2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9897,'0'0'5766,"-5"20"-5078,-16 66-68,19-76-491,1 1 0,0-1 0,0 1 0,1-1 1,0 1-1,1 0 0,0-1 0,1 1 0,3 11 0,1 7 123,73 314 995,-35-199-5351,-36-127-3946,-4-11 3037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3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107 169 5349,'0'0'6652,"-4"-6"-6337,2-1-201,2 5-63,-1-1-1,0 1 1,0 0 0,0 0 0,0-1-1,0 1 1,0 0 0,-1 0 0,1 0 0,-7-3 5919,7 5-5922,0 0 1,0 0-1,0 0 1,0 0-1,0 0 1,0 0-1,0 0 1,0 0-1,0 0 0,0-1 1,1 1-1,-1 0 1,0-1-1,-2 0 1,0-9-7,2 6 43,0 1 0,0-1 0,-1 1-1,1 0 1,-1-1 0,0 1 0,0 0 0,-3-3 0,5 6-81,0 0 1,-1-1-1,1 1 1,0 0-1,-1 0 1,1 0-1,0 0 1,-1 0-1,1 0 1,0 1-1,-1-1 1,1 0 0,-1 0-1,1 0 1,0 0-1,-1 0 1,1 0-1,0 1 1,0-1-1,-1 0 1,1 0-1,0 0 1,-1 1-1,1-1 1,0 0-1,0 0 1,-1 1-1,1-1 1,0 0-1,0 1 1,0-1-1,-1 0 1,1 1 0,0-1-1,0 0 1,0 1-1,0-1 1,0 0-1,0 1 1,0 0-1,-7 16 30,6-16-24,-5 17 69,0 1-1,1 0 1,1-1-1,1 1 1,1 0-1,0 1 1,1-1-1,2 0 0,2 22 1,-3-39-69,1 0 0,0 0 0,0 0 0,0 0-1,0 0 1,0 0 0,0 0 0,1 0 0,-1-1 0,0 1 0,1 0 0,0-1 0,-1 1 0,1-1 0,0 0-1,0 0 1,0 1 0,0-1 0,0 0 0,0 0 0,0-1 0,0 1 0,0 0 0,0-1 0,0 1-1,1-1 1,-1 0 0,2 0 0,8 1 21,0 0 0,0-1 0,19-3 0,-31 3-31,15-2 7,0-1 1,0 0-1,0-2 1,0 0-1,-1 0 1,1-1-1,18-12 1,-22 12-4,-1 0 1,0-2 0,-1 1-1,0-1 1,0 0 0,0-1 0,-1 0-1,-1 0 1,14-21 0,-18 25-13,-1 0 0,1 0 0,-1 0 0,0-1 0,0 1 0,-1-1 0,0 0 0,0 0 0,0 1 0,0-1 0,-1 0 1,0 0-1,0 0 0,-1 1 0,0-1 0,0 0 0,0 0 0,-1 1 0,1-1 0,-1 1 0,-1-1 0,1 1 0,-1 0 0,0 0 0,0 0 0,0 0 0,-1 1 0,1-1 1,-1 1-1,-1 0 0,1 0 0,0 0 0,-1 1 0,0-1 0,0 1 0,0 0 0,0 1 0,-10-5 0,5 4 3,0 0-1,0 1 1,-1 0-1,1 0 1,0 1-1,-1 1 1,1 0-1,0 0 1,-1 1-1,-17 3 1,22-2 7,1-1 1,-1 1 0,0 0 0,0 0-1,1 1 1,0-1 0,-1 1 0,1 1-1,0-1 1,0 1 0,1-1 0,-1 1 0,1 1-1,0-1 1,0 1 0,0-1 0,1 1-1,-1 0 1,-3 9 0,0 7 28,0-1 0,2 1 0,1 0 0,0 0 0,2 0 0,0 1 0,2-1 0,0 0 0,1 1 0,7 33 0,-6-43-10,1 0 0,0 0 0,0 0 0,2 0 0,-1-1 0,2 0-1,12 21 1,-13-25-5,0-1 0,1 1 0,0-1 0,0-1 0,0 1 0,1-1 0,0 0 0,0 0 0,0-1-1,1 0 1,-1 0 0,14 4 0,13 1-138,1-1 0,0-1 0,0-2 0,0-2 0,1-1 0,56-4 0,-74 1-604,-1-1 0,1 0 0,0-2 1,25-8-1,-27 7-1808,-1-2-1,25-13 1,-7-3-3173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10442,'0'0'7991,"17"17"-7275,56 53-65,77 59 920,-41-37-1364,-98-82-595,0 1 0,10 16 0,-5-6-9376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313 185 12556,'0'0'5338,"-16"18"-4505,-53 66-80,62-76-633,2 1-1,-1 0 1,1 0 0,0 0 0,1 1 0,0 0-1,-3 12 1,0 0 112,-124 289 941,129-307-1177,-10 22-332,-9 20-27,9-15-4671,30-34-10335</inkml:trace>
  <inkml:trace contextRef="#ctx0" brushRef="#br0" timeOffset="1">516 0 13549,'0'0'5765,"1"19"-5370,13 116 187,-1 141 796,-13-156-5394,0-34-5010,0-74 3570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9577,'0'0'3043,"111"-26"-2979,-69 24-256,7 0-513,3 4-736,7-6-929,2-3-673,1-3-192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2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27 186 1153,'0'0'2947,"1"-19"-2504,2-6-287,1-62 558,-14 32 4779,9 55-5441,1 1 1,-1-1-1,0 0 0,1 0 0,-1 0 0,1 1 0,-1-1 0,1 0 0,-1 1 1,0-1-1,1 1 0,-1-1 0,1 1 0,0-1 0,-1 0 0,1 1 0,-1 0 1,1-1-1,0 1 0,-1-1 0,1 1 0,0-1 0,-1 1 0,1 0 1,0 0-1,-5 20 115,4-18-61,-2 20 223,0 0 0,2 1 1,3 44-1,17 73 676,-11-89-455,4 86-1,-10-111-403,-2-20-101,1 0-1,-1 0 1,0 0-1,0 0 1,-1 0-1,0 0 1,-4 14-1,5-21-103,0 0 0,0 1 1,0-1-1,0 0 0,0 0 0,0 0 0,0 0 0,0 0 0,0 1 1,0-1-1,-1 0 0,1 0 0,0 0 0,0 0 0,0 0 0,0 1 0,0-1 1,0 0-1,0 0 0,0 0 0,0 0 0,-1 0 0,1 0 0,0 0 0,0 0 1,0 1-1,0-1 0,0 0 0,-1 0 0,1 0 0,0 0 0,0 0 1,0 0-1,0 0 0,0 0 0,-1 0 0,1 0 0,0 0 0,0 0 0,0 0 1,0 0-1,-1 0 0,1 0 0,0 0 0,0 0 0,0 0 0,0 0 0,0 0 1,-1-1-1,1 1 0,0 0 0,0 0 0,0 0 0,0 0 0,0 0 1,0 0-1,-1 0 0,1 0 0,0-1 0,0 1 0,0 0 0,0 0 0,-5-11-2846,-7-59-3544,6 37 4303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7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14093,'0'0'6460,"2"15"-5878,16 95 448,-10-39-678,-2 1-1,-5 92 1,-2-84-254,0-66-66,1-10-11,-1 0 0,1 0 0,0 0-1,0 0 1,1 0 0,-1 0-1,1 0 1,1 7 0,0-11-19,-1 1 1,0-1-1,0 1 1,0-1-1,1 0 1,-1 1-1,0-1 1,0 0-1,1 0 1,-1 0-1,0 0 1,0 0-1,1 0 1,1-1-1,2 1 4,43-3 57,-1-2 0,94-22 0,-11 1-76,471-30-17,4 43-43,-142 6 122,-437 6-38,-15 2 1,0-2 0,0 1 0,18-5 0,-27 5-14,-1 0 0,1-1 0,-1 1 0,0-1 0,1 1 0,-1-1 0,0 0 0,1 1 0,-1-1 0,0 0 1,0 0-1,0 0 0,0 0 0,0 0 0,0 0 0,0-1 0,0 1 0,0 0 0,0 0 0,-1-1 0,1 1 0,0 0 0,-1-1 0,1 1 0,-1-1 0,0 1 0,1 0 0,-1-1 0,0 1 0,0-1 0,0 1 0,0-1 0,0 1 0,0-1 0,0 1 0,-1-1 0,1 1 0,0-1 1,-2-1-1,1-2-18,-1 1 0,0-1 1,0 0-1,0 1 1,0-1-1,-1 1 1,0 0-1,0 0 1,0 0-1,-6-5 1,-4-1-13,0 1 1,0 1-1,-1 0 1,0 1-1,-1 0 1,0 1-1,0 1 1,-23-5 0,101 52 217,-52-36-148,0 1-1,0-1 1,-1 2-1,-1 0 0,1 0 1,-1 1-1,0 0 0,8 11 1,-17-19-35,1 1 0,0-1 1,0 1-1,0 0 0,-1-1 0,1 1 0,-1 0 1,0-1-1,1 1 0,-1 0 0,0-1 1,0 1-1,0 0 0,0 0 0,0-1 1,0 1-1,0 0 0,-1-1 0,1 1 1,-1 0-1,1-1 0,-1 1 0,0-1 1,0 1-1,1-1 0,-1 1 0,0-1 1,0 1-1,0-1 0,-1 0 0,1 1 1,0-1-1,0 0 0,-1 0 0,1 0 1,-2 1-1,-7 4-36,0 0 0,0 0-1,0-1 1,-14 5 0,21-9 20,-73 26-2338,-132 30-1,15-18-8656,122-27 5825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15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12300,'0'0'7367,"112"-25"-7335,-86 23-193,-2 1-351,3-2-769,5 1-1121,-9 2-1955,4 0-1504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2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22 3043,'0'0'1537,"-18"21"-1099,-60 73-43,66-80-248,1 2 0,1-1 0,1 1-1,0 0 1,-13 35 0,11-24-8,-9 23 115,3 2 0,2 0 0,2 0 1,2 2-1,3-1 0,2 1 0,1 61 1,5-70 55,2 1 0,3-1 1,1 0-1,22 82 0,-21-106-113,1 0 0,1 0 0,0-1 0,25 37 0,-25-45-55,0 0 1,1 0-1,1-1 0,0 0 1,0-1-1,1 0 0,0-1 0,14 8 1,-13-11-17,1 1 0,0-2 0,0 0 0,0-1 0,0 0 0,1-1 0,0 0 0,-1-2 0,1 1 0,0-2 0,23-2 0,-10 0 7,-1-2 1,1-1-1,-1-2 0,0 0 0,30-14 0,-35 12-49,-1 0 0,-1-2-1,0 0 1,-1-2 0,0 0-1,0-1 1,23-24 0,-30 25-25,-1 0 0,0 0 0,-1-1 0,-1 0 0,0-1 0,-1 0 0,0 0 0,-1-1 0,-1 0 0,7-30 0,-5 1 3,-1-1 1,-3 1-1,-1-1 1,-5-61-1,-5 31 62,-29-136 0,28 177-71,-1-1-1,-2 1 1,-2 1-1,-1 0 1,-35-61-1,41 82-50,0 1-1,-1 1 1,0 0-1,-1 0 1,0 1-1,-1 0 1,0 0-1,0 2 1,-1-1-1,0 1 0,0 1 1,-1 0-1,0 1 1,-1 0-1,1 1 1,-1 1-1,-27-6 1,30 8-16,0 1 0,0-1 0,0 2-1,0 0 1,0 0 0,1 1 0,-1 0 0,0 1 0,0 0 0,0 0-1,1 1 1,0 1 0,-1 0 0,1 1 0,1-1 0,-17 12 0,6-1-232,1 1 1,0 1-1,1 0 1,1 2 0,1 0-1,1 0 1,0 2-1,-17 32 1,-5 20-3502,-35 95 0,47-105 568,4-10 574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2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158 106 1922,'0'0'1500,"-6"-1"-1329,4 1-170,-6-1 148,0 0-1,1 0 0,-1-1 1,0-1-1,0 1 0,1-1 1,-1 0-1,1-1 1,0 0-1,-12-8 0,11 5 318,1 0 0,0 0 0,0-1 0,0 0 0,1 0 0,-6-12 0,12 20-432,0 0 1,0 0-1,0 0 0,0 0 1,0 0-1,0 0 0,0 0 0,1 0 1,-1 0-1,0 0 0,0 0 1,0 0-1,0 0 0,0-1 1,0 1-1,0 0 0,0 0 1,0 0-1,0 0 0,0 0 0,0 0 1,0 0-1,0 0 0,0 0 1,0 0-1,1 0 0,-1 0 1,0-1-1,0 1 0,0 0 1,0 0-1,0 0 0,0 0 0,0 0 1,0 0-1,0 0 0,0 0 1,0 0-1,0 0 0,0-1 1,-1 1-1,1 0 0,0 0 1,0 0-1,0 0 0,0 0 0,0 0 1,0 0-1,0 0 0,0 0 1,0 0-1,0 0 0,0 0 1,0 0-1,0-1 0,0 1 1,0 0-1,9 8 416,12 14-365,23 42 573,43 81-1,14 23 57,45 31 84,-104-149-431,84 79 0,-106-113-163,33 22 0,-35-27-36,-17-10-130,12 8 60,-13-9-130,0 0 0,1 0 0,-1 0-1,0 0 1,1 0 0,-1 0 0,0 0-1,0 0 1,1 0 0,-1 0 0,0 0 0,1 0-1,-1 0 1,0 0 0,0 0 0,1 0-1,-1 0 1,0 0 0,0 0 0,1-1-1,-1 1 1,0 0 0,0 0 0,0 0-1,1 0 1,-1-1 0,0 1 0,0 0-1,0 0 1,1 0 0,-1-1 0,0 1-1,0 0 1,0 0 0,0-1 0,0 1-1,0 0 1,0-1 0,0 1 0,1 0-1,-1 0 1,0-1 0,0 1 0,0 0-1,0 0 1,0-1 0,-1 1 0,1 0-1,0-1 1,0 1 0,0 0 0,0 0-1,0-1 1,0 1 0,0 0 0,0 0-1,-1-1 1,1 1 0,0 0 0,0 0 0,-1-1-1,-20-51-4796,1 6 604,10 18 2111,2 0 27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24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398 19 2370,'0'0'4607,"0"-3"-4030,-2-12 2541,-2 23-1470,-6 31-1016,9-35-670,-17 75 338,-135 567 1119,-39 38-128,186-661-965,-2-8 1325,5-22-2433,2 3 279,1-1 0,0 1 0,0 0 0,1 0-1,-1 0 1,3-5 0,3-6-2267,3-14-3930,-9 13 3021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29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8 248 1890,'0'0'4559,"-2"-5"-3972,0-2-410,1 0 0,0-1 1,0 1-1,1-1 0,-1 1 0,2-1 0,-1 1 1,1-1-1,0 1 0,1-1 0,-1 1 0,1 0 1,1 0-1,0 0 0,0 0 0,0 0 0,1 0 0,0 1 1,0 0-1,0 0 0,1 0 0,0 0 0,0 1 1,1-1-1,7-5 0,-3 3 33,0 1 0,0 0-1,0 0 1,1 1 0,23-9 0,-28 13-127,1 0 1,-1 0-1,1 1 1,-1 0-1,1 0 0,-1 1 1,1 0-1,0 0 1,-1 0-1,1 1 1,0 0-1,10 3 1,-13-3-60,-1 0 0,0 1 0,0-1 0,0 1 0,0-1 0,0 1 1,0 0-1,0 0 0,0 0 0,-1 1 0,1-1 0,-1 1 0,0-1 0,0 1 1,0 0-1,0 0 0,0 0 0,0 0 0,-1 0 0,0 0 0,1 0 1,-1 1-1,0-1 0,-1 0 0,1 1 0,-1-1 0,1 1 0,-1-1 1,0 4-1,0 1 0,-1-1 0,0 0 0,0 0 0,-1 0-1,1 0 1,-1 0 0,-1 0 0,0 0 0,0 0 0,0-1 0,-1 0 0,-8 12 0,-17 14 18,-1-2 0,-62 48 0,-19 18 217,110-95-237,0 0 0,0-1 1,0 1-1,1 0 1,-1 0-1,0 0 0,1-1 1,-1 1-1,1 0 1,-1 0-1,1 0 0,-1 0 1,1 0-1,-1 0 0,1 0 1,0 0-1,0 0 1,0 1-1,0-1 0,-1 1 1,2-1-8,-1-1 1,0 1 0,1 0-1,-1 0 1,1-1-1,-1 1 1,1 0-1,-1 0 1,1-1 0,-1 1-1,1-1 1,0 1-1,-1-1 1,1 1-1,0-1 1,-1 1-1,1-1 1,0 1 0,1 0-1,3 0 22,0 1 0,1-1 0,-1 1 0,1-2 0,-1 1 0,10 0 1,8-2-4,-1-1 1,1-1 0,-1-1-1,31-8 1,85-37 10,-114 39-50,62-20 58,-123 48-6410,27-12 3590,0 0 0,-21 8-1,24-12 809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66 3780,'0'0'2557,"-18"-9"-1959,-56-30 58,69 37-504,0-1-1,0 1 1,0 0-1,0 0 1,0 0-1,0 1 1,-1 0-1,1 0 1,-1 0-1,1 1 1,0 0-1,-1 0 1,-10 1-1,-4 1 285,12-2-267,0 1 1,0 0-1,-1 1 0,1 0 0,0 0 1,0 1-1,1 0 0,-1 0 0,0 1 1,-8 5-1,6-2 45,-1 1 0,1 0 0,1 1 0,0 0 0,0 0 0,-8 12 0,0 3 139,2 1 0,0 1-1,2 0 1,0 1 0,-9 32 0,6-13-62,2 0-1,2 0 0,2 1 1,3 1-1,1 0 0,2 0 0,4 72 1,2-105-253,0 0 1,1-1-1,1 1 1,0-1-1,1 0 1,1 0 0,0 0-1,0-1 1,2 0-1,0 0 1,0 0-1,1-1 1,0-1-1,15 14 1,-12-13-16,0-1 1,1-1-1,1 0 0,0-1 0,0 0 1,1-1-1,0-1 0,0 0 0,1-1 1,-1-1-1,1 0 0,26 3 0,-8-4-19,0-2 0,1-1-1,-1-2 1,0-1 0,0-1-1,0-3 1,0 0 0,-1-2-1,0-2 1,0-1 0,-1-1-1,-1-2 1,0-1 0,-1-2-1,0 0 1,-2-2 0,0-2-1,39-36 1,-55 45 2,-1 0 1,0-1-1,-1 0 1,0-1-1,-1 0 0,-1-1 1,0 1-1,-1-1 1,-1-1-1,0 0 0,-1 0 1,0 0-1,-2 0 1,0 0-1,-1-1 0,0 0 1,-1 1-1,-1-1 1,-1 0-1,-1 1 0,0-1 1,-1 1-1,0-1 1,-7-16-1,1 10-24,0 0 1,-2 1-1,0 0 0,-2 1 1,0 0-1,-2 1 0,0 0 1,-1 1-1,-1 1 0,0 1 1,-2 0-1,0 1 0,-1 1 1,0 1-1,-1 1 1,-1 1-1,0 0 0,0 2 1,-1 1-1,0 0 0,-1 2 1,0 1-1,0 1 0,-1 1 1,-35-2-1,18 6-414,0 1 0,0 2 1,0 3-1,1 1 0,0 1 0,0 3 1,-40 16-1,-67 32-4187,-31 12-2667,92-40 4046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8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751 0 0,'-11'22'363,"-144"281"705,-165 378-207,227-450-961,-65 247 1,153-463 7,3-9-84,1 0 0,-1 0 0,1 0 0,-1 11 0,2-15-256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9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861 0 320,'-9'21'417,"-147"349"1259,-277 774 72,355-931-1708,-105 233 14,183-446-81,0 0 0,0 0 0,-1 0 0,1 0 0,0 0 0,0 0 0,0 0 0,0 0 0,0 0 0,0 0 0,0 0 0,0 0 0,0 0 0,0 0 0,0 1 0,0-1 0,0 0 0,0 0 0,-1 0 0,1 0 0,0 0 0,0 0 0,0 0 1,0 0-1,0 0 0,0 1 0,0-1 0,0 0 0,0 0 0,0 0 0,0 0 0,0 0 0,0 0 0,0 0 0,0 0 0,0 1 0,1-1 0,-1 0 0,0 0 0,0 0 0,0 0 0,0 0 0,0 0 0,0 0 0,0 0 0,0 0 0,0 0 0,0 0 0,0 1 0,0-1 0,0 0 0,1 0 1,-1 0-1,0 0 0,0 0 0,0 0 0,0 0 0,0 0 0,0 0 0,0 0 0,0 0 0,0 0 0,1 0 0,-1 0 0,9-5-514,13-13 160,6-11-313,4-7-192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3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725 1 160,'-14'29'459,"-137"331"427,-70 334 157,170-521-1103,-103 294 232,28-92-1198,119-354 177,7-20 256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40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801 0 352,'0'0'385,"-12"27"-1,-2 3-267,-61 145 433,-73 278 512,94-276-736,-21 67 200,-220 640 182,262-801-659,-1-1-343,-27 103-1,61-184-153,2-2-743,2 0 1022,0-1-1,0 0 0,0 0 0,-1 0 0,1-1 0,-1 1 1,1-1-1,3-4 0,-6 6 145,30-28-653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4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1011 1 192,'0'0'358,"-17"27"5,5-8-297,-108 179 546,-166 372 854,33 17-551,109-246-873,-31 16-426,174-355 285,-1 2-567,5-5-1457,11-10 1381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6:1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75 101 12236,'0'0'4772,"-10"14"-3987,-29 44-113,34-52-442,1 1-1,1-1 0,-1 1 0,-2 8 1,2 14 712,4-27-884,1 0-48,-1 0 0,1 0 0,-1 0 1,1-1-1,0 1 0,0 0 0,0-1 1,0 1-1,0 0 0,0-1 0,0 1 1,0-1-1,1 0 0,-1 1 0,0-1 1,1 0-1,-1 0 0,1 0 0,-1 0 1,1 0-1,0 0 0,0-1 0,-1 1 1,1 0-1,0-1 0,0 1 1,3-1-1,6 3-55,0-1 0,-1 0-1,16-1 1,-10 0-132,0-1-1,-1-1 1,21-3-1,-31 3-36,0 0 0,0-1-1,0 1 1,0-1 0,0 0-1,0-1 1,-1 1 0,1-1 0,-1 0-1,0 0 1,0 0 0,0 0-1,6-7 1,-9 8 108,0 1 0,0-1-1,0 0 1,0 0 0,-1 0 0,1 0-1,-1 0 1,1 0 0,-1 0 0,0 0-1,1 0 1,-1 0 0,0-1 0,0 1-1,-1 0 1,1 0 0,0 0 0,-1 0-1,0-3 1,-1-1-26,0-1-1,-1 0 1,0 1 0,-4-8-1,-1 3 105,0 0-1,-1 1 0,0 0 0,0 0 0,-1 1 0,-1 1 1,0 0-1,0 0 0,-16-8 0,-4-4 2010,33 11-983,0 7-949,1 0 1,0 0-1,0 0 1,-1 1-1,1-1 0,0 1 1,0 0-1,0 0 1,0 0-1,1 0 0,-1 0 1,0 1-1,0-1 0,5 1 1,49 0 261,-48 1-233,1 0 0,-1 1 0,1 0 0,-1 0 0,0 1 0,1 1 0,-2-1 0,1 2 0,0-1 0,-1 1 0,0 0 0,9 8 0,-14-11-55,0 1 0,0-1 0,0 1 0,0 0 0,-1 0 0,1 1 0,-1-1 0,0 1-1,1-1 1,-2 1 0,1-1 0,0 1 0,-1 0 0,0 0 0,0 0 0,0 0 0,0 0-1,-1 0 1,1 0 0,-1 0 0,0 0 0,0 0 0,-1 0 0,1 0 0,-1 0-1,0 0 1,0 0 0,0 0 0,0 0 0,-4 7 0,-11 13-154,14-21-6,-1-1-1,1 1 1,0 0 0,1 0-1,-1-1 1,0 2 0,1-1 0,0 0-1,-1 0 1,1 0 0,0 1-1,1-1 1,-1 0 0,1 1 0,-1 6-1,2-10 104,-1 1 0,0-1-1,1 1 1,-1-1 0,1 1-1,-1-1 1,1 1 0,-1-1-1,1 1 1,0-1 0,-1 0-1,1 1 1,-1-1-1,1 0 1,0 0 0,-1 0-1,1 1 1,0-1 0,-1 0-1,1 0 1,0 0 0,-1 0-1,1 0 1,0 0 0,0 0-1,22-1-162,-22 1 140,8-1-6,-1 0 0,1-1 1,-1 0-1,0 0 0,1-1 1,-1 0-1,-1 0 0,1-1 1,10-6-1,-15 8 48,1-1 0,0 0 0,-1 1-1,1-1 1,-1-1 0,0 1 0,0 0 0,0-1 0,-1 1 0,1-1 0,-1 0 0,0 0 0,0 0-1,0 0 1,-1 0 0,1-1 0,-1 1 0,0 0 0,1-10 0,-1 5 31,-1 0 0,0-1 0,-1 1 0,0 0 0,0-1 0,-1 1 0,0 0 0,0 0 0,-6-13 0,7 21 11,1 0 0,0 0 0,0 0-1,0 0 1,0 0 0,0 1 0,0-1 0,0 0 0,0 0 0,0 0 0,0 0-1,0 1 1,1-1 0,-1 0 0,0 0 0,1 0 0,-1 1 0,0-1-1,1 0 1,-1 0 0,1 1 0,-1-1 0,1 0 0,0 1 0,-1-1 0,1 1-1,0-1 1,-1 1 0,1-1 0,0 1 0,-1-1 0,1 1 0,0 0 0,0-1-1,0 1 1,1-1 0,2 0 0,0-1-1,-1 1 1,1 0-1,0 0 1,0 0-1,6 0 1,-5 0 29,0 1 1,-1 1 0,1-1 0,0 0-1,0 1 1,0 0 0,-1 1-1,1-1 1,0 1 0,-1-1 0,1 1-1,-1 1 1,0-1 0,0 1 0,0-1-1,0 1 1,0 0 0,-1 1-1,1-1 1,-1 1 0,0-1 0,0 1-1,4 6 1,5 10 436,0 1 0,-1 1-1,9 28 1,-3-8-249,-17-41-230,0-1-1,1 1 1,-1-1-1,0 1 1,0-1-1,0 1 1,1-1-1,-1 1 0,0-1 1,1 0-1,-1 1 1,0-1-1,1 0 1,-1 1-1,1-1 1,-1 0-1,0 1 0,1-1 1,-1 0-1,1 0 1,-1 1-1,1-1 1,-1 0-1,1 0 1,-1 0-1,1 0 1,-1 0-1,1 1 0,-1-1 1,1 0-1,-1 0 1,2-1-1,-1 1 12,1-1-1,-1 1 0,1-1 1,-1 0-1,0 0 0,1 0 1,-1 0-1,0 0 1,1 0-1,1-2 0,1-1 34,-1 0-1,1-1 1,-1 1-1,0-1 1,4-9-1,-5 10-61,-1-1-1,0 1 0,0 0 1,0 0-1,-1 0 0,1-1 1,-1 1-1,0 0 1,0-1-1,-1 1 0,1 0 1,-1 0-1,0 0 0,0-1 1,0 1-1,-1 0 0,0 0 1,1 0-1,-1 1 0,-1-1 1,1 0-1,0 1 0,-1-1 1,-6-5-1,2 3-330,0-1 0,-1 2 0,0-1 0,0 1 0,0 0 0,0 1 0,-1 0 0,0 0 0,0 1 0,-10-3 1,-19-2-4658,-39-4 1,6 4-1426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8:40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947 1 448,'0'0'385,"-91"172"-33,41-71-32,-5 6-31,-4 11-65,-3 3 64,-5 6 0,0 3-127,2 5-1,1 1-96,3 0-192,2-5 96,7-2 32,-1-5-225,11-3-31,3-7-288,7-9-193,3-16-96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26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35 993,'0'0'3486,"21"6"-2643,67 17-149,-73-20-474,0 0 0,0-1 0,0-1 0,0 0 0,19-2 0,6 0 169,611-26 2803,-180 1-1879,767 9 408,-1079 15-1584,877 30 610,-786-7-629,314 23 181,-111-46-26,-91-3-141,174-12-89,-428 6 10,109-6-47,-177 17-43,-39 0 10,23 2-11,-13 4 78,0 0 0,-1 1-1,0 0 1,0 1 0,-1 0-1,0 0 1,-1 1-1,12 14 1,-9-8 11,-1 1 0,-1-1 0,0 2 0,12 33 1,-5 3 132,-2 1 0,11 96-1,-21-122-92,16 104 194,-1-18-163,4 147 0,-22-222-102,-1 156 124,-2-146-7,-18 95-1,10-103-4,-8 49 163,16-79-231,1 0 0,0 1 0,1-1 0,0 0 1,3 19-1,-1-25 5,-2-4-26,8 11 736,-19-13-770,1 0 0,0-1-1,0 0 1,0 0 0,0-1-1,1 0 1,-12-6 0,-69-38 79,63 32-86,-7-5-12,1-1 0,1-2 0,1-1 0,1-1-1,1-1 1,1-2 0,2-1 0,1-1 0,1-1-1,-20-35 1,42 63 10,-20-40 347,22 42-341,0 1 0,0 0 0,0 0 0,0 0 1,0-1-1,-1 1 0,1 0 0,0 0 0,0-1 0,0 1 0,0 0 0,0 0 0,0 0 0,0-1 0,0 1 0,0 0 0,0 0 0,1-1 0,-1 1 0,0 0 1,0 0-1,0-1 0,0 1 0,0 0 0,0 0 0,0 0 0,1 0 0,-1-1 0,0 1 0,0 0 0,0 0 0,0 0 0,1 0 0,-1-1 0,0 1 0,0 0 0,0 0 1,1 0-1,-1 0 0,0 0 0,0 0 0,1 0 0,-1 0 0,0 0 0,0 0 0,0 0 0,1 0 0,-1 0 0,0 0 0,0 0 0,1 0 0,-1 0 0,0 0 1,15 3-4,0 4 29,0 1 0,-1 0-1,0 1 1,0 0 0,-1 2 0,16 15-1,-10-10-2,122 107 465,184 205 0,-270-257-286,-55-70 5,2-2-187,-1 0 0,1 1 0,-1-1-1,0 0 1,1 0 0,-1 0 0,0 0-1,0 0 1,0 0 0,0 0-1,0 0 1,0 0 0,0-1 0,0 1-1,1-2 1,12-26-4,-9 16 25,47-94 93,6 1 1,131-181-1,-134 217-114,3 2-1,2 3 1,4 3 0,109-83 0,-61 65-69,-142 110-14563,10-16 7474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112 210 6758,'0'0'2237,"18"-15"-1137,6-5-695,57-54 1347,-78 72-1506,-1-1 1,1 1 0,-1-1 0,0 0-1,0 0 1,0 0 0,0 0 0,-1 0 0,1 0-1,-1-1 1,2-6 0,-3 8-190,0 1 0,1-1 1,-2 0-1,1 0 0,0 0 0,0 0 0,-1 0 1,1 0-1,0 0 0,-1 1 0,0-1 1,0 0-1,1 0 0,-1 1 0,0-1 1,0 0-1,-1 1 0,1-1 0,0 1 0,0-1 1,-1 1-1,1 0 0,-3-2 0,0 0-33,0 1-1,0 0 0,0 1 1,0-1-1,0 1 1,-1-1-1,1 1 0,0 0 1,0 1-1,-1-1 0,1 1 1,-1 0-1,1 0 1,-6 1-1,1 0-7,0 0 1,0 0-1,0 1 0,0 1 0,-15 6 1,17-6-3,0 1 1,1 0 0,-1 0-1,1 1 1,0-1-1,0 1 1,1 1-1,0-1 1,0 1 0,0 0-1,0 0 1,1 0-1,0 1 1,0 0-1,1 0 1,0 0 0,0 0-1,-2 8 1,3-6 0,0 1 0,1-1 1,0 0-1,0 1 0,1-1 1,0 0-1,1 1 0,0-1 1,0 1-1,1-1 1,0 0-1,1 0 0,0 0 1,6 11-1,4 4 68,0-1-1,2 0 1,1-1-1,26 28 1,83 73-16,-26-28-24,-94-89-4,0-1 0,-1 1 0,1-1 1,-1 1-1,5 10 0,-8-14-33,0-1 0,-1 0 1,1 0-1,-1 1 0,1-1 0,-1 0 1,0 1-1,1-1 0,-1 0 0,0 1 1,0-1-1,0 0 0,0 1 0,0-1 1,-1 0-1,1 1 0,0-1 0,-1 0 1,1 1-1,0-1 0,-1 0 1,0 0-1,1 1 0,-1-1 0,0 0 1,1 0-1,-1 0 0,0 0 0,0 0 1,0 0-1,0 0 0,0 0 0,0 0 1,-2 0-1,-5 4-8,1-2 1,-1 1-1,0-1 1,-1 0-1,1-1 0,-1 0 1,1 0-1,-1-1 1,-8 0-1,-5 0-5,0-1 0,-31-4-1,49 4 13,0-1-1,0 1 1,0-1-1,0 0 1,0 0-1,0 0 1,0 0-1,1-1 1,-1 0-1,1 1 1,-1-1-1,1-1 1,0 1-1,-1 0 1,1-1-1,0 0 1,1 1-1,-1-1 1,0 0-1,1-1 1,0 1-1,0 0 1,0-1-1,0 1 1,0-1-1,1 1 1,-1-1-1,1 0 1,0 0-1,0 0 1,0 0-1,1 0 1,0 0-1,-1 0 1,1 0-1,1 0 1,-1 0-1,1 0 1,-1 1-1,1-1 1,0 0-1,0 0 0,4-6 1,1-6 17,2 1-1,0 1 1,0-1 0,2 2-1,0-1 1,0 1 0,19-18-1,10-6-97,46-33 0,-10 16 123,-32 22 10,68-61 0,-108 90-49,0 0 1,-1 0 0,1 0-1,-1 0 1,0 0 0,0-1 0,0 1-1,0-1 1,-1 0 0,0 1 0,1-1-1,-1 0 1,0 0 0,-1 0-1,1 0 1,-1 0 0,0 0 0,0 0-1,0 0 1,0 0 0,-1 1-1,1-1 1,-1 0 0,0 0 0,0 0-1,-1 0 1,1 1 0,-1-1 0,0 1-1,0-1 1,0 1 0,0-1-1,0 1 1,-1 0 0,0 0 0,1 0-1,-1 1 1,0-1 0,0 1 0,-1-1-1,1 1 1,-1 0 0,1 0-1,-1 1 1,1-1 0,-1 1 0,0 0-1,0 0 1,0 0 0,1 0 0,-7 0-1,9 1-11,-1 0 0,1 0-1,-1 0 1,1 0 0,0 0-1,-1 0 1,1 1 0,0-1-1,-1 0 1,1 1 0,0-1-1,-1 1 1,1 0 0,0-1-1,0 1 1,0 0 0,-1 0-1,1 0 1,0 0 0,-1 1-1,0 1 0,0 0-1,0 0 0,0-1 1,1 1-1,-1 0 0,1 1 1,0-1-1,-1 5 0,-1 5 1,1 0 0,1 0 0,0 20 0,3-8 30,0 0 0,2 0 0,1 0 0,15 43 0,-1-3 111,1 3-28,-13-46-91,0 1 0,-1 0 1,-1 0-1,-2 0 1,2 28-1,-5-51-18,0 1 1,0-1-1,0 0 1,0 0-1,0 1 1,0-1-1,0 0 1,0 1-1,0-1 1,0 0-1,-1 0 1,1 1-1,0-1 1,0 0-1,0 0 1,0 1-1,0-1 1,-1 0-1,1 0 1,0 0-1,0 1 1,0-1-1,-1 0 1,1 0-1,0 0 1,0 1-1,-1-1 1,1 0-1,0 0 1,0 0-1,-1 0 1,1 0-1,0 0 1,-1 0-1,1 0 1,0 0-1,0 0 1,-1 0-1,1 0 1,0 0-1,-1 0 1,1 0-1,0 0 1,0 0-1,-1 0 1,1 0-1,0 0 1,-1 0-1,1 0 1,0-1-1,0 1 1,-1 0-1,-10-6-26,9 4 28,0 0 1,0 0-1,1 0 1,-1 0-1,1-1 1,-1 1-1,1 0 1,0-1-1,0 1 1,0-1-1,0 1 1,0-1-1,0 1 1,1-1-1,-1 0 1,1 1-1,0-1 1,0 0-1,0 1 1,0-1-1,1 0 1,-1 1-1,0-1 1,1 1-1,0-1 1,0 0-1,0 1 1,0-1-1,0 1 1,0 0-1,3-4 1,2-3-2,0 0 1,0 0-1,1 1 1,0 0 0,1 0-1,12-10 1,11-5-12,44-25 1,-50 34 103,0-1 0,-1-1 0,36-34 0,-59 49-70,-1-1-1,1 1 1,-1 0-1,0-1 1,0 1 0,1 0-1,-1-1 1,0 1-1,0 0 1,-1-1-1,1 1 1,0 0-1,0-1 1,-1 1-1,1 0 1,-1-1-1,1 1 1,-1 0-1,1 0 1,-1-1-1,0 1 1,1 0 0,-1 0-1,0 0 1,0 0-1,-2-2 1,2 2-17,-1 0 0,1 1 0,0-1 0,-1 0 1,1 0-1,-1 1 0,1-1 0,-1 1 0,1 0 1,-1-1-1,1 1 0,-1 0 0,1 0 0,-1 0 1,0 0-1,1 0 0,-1 0 0,1 0 0,-1 0 1,1 1-1,-1-1 0,-2 2 0,1-1 2,1 1 0,-1 0 0,1 0 0,-1 0 0,1 0 0,0 0 0,-1 0 0,1 1 0,1-1 0,-1 1 0,-2 2 0,0 3 53,0 1 0,0-1 0,1 1 0,-1-1 0,2 1 0,0 0-1,-2 12 1,2 3 61,0-1-1,2 0 0,1 0 1,4 29-1,-4-46-110,0 0 0,0 0 0,1 0 1,-1 0-1,1-1 0,1 1 0,-1-1 0,1 1 0,0-1 1,0 0-1,1 0 0,-1 0 0,1-1 0,0 1 0,0-1 1,1 0-1,-1 0 0,1 0 0,0-1 0,0 0 1,0 0-1,7 3 0,-5-4-27,0 0 1,0-1 0,0 1-1,0-2 1,0 1-1,1-1 1,-1 0 0,0 0-1,11-3 1,1 0-98,0-1 0,24-10-1,-14 4-348,-1-1-1,0-1 0,-1-2 0,0-1 0,34-24 1,-53 32 228,0 0 0,0 0 0,0 0 0,-1-1 0,0 0 0,0-1 0,-1 1 0,0-1 0,-1 0 1,0-1-1,0 1 0,-1-1 0,-1 0 0,1 0 0,-1-1 0,-1 1 0,0 0 0,1-20 0,-3 22 245,0 0-1,-1 0 1,0 0-1,0 0 1,-1 0-1,0 1 1,0-1-1,-1 0 0,-6-11 1,8 15 62,-1 1 0,0 0 0,0 0 0,0 0 0,-1 0 0,1 1 0,0-1 0,-1 1 0,0-1 0,0 1 0,0 0-1,0 0 1,0 0 0,0 0 0,0 1 0,0-1 0,-1 1 0,1 0 0,-1 0 0,1 0 0,-1 0 0,1 1 0,-7-1 0,9 1-36,-1 0 0,0 1 0,0-1 0,0 1 0,0-1 1,0 1-1,1-1 0,-1 1 0,0 0 0,1 0 0,-1 0 0,1 0 0,-1 0 0,1 0 0,-1 1 0,1-1 0,-1 0 0,1 1 1,0-1-1,0 1 0,0 0 0,0-1 0,0 1 0,0 0 0,1-1 0,-2 5 0,-1 4 118,0 0 0,0 0 0,-1 17 0,4-23-100,-4 42 415,1 0-1,3 0 1,10 80-1,37 138 618,-37-212-892,11 47 86,22 123 242,-33-152-436,3 80 0,-9-72-120,-4-78 31,0 0-1,0 0 0,0 0 1,0 0-1,0 1 0,0-1 1,0 0-1,0 0 0,0 0 1,0 1-1,0-1 0,0 0 0,0 0 1,0 0-1,0 0 0,0 0 1,0 1-1,0-1 0,0 0 1,0 0-1,0 0 0,0 0 1,0 1-1,0-1 0,-1 0 1,1 0-1,0 0 0,0 0 1,0 0-1,0 0 0,0 0 1,-1 1-1,1-1 0,0 0 1,0 0-1,0 0 0,0 0 1,-1 0-1,1 0 0,0 0 1,0 0-1,0 0 0,0 0 1,-1 0-1,1 0 0,0 0 1,0 0-1,-1 0 0,-9-7-62,-10-13-19,8 3 18,1 0 0,1-1 0,1 0 1,0 0-1,1-1 0,-8-29 0,5 5-87,-11-86 0,14 11 90,9-187 1,19 95-41,-14 178 82,1 0 0,1 1 0,2 0-1,18-41 1,-26 69 16,-1-1 0,1 1 0,0 0 0,0 0 0,0 0 0,1 0 0,-1 0 0,1 1 0,0-1 0,-1 1 0,1 0 0,0 0 0,0 0 0,1 0 0,-1 0 0,0 0 0,7-1 0,-3 1-6,0 1 0,0 0 1,0 0-1,0 1 0,0 0 0,0 0 0,0 1 1,12 1-1,-12 0 13,0 0 1,-1 1-1,1-1 1,0 1-1,-1 1 1,1-1-1,-1 1 1,0 0-1,0 1 1,-1-1-1,1 1 1,-1 0-1,0 0 1,0 1-1,-1 0 1,5 7-1,-3-5 7,-2 0 1,1 1-1,-1 0 0,0-1 0,-1 1 1,0 1-1,0-1 0,-1 0 0,0 1 0,0-1 1,-2 1-1,1 12 0,-1-18-8,-1 0 1,1 1-1,-1-1 1,0 0-1,0 0 0,-1 0 1,1 0-1,-1 0 0,0-1 1,0 1-1,0 0 1,0-1-1,-1 1 0,1-1 1,-1 0-1,0 0 1,0 0-1,0 0 0,0-1 1,-1 1-1,1-1 0,-1 0 1,0 0-1,1 0 1,-1 0-1,0 0 0,0-1 1,0 0-1,-4 1 1,-13 2-658,0 0 0,-1-2 1,1 0-1,-31-3 0,31 1-958,-2-4-3612,13-5-1295,7 0 3221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1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9801,'0'0'8761,"2"-14"-8297,10-45-37,-11 56-400,0 1 0,0 0 0,0 0 0,0 0 0,1 0-1,-1 0 1,0 0 0,1 0 0,0 0 0,-1 0 0,1 1 0,0-1 0,0 1 0,0-1-1,0 1 1,3-2 0,1 1 65,1 0 0,-1-1-1,13-1 1,-9 2 13,7-2 6,0 1 1,0 0-1,0 2 1,1 0-1,-1 1 1,22 2-1,-30-1-81,1 1 0,-1 0 0,0 0 0,0 1 0,0 0 0,0 1 0,0 0-1,0 0 1,-1 1 0,0 0 0,0 0 0,12 11 0,-17-13-26,0 1 0,0-1 0,0 1 0,0-1 0,-1 1 0,1 0 0,-1 0 0,0 0 0,0 0 0,-1 0 0,1 0 0,-1 0 0,0 1 0,0-1 0,0 1 0,-1-1-1,1 1 1,-1-1 0,0 1 0,0-1 0,-1 1 0,1-1 0,-1 0 0,-2 7 0,0-2-16,-1-1 0,1 1 0,-2-1 1,1 0-1,-1 0 0,0 0 0,-1 0 0,0-1 0,0 0 0,-12 10 0,-12 7-171,-1-1 0,-1-2 1,-46 24-1,67-38 74,10-7 97,0 1 1,1 0-1,-1-1 1,0 1-1,0-1 0,0 1 1,0-1-1,0 1 0,0-1 1,0 0-1,0 1 0,0-1 1,0 0-1,0 0 1,0 0-1,0 0 0,0 0 1,0 0-1,0 0 0,-1 0 1,1 0-1,0 0 0,0-1 1,0 1-1,-1-1 1,1 1 9,1 0 0,0-1 0,-1 1 0,1 0 0,0 0 0,0 0 0,-1 0 0,1-1 0,0 1 0,-1 0 0,1 0 0,0-1 0,0 1 0,0 0 0,-1 0 0,1-1 0,0 1 0,0 0 0,0-1 0,0 1 0,-1 0 0,1-1 0,0 1 0,0 0 0,0-1 0,0 1 0,0 0 0,0-1 0,0 1 0,0 0 0,0-1 1,7-13 3,12-7 21,-14 18-17,-1 0 1,1 0-1,0 1 0,0 0 0,0 0 0,0 0 1,1 1-1,-1-1 0,0 1 0,1 0 0,-1 1 1,1-1-1,-1 1 0,1 0 0,-1 1 0,7 0 1,-3 1 5,1 0 1,-1 0-1,0 0 1,0 1 0,0 1-1,-1-1 1,1 2 0,11 6-1,-13-6 13,-1 0 1,-1 0-1,1 0 0,-1 1 1,0-1-1,0 1 0,-1 1 1,1-1-1,-1 0 0,-1 1 1,1 0-1,-1 0 0,-1 0 1,1 0-1,-1 1 0,1 7 0,-2-10-7,0 0 0,-1 0 0,0 0 0,0 0 0,0 0-1,0 0 1,-1 0 0,0 0 0,0 0 0,-1 0-1,1 0 1,-1 0 0,0-1 0,0 1 0,-1 0-1,1-1 1,-1 0 0,0 0 0,0 0 0,0 0-1,-1 0 1,1 0 0,-1-1 0,-7 5 0,1-1-18,-1-1 0,1-1 0,-1 1 0,0-2 1,0 0-1,-1 0 0,-18 3 0,10-4-3,-1-1 0,1 0 0,-32-3 0,48 1 44,1 0-1,-1-1 1,0 0-1,1 0 1,-1 0-1,1 0 1,0 0-1,-1-1 1,1 0 0,0 1-1,0-1 1,0 0-1,0-1 1,0 1-1,-4-5 1,-11-12-2161,1-1-6242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1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17168,'0'0'5253,"24"-22"-5317,-22 20-160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5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7399,'0'0'7298,"-2"14"-6658,2-13-632,-2 18 236,0 1 0,0 0 0,2-1 0,2 22 0,29 445 3146,-31-485-3225,-1 0-147,1-1-1,0 0 0,0 0 0,-1 1 0,1-1 0,0 0 0,-1 0 1,1 0-1,0 1 0,-1-1 0,1 0 0,0 0 0,-1 0 1,1 0-1,-1 0 0,1 0 0,0 0 0,-1 0 0,1 0 1,-1 0-1,1 0 0,0 0 0,-1 0 0,1 0 0,0 0 1,-1 0-1,0-1 0,-1-2-3,-1-1 1,1 0-1,0 0 0,0 0 1,0 0-1,1-1 0,-1 1 1,1 0-1,0-1 1,0-4-1,-3-50-4,4 48-34,-1 3 17,0-15-6,1 1 0,1 0 0,6-38 0,-6 53 13,1 0 1,0 0-1,0 1 0,1-1 1,0 1-1,0 0 0,1-1 1,-1 1-1,1 1 0,1-1 1,-1 0-1,1 1 0,0 0 1,0 0-1,0 1 0,8-6 1,20-9 17,1 1 1,67-24 0,-67 28-38,-31 13 33,-1 0 0,0 0 1,1 0-1,-1 0 0,0 0 0,0-1 0,0 1 1,0-1-1,0 1 0,0-1 0,0 0 0,0 0 1,-1 0-1,1 0 0,-1 0 0,1 0 0,1-5 1,-2 2 18,1-1 0,-1 1 1,-1-1-1,1 0 0,-1 0 1,0-7-1,0 8-20,0 3 1,0 0 0,0 1 0,-1-1 0,1 0 0,0 1 0,-1-1 0,1 1 0,-1-1 0,1 1 0,-1-1 0,0 1 0,-1-3 0,-6-9 103,-1 53 21,6-8-30,2 0 0,1 1-1,1-1 1,2 0 0,11 52-1,32 107 262,-39-144-703,0-1-5210,12-45-8442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5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8328,'0'0'6240,"5"18"-5439,1 1-582,6 23 713,9 50-1,-13 5 580,2 8-383,-8-92-1059,0-1 0,1 1 0,1-1 0,0 0 1,12 23-1,-14-31-78,1 0 0,-1 0 0,1-1 0,-1 1 0,1-1 0,0 0 0,1 0 0,-1 0 0,0 0 0,1-1 0,0 1 0,-1-1 0,1 0 0,0 0 0,0 0 0,0-1 0,5 2 0,-2-2-18,0 0 0,-1 0 1,1 0-1,-1-1 1,1 0-1,0-1 0,-1 1 1,1-1-1,0-1 1,10-3-1,-8 2-453,1-1 0,-1 0 0,0 0 1,0-1-1,0 0 0,14-13 0,-18 14-456,1-1 0,-1 0 0,-1 0-1,1-1 1,-1 1 0,0-1 0,0 0 0,0 0 0,4-10 0,0-12-3383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 8136,'0'0'4297,"21"-11"-3528,69-35-161,-82 43-529,-1 0-1,1 0 0,-1 0 0,1 1 0,0 0 0,0 1 0,0-1 1,0 2-1,0-1 0,9 1 0,3 0 34,-9 0-103,0 0 1,0 0-1,0 1 1,0 0-1,0 1 0,0 0 1,18 7-1,-26-7-161,1-1 0,-1 1 1,1 0-1,-1 0 0,0 1 0,1-1 0,-1 1 0,0-1 1,-1 1-1,1 0 0,0 0 0,-1 0 0,0 1 0,0-1 1,0 0-1,0 1 0,0 0 0,-1-1 0,1 1 0,-1 0 0,0 0 1,0 0-1,0 0 0,0 7 0,-1-5-421,1 1 0,-1-1 1,-1 1-1,1-1 0,-1 0 0,0 1 0,0-1 0,-1 0 0,0 0 1,0 0-1,0 0 0,-4 6 0,-13 15-1856</inkml:trace>
  <inkml:trace contextRef="#ctx0" brushRef="#br0" timeOffset="0.43">132 349 4965,'0'0'2914,"116"-37"-2209,-82 29-32,2 0-161,-1 2-256,-3 2-256,1 2-352,-11 0-320,0 2-450,-2 0-383,-12 0-161,9 0-95,-9 0-1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6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80 204 6502,'0'0'7068,"-4"10"-6518,-3 7-255,2 1-1,0-1 1,1 1 0,-3 35-1,-17 221 2867,18-266-2655,6-7-505,-1-1 1,1 0-1,0 0 0,0 0 1,0 0-1,-1 0 1,1 0-1,0 0 0,0 0 1,-1 0-1,1 1 1,0-1-1,0 0 0,-1 0 1,1 0-1,0 0 1,0 0-1,-1-1 0,1 1 1,0 0-1,0 0 1,0 0-1,-1 0 0,1 0 1,0 0-1,0 0 1,-1 0-1,1 0 0,0-1 1,0 1-1,0 0 1,0 0-1,-1 0 1,1 0-1,0-1 0,0 1 1,0 0-1,0 0 1,0 0-1,-1-1 0,1 1 1,0 0-1,0 0 1,0-1-1,0 1 0,0 0 1,0 0-1,0 0 1,0-1-1,0 1 0,0 0 1,0 0-1,0-1 1,-4-21 35,2 0 0,0 0 1,1 0-1,1 0 0,1 0 1,8-41-1,29-128 97,-30 159-102,2-1 0,1 1 0,26-51 0,-34 77-20,1 0-1,0 0 1,0 0 0,6-6 0,-9 11-9,-1 0 0,1 0 0,0 0 0,0 0 0,0 1 0,0-1 1,0 0-1,-1 1 0,1-1 0,1 0 0,-1 1 0,0-1 0,0 1 1,0 0-1,0-1 0,0 1 0,0 0 0,0 0 0,1 0 0,-1 0 1,0 0-1,0 0 0,0 0 0,0 0 0,1 0 0,-1 0 0,0 1 0,0-1 1,0 0-1,0 1 0,0-1 0,0 1 0,2 0 0,4 5 14,0 0-1,-1 1 1,0-1 0,0 1-1,-1 0 1,1 1-1,-1-1 1,-1 1 0,0 0-1,5 11 1,4 15 68,10 45 1,-11-40-45,-6-17-28,19 59-190,-4 1 0,13 96 1,-33-147-2706,-2-21-1433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7335,'0'0'6652,"21"-14"-6183,69-42-116,-85 53-326,0 0 0,0 0 0,0 1 1,0 0-1,0 0 0,0 0 0,1 1 1,-1-1-1,1 1 0,-1 1 0,8-1 0,4 0 15,-15 0-56,211-30-683,-74 3-4566,-133 27 4557,-1 0-1,0-1 0,0 1 0,0-1 0,0 0 1,-1 0-1,1-1 0,0 1 0,6-6 0,-4-1-1428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79 993,'0'0'2013,"-4"-1"-1853,-17-4 156,15 3 320,24 2-371,82-5 128,155-27-1,-42 2-77,-181 26-118,-76 7 271,-63 13 1,-18 2-429,-136-8 355,391-20 31,-9-1-404,360 5 412,-480 6-430,1 0 119,-7 0-54,-227 14 38,156-8-75,28-3 0,21-2 18,0 1 0,-49 10 0,124-12 83,18-8-114,371-26 208,-453 44-185,-16 5-37,1-1-1,-2-2 0,0 0 0,-42 7 0,-144 19 29,167-31-28,-159 14 32,171-17 86,40-4-85,5 0 63,18-2-55,-1 0-1,1-1 1,23-8 0,39-5 49,-67 14-77,72-4 1,-90 5-19,0 1 1,0 0-1,0 0 0,0 0 0,0 0 0,1 0 1,-1 0-1,0 0 0,0 0 0,0 0 1,0 0-1,0 0 0,0 0 0,0 0 1,1 0-1,-1 0 0,0 0 0,0 0 0,0 0 1,0 0-1,0 0 0,0 0 0,0 0 1,1 0-1,-1 0 0,0 0 0,0 0 1,0 0-1,0 0 0,0 0 0,0 0 1,0 0-1,0 1 0,1-1 0,-1 0 0,0 0 1,0 0-1,0 0 0,0 0 0,0 0 1,0 0-1,0 0 0,0 0 0,0 1 1,0-1-1,0 0 0,0 0 0,0 0 1,0 0-1,0 0 0,0 0 0,0 0 0,0 1 1,0-1-1,0 0 0,0 0 0,0 0 1,0 0-1,0 0 0,0 0 0,0 0 1,0 1-1,0-1 0,0 0 0,0 0 0,-6 5 10,5-4-8,-13 9 3,-1 0 0,-1-1 0,0 0 1,0-1-1,0-1 0,-28 8 0,-111 20 7,136-32 9,4 3 54,13-5-61,-1 1 0,0-1 0,0 0 0,0 0 0,0-1-1,0 1 1,0-1 0,0 1 0,-4-1 0,6 0-36,13-1 2,-1 0 16,0-1 0,21-6 0,12-2-1,5 3-38,0 2 1,0 2-1,86 7 0,-129-4 8,0 1 0,0 0 0,0 1 0,0-1 0,0 1 0,0 0-1,-1 1 1,1 0 0,-1-1 0,1 2 0,-1-1 0,0 1 0,5 4 0,-8-6-37,0 0 1,0 1 0,-1-1-1,1 0 1,-1 1-1,0-1 1,1 1 0,-1 0-1,0-1 1,0 1-1,-1 0 1,1-1 0,-1 1-1,1 0 1,-1 0-1,0 0 1,0 0 0,0-1-1,0 1 1,-1 0-1,1 0 1,-1 0 0,1-1-1,-1 1 1,0 0 0,0-1-1,0 1 1,-1-1-1,1 1 1,-1-1 0,-1 3-1,-7 7-446,1-1 0,-1-1 0,-1 1-1,0-2 1,0 1 0,-1-2 0,-16 10-1,-2 2-561,-16 15-543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22 158 5958,'0'0'6902,"3"10"-6251,65 334 3289,-64-310-3687,-3-19-45,1-1-1,7 25 1,-9-38 64,0-6-325,-2-10 25,0 0 1,-1 0 0,-1 1 0,-8-24 0,0 0 2,-11-53-16,3 0 1,-9-122-1,29 208 47,-1-1 0,1 1 0,0-1 0,0 1 0,0-1 1,1 1-1,2-11 0,-2 15-4,0-1 0,0 0-1,0 1 1,0-1 0,0 1 0,0-1 0,0 1-1,1 0 1,-1-1 0,0 1 0,1 0 0,0 0-1,-1 0 1,1 0 0,-1 0 0,1 0 0,0 1-1,0-1 1,-1 1 0,1-1 0,0 1 0,0-1-1,0 1 1,0 0 0,2 0 0,4 0 10,0 0 1,-1 0 0,1 1 0,0 0 0,-1 0-1,1 1 1,-1 0 0,0 1 0,1-1 0,-1 1-1,0 1 1,0-1 0,-1 1 0,1 0 0,9 9-1,2 3 33,0 0 0,-1 2 0,25 32 0,-8-5 107,32 57 0,-52-78-18,-2 0-1,-1 1 1,0 0-1,10 41 1,-20-62-107,0 1 0,0-1 1,0 0-1,0 1 0,-1-1 0,0 1 1,0-1-1,0 1 0,0-1 1,-1 1-1,1-1 0,-1 0 1,0 1-1,-1-1 0,1 0 1,-1 0-1,0 1 0,0-1 0,0-1 1,0 1-1,-1 0 0,0 0 1,1-1-1,-1 0 0,-6 6 1,-7 3-13,0-1 0,-1 0 0,0-1 1,-1-1-1,0-1 0,-22 7 1,3-3-189,-1-2 0,-46 7 1,49-16-576,21-1-2353,19-5-967,3-1 2187,1 1-1,-1 0 1,1 1 0,15-5 0,3-2-810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8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7079,'0'0'7361,"5"-27"-4286,-5 26-3041,0-1-1,1 1 1,-1 0 0,1-1-1,0 1 1,-1 0 0,1 0-1,0 0 1,0 0 0,-1 0-1,1-1 1,0 2-1,0-1 1,0 0 0,0 0-1,1 0 1,-1 0 0,0 1-1,0-1 1,0 0 0,1 1-1,-1-1 1,0 1-1,0 0 1,1-1 0,-1 1-1,0 0 1,1 0 0,-1 0-1,1 0 1,-1 0-1,0 0 1,1 0 0,-1 0-1,0 0 1,1 1 0,-1-1-1,0 0 1,3 2 0,-3-1-69,-1 1 0,1 0 0,0-1 0,0 1 0,0 0 0,-1-1 1,1 1-1,-1 0 0,0 0 0,1-1 0,-1 1 0,0 0 0,0 0 1,0 0-1,0-1 0,-1 4 0,1-2-270,-1 0 0,0 1 0,-1-1 0,1 0 0,0 0 0,-5 6 0,1 0-2795,1 1-3463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8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0 246 8584,'0'0'6828,"4"23"-6139,-1 3-473,22 110 827,115 408 3591,-120-471-4169,-20-72-247,-9-8-153,-3-5-89,1 0 0,1-1 1,0-1-1,0 0 0,1 0 1,-9-22-1,1-3-59,-18-55 1,24 52 88,1 0 0,3 0 1,-4-53-1,8-128 27,4 198-37,1-1 0,1 1-1,1 0 1,2 0 0,0 0 0,1 1-1,2 0 1,1 0 0,20-36 0,-28 55-2,1 1 1,0-1 0,0 1 0,0 0 0,1 0 0,-1 0 0,1 0 0,0 1-1,0-1 1,0 1 0,1 0 0,-1 0 0,1 1 0,0-1 0,0 1 0,-1 0-1,1 1 1,1-1 0,-1 1 0,0 0 0,0 0 0,0 0 0,1 1 0,9 0-1,-8 0 21,-1 0-1,1 1 0,0 0 0,0 0 0,-1 0 0,1 1 0,-1 0 1,1 0-1,-1 1 0,0 0 0,0 0 0,0 0 0,0 1 0,-1 0 1,1 0-1,-1 0 0,0 1 0,0-1 0,7 10 0,-5-6-10,-1 1-1,1 0 1,-2 1-1,1-1 1,-1 1-1,0 0 1,5 17-1,-9-22-9,0 0 0,0 0 0,0 0 0,0 0-1,-1 0 1,0 0 0,0 0 0,0 0 0,-1 0-1,0 0 1,0 0 0,0-1 0,0 1 0,-1 0-1,0 0 1,0-1 0,0 1 0,0-1-1,-4 6 1,-7 5-10,-1 0 0,-1-1 0,0-1-1,0 0 1,-30 18 0,-24 20-2956,38-21-1874,5 4-3281,22-28 3221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 11018,'0'0'4127,"8"-18"-3433,26-55-85,-33 71-562,0-1 0,1 1 1,-1-1-1,1 1 0,0 0 1,0-1-1,0 1 0,0 0 1,0 1-1,0-1 1,0 0-1,0 0 0,1 1 1,-1-1-1,1 1 0,-1 0 1,1 0-1,0 0 0,-1 0 1,1 0-1,0 1 1,0-1-1,-1 1 0,1 0 1,0 0-1,0 0 0,0 0 1,0 0-1,-1 1 0,1-1 1,3 1-1,5 1 141,-4-2-112,-1 1 1,0 1 0,1-1-1,-1 1 1,0 0 0,0 0-1,0 1 1,0 0 0,0 0-1,-1 0 1,7 6 0,-3-2 4,-1 1 0,0-1 1,0 2-1,-1-1 0,0 1 1,6 11-1,-2-2 0,-1 1 0,-1 0-1,-1 1 1,-1-1 0,0 2 0,5 32 0,-11-44-55,1 1-1,-2 0 1,1 0 0,-2 0 0,1 0-1,-1-1 1,-4 17 0,5-23-25,-1-1-1,0 1 1,1-1 0,-1 1-1,0-1 1,-1 1 0,1-1 0,0 0-1,-1 0 1,1 1 0,-1-1-1,0 0 1,1 0 0,-1-1 0,0 1-1,0 0 1,0 0 0,-1-1-1,1 0 1,0 1 0,0-1-1,-1 0 1,1 0 0,-1 0 0,1 0-1,-1-1 1,0 1 0,1-1-1,-1 1 1,1-1 0,-1 0 0,-4 0-1,4 0-7,1 0-1,-1-1 0,0 1 0,1 0 0,-1-1 1,1 0-1,-1 0 0,1 1 0,-1-1 1,1-1-1,-1 1 0,-3-3 0,4 2 3,1 0-1,-1 0 0,1 0 0,0 0 1,0 0-1,0 0 0,0 0 1,0 0-1,0-1 0,0 1 1,1 0-1,-1-1 0,1 1 1,0 0-1,-1-5 0,1-3-5,0 0 0,0 0 0,0-1 1,1 1-1,1 0 0,0 0 0,0 0 0,1 0 0,0 0 0,1 0 0,0 1 0,6-10 1,-1 6-18,0 0 0,0 0 0,1 1 0,1 0 0,0 1 0,1 0 0,14-10 0,17-7-74,1 1 0,1 2-1,84-32 1,-123 55 93,-1-1 1,1 1-1,-1-1 0,0 0 0,0-1 0,0 0 1,8-7-1,-12 10 4,1-1 0,-1 1-1,0-1 1,0 1 0,0-1 0,0 1 0,0-1 0,-1 0 0,1 0 0,0 1-1,-1-1 1,0 0 0,1 0 0,-1 0 0,0 1 0,0-1 0,0 0 0,0 0-1,0 0 1,0 0 0,0 0 0,-1 1 0,1-1 0,-1 0 0,1 0 0,-1 0-1,0 1 1,-1-3 0,0 0 1,-1 1 1,1 1-1,-1-1 0,1 0 0,-1 1 0,0-1 0,0 1 1,0 0-1,-1 0 0,1 0 0,0 0 0,-8-2 0,3 1-4,0 0 0,0 1 0,0 0 0,-14-1-1,15 2 14,-1 0-1,1 1 1,-1 0-1,0 1 1,1 0-1,-1 0 1,1 1-1,-1-1 1,-7 4-1,12-3 2,0 0-1,-1-1 1,1 1-1,1 0 1,-1 0-1,0 1 1,0-1-1,1 0 1,-1 1-1,1 0 1,0 0-1,0-1 1,0 1-1,0 0 1,0 1-1,1-1 1,-1 0-1,1 0 1,0 1-1,0-1 0,0 5 1,-2 9 44,1 0 0,0 1 1,2-1-1,0 0 0,1 1 0,1-1 1,7 33-1,-5-36-30,0-1 0,0 0 1,1 0-1,1 0 0,1 0 0,-1-1 1,2 0-1,0 0 0,0-1 0,12 12 1,-13-17-49,-1-1 0,1 1 0,0-2 1,0 1-1,0-1 0,1 0 0,0-1 1,-1 1-1,1-2 0,1 1 1,-1-1-1,0 0 0,0-1 0,1 0 1,-1 0-1,1-1 0,-1 0 0,10-1 1,-10 0-423,0-1-1,0 1 1,0-1 0,0-1 0,-1 1 0,1-1 0,0-1-1,8-4 1,-11 4-566,1 0-1,-1 0 1,0 0 0,0-1-1,-1 1 1,1-1-1,-1 0 1,0 0-1,0-1 1,5-10 0,4-11-3175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9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7623,'0'0'5787,"1"21"-4965,0 4-565,0-3 36,0 0 1,2 0-1,8 35 1,17 69 1414,29 102 876,-57-227-2561,0-1 0,0 0 0,0 1 0,0-1 0,0 1 0,0-1 0,0 0 0,0 1 0,0-1 0,0 0 0,0 1 0,0-1 0,0 0-1,1 1 1,-1-1 0,0 0 0,0 1 0,1-1 0,-1 0 0,0 0 0,0 1 0,1-1 0,-1 0 0,0 0 0,0 1 0,1-1 0,-1 0 0,0 0 0,1 0 0,-1 0 0,0 1 0,1-1 0,-1 0 0,1 0 0,-1 0 0,0 0 0,1 0 0,-1 0 0,0 0 0,1 0 0,-1 0 0,1 0 0,-1 0 0,12-17 200,4-28-181,18-103 138,-22 89-126,33-101 0,-43 155-65,0 1 1,0-1-1,0 1 0,1 0 1,-1 0-1,1 0 0,0 0 1,4-4-1,-6 7-83,0 1 0,0 0 1,-1-1-1,1 1 0,0 0 0,0-1 1,0 1-1,0 0 0,0 0 1,0 0-1,0 0 0,0 0 0,0 0 1,-1 0-1,1 0 0,0 0 0,0 1 1,0-1-1,0 0 0,0 0 0,0 1 1,0-1-1,-1 1 0,1-1 0,0 1 1,0-1-1,-1 1 0,1-1 0,1 2 1,23 20-2918,-23-19 2246,22 22-7579,-8-9 3615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39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12972,'0'0'5969,"19"-5"-5601,58-19-69,-57 19-299,-1 1 1,1 0-1,0 2 1,0 0-1,31 2 1,-27 0-378,-19 0-135,-1 0 0,1 0 1,0 0-1,-1 1 0,1-1 0,-1 1 0,1 0 0,7 4 0,-12-5 300,1 0 0,-1 0-1,1 1 1,-1-1 0,0 0 0,0 0-1,1 1 1,-1-1 0,0 0-1,1 1 1,-1-1 0,0 0 0,0 1-1,1-1 1,-1 1 0,0-1 0,0 0-1,0 1 1,0-1 0,0 1-1,0-1 1,0 0 0,0 1 0,1-1-1,-2 1 1,1-1 0,0 1 0,0-1-1,0 0 1,0 1 0,0-1 0,0 1-1,0-1 1,0 1 0,-1-1-1,1 0 1,0 1 0,-7 11-4555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1 662 9225,'0'0'4004,"115"-16"-3236,-75 6-191,3 0-225,1 0-64,1 2-192,-1 0-160,-1 2-192,-3 0-288,-3-2-641,-5-1-769,-2-3-449,-1 0-447,-1-4 95,2-4 225</inkml:trace>
  <inkml:trace contextRef="#ctx0" brushRef="#br0" timeOffset="1">824 1 10090,'0'0'7858,"0"19"-6956,-1 3-642,0-4-6,0 0 1,2 0-1,0 1 0,6 27 1,7 17 558,21 125 793,-30-150-1414,-1 1 0,-4 72 0,-1-105-230,0 0 1,0 0-1,0 0 1,-1 0 0,0 0-1,0-1 1,-1 1-1,-3 6 1,5-11-222,1 0 0,-1 1 0,0-1 1,0 0-1,0 0 0,0 0 0,0 0 1,0 0-1,0 0 0,-1 0 0,1 0 1,0-1-1,0 1 0,-1 0 0,1-1 1,-2 1-1,1-1-339,1 0 0,0 0 0,-1 0-1,1 0 1,0 0 0,-1-1 0,1 1 0,0 0 0,0-1 0,-1 1 0,1-1 0,0 1-1,0-1 1,0 0 0,0 1 0,0-1 0,0 0 0,0 0 0,0 0 0,0 0 0,-1-2 0,-12-15-4853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0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9033,'0'0'6566,"22"14"-5787,73 43-90,-78-45-430,0 0 0,0 1 1,-1 0-1,14 16 0,1 2 169,-20-21-296,189 159 1327,-178-153-1605,0-1-1,1-2 1,1 0 0,0-1 0,1-2 0,0 0 0,42 10 0,-65-20 141,7 2-582,1 0-1,0-1 1,0 0-1,9-1 1,-17 0 266,0 0 0,-1 0 0,1 0 1,-1 0-1,1 0 0,0-1 0,-1 1 1,1 0-1,-1-1 0,1 0 0,-1 1 0,1-1 1,-1 0-1,0 0 0,1 0 0,-1 0 1,0 0-1,0 0 0,1 0 0,-1 0 1,0 0-1,0 0 0,0-1 0,-1 1 1,1 0-1,0-1 0,0 1 0,-1-1 0,1 1 1,-1-1-1,1 1 0,0-3 0,0-21-3827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1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8744,'0'0'6769,"6"18"-5877,37 122 480,-10-46-800,-4 2 1,-4 0-1,17 132 1,-41-217-699,0-1 0,2 1 1,3 11-1,10 13-6882,-16-35 6761,0 0-1,0 1 1,0-1 0,0 0-1,1 0 1,-1 1 0,0-1 0,3 2-2474,-3-1 2474,1-1 0,-1 0-1,1 0 1,-1 0 0,0 0 0,1 0-1,-1 0 1,0 0 0,1 0-1,-1 0 1,0 0 0,1 0 0,-1 0-1,1 0 1,8-4-3709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1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19 341 9033,'0'0'8701,"-3"18"-8092,-2 5-401,2-8-49,0 1 0,1-1 0,1 1 0,0 19 0,1-3 230,1 54 334,0-74-638,1-1 0,0 0 0,0 0 1,1 0-1,6 15 0,-8-23-81,0-1 0,0 1-1,0-1 1,0 0 0,1 0-1,-1 1 1,1-1 0,-1 0-1,1 0 1,0 0 0,0-1 0,0 1-1,0 0 1,0-1 0,0 1-1,0-1 1,0 0 0,1 0-1,-1 0 1,1 0 0,-1 0 0,1 0-1,-1-1 1,1 1 0,-1-1-1,1 0 1,-1 1 0,1-1-1,0 0 1,-1-1 0,1 1 0,-1 0-1,1-1 1,3-1 0,1 0-21,0-1 0,0 0 1,0 0-1,-1-1 1,0 0-1,0 0 0,0 0 1,0-1-1,-1 0 0,10-10 1,3-7-50,-2 0-1,0-2 1,-1 1 0,-2-2-1,0 0 1,-2 0 0,-1-1 0,0 0-1,-2-1 1,-2 0 0,7-54-1,-13 63 286,-6 25-19,-6 27-42,8-16-111,1 0 0,2 0 1,0 0-1,2 33 0,0-12 0,0-14-16,1 0 0,2 0 0,0 0 0,2 0 1,15 41-1,-20-63-29,1 1 0,-1-1 0,1 1 1,0-1-1,-1 1 0,2-1 0,-1 0 1,0 0-1,1 0 0,-1 0 1,1 0-1,0-1 0,0 1 0,0-1 1,0 0-1,1 0 0,-1 0 0,5 2 1,-4-3 2,0 0 0,1 0 0,-1 0 0,0-1 0,0 0 0,0 1 0,1-2 0,-1 1 0,0 0 0,0-1 0,0 0 0,1 0 0,-1 0 0,0 0 0,0-1 0,5-2 0,3-3-9,0-1 0,0 1 1,-1-2-1,0 0 1,0 0-1,-1-1 0,-1 0 1,1-1-1,9-15 0,-6 7-15,-2 0 1,0-1-1,-1 0 0,0 0 0,6-25 0,-8 16 7,-2 0 1,0-1-1,-2 0 0,-2 0 0,0-1 0,-2 1 0,-1 0 0,-8-44 1,7 59 7,-1 0 1,-1 0 0,0 1-1,-1-1 1,-1 1 0,0 0-1,-13-21 1,18 34 3,1 1 1,0-1 0,-1 1-1,1 0 1,0 0-1,-1-1 1,1 1-1,-1 0 1,1 0-1,0-1 1,-1 1-1,1 0 1,-1 0-1,1 0 1,-1 0 0,1 0-1,-1 0 1,1-1-1,-1 1 1,1 0-1,0 0 1,-1 1-1,1-1 1,-1 0-1,1 0 1,-1 0-1,1 0 1,-1 0 0,1 0-1,0 1 1,-1-1-1,1 0 1,-1 0-1,1 0 1,0 1-1,-1-1 1,1 0-1,0 1 1,-1-1 0,1 0-1,-1 1 1,-13 17 45,9-8-8,1 0-1,-1 1 1,2-1 0,-1 1-1,1 0 1,1 0-1,-2 15 1,-1 86 167,4-63-166,1-29-24,-5 88 132,13 131 0,-7-221-137,2-1-1,0 1 0,0-1 0,2 0 0,0 0 0,11 22 0,-15-37-10,1 1 0,-1-1-1,1 1 1,0-1-1,0 0 1,1 0 0,-1 0-1,0 0 1,1 0-1,-1 0 1,1-1-1,-1 1 1,1-1 0,0 0-1,0 0 1,-1 0-1,1 0 1,0 0-1,0 0 1,0-1 0,0 0-1,0 1 1,0-1-1,0 0 1,0-1-1,0 1 1,0 0 0,4-2-1,3 0-5,1-1 0,-1 0 0,0 0 0,-1-1 0,1 0 0,15-10 0,-8 2-5,0 0 0,0-1 0,-2 0 0,0-2 0,0 1 0,-1-2 0,-1 0 0,-1-1 0,0 0 0,17-34 0,-19 27-4,0 1 0,-2-2 1,0 1-1,-2-1 1,-1 0-1,0 0 1,-2-1-1,-1-36 0,-2 34 21,-1 0 0,-1 0 0,-2 0 0,0 0 0,-2 0 0,-2 1-1,0 0 1,-2 0 0,0 1 0,-21-36 0,6 30 272,25 32-274,0 0-1,0-1 1,0 1-1,-1 0 1,1 0-1,0 0 1,0 0-1,-1 0 1,1 0-1,0 0 1,0 0-1,-1 0 1,1 0-1,0 0 1,0 0-1,-1 0 1,1 0-1,0 0 1,0 0-1,-1 0 1,1 0-1,0 0 1,0 0-1,-1 0 0,1 0 1,0 0-1,0 1 1,-1-1-1,1 0 1,0 0-1,0 0 1,0 0-1,-1 1 1,1-1-1,0 0 1,0 0-1,-9 9 45,3 0 14,0 0 0,1 1 0,0 0 0,0 0 0,1 0 0,1 1-1,0-1 1,0 1 0,-2 18 0,0 13 120,2 47 1,1-28-19,4-1 0,2 0 0,3 0 1,2 0-1,3-1 0,34 103 0,-25-107 179,48 88 0,-54-118-1178,31 40 0,-33-49-1211,0-2 0,1 0 0,22 17 0,-5-11-5080,3-4-790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5:5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1 384,'0'0'545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4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23 472 3459,'0'0'6657,"9"-2"-5781,-5 1-805,4 0 240,0-1-1,0 0 1,-1-1-1,1 1 1,-1-1 0,0-1-1,0 1 1,11-8-1,-5 0-11,0-1-1,0-1 0,-1 0 0,-1-1 1,0 0-1,12-20 0,-3-1 271,26-65-1,-41 87-469,-1 0-1,0 0 1,-1 0 0,0-1 0,-1 1-1,0-1 1,-2 0 0,1 1 0,-3-23-1,1 34-92,1 0-1,-1 1 1,1-1-1,-1 0 1,1 0-1,-1 1 1,0-1-1,0 1 1,0-1-1,0 1 1,0-1-1,0 1 1,0-1-1,-1 1 1,1 0-1,0 0 1,-1-1-1,1 1 1,-1 0 0,1 0-1,-1 1 1,0-1-1,1 0 1,-1 1-1,0-1 1,0 0-1,1 1 1,-1 0-1,0-1 1,0 1-1,0 0 1,0 0-1,1 0 1,-1 0-1,-3 1 1,-1 0-15,-1 0 1,0 0-1,0 1 1,1 0 0,-1 0-1,1 1 1,0 0 0,-9 5-1,0 2-7,1 1 0,1 0 0,0 2 0,1-1 0,0 1 0,1 1 0,0 0 0,1 1 0,1 0 0,0 0 0,1 1 0,1 0 0,0 0 0,2 1 0,0 0 0,0 0 0,2 0 0,0 0 0,1 1 0,0-1 0,2 1 0,1 23 0,2-25 24,1 0 0,0 0 0,1-1 0,1 0 0,0 0 0,1 0 0,1-1 0,12 19 1,5 1-30,1-1 0,31 31 1,69 49-37,-83-77 88,44 46 0,-86-81-30,0 0-1,0 0 1,-1 0 0,1 0 0,-1 0-1,1 0 1,-1 0 0,1 0-1,-1 1 1,0-1 0,1 0 0,-1 0-1,0 0 1,0 0 0,0 1 0,0-1-1,0 0 1,0 0 0,0 0 0,0 1-1,-1-1 1,1 0 0,0 0 0,-1 0-1,1 0 1,-1 0 0,1 0-1,-1 0 1,1 1 0,-1-2 0,0 1-1,0 0 1,1 0 0,-1 0 0,0 0-1,0 0 1,0-1 0,0 1 0,-2 1-1,-4 3-42,0 0 0,0 0 0,-16 6 0,6-4-65,0 0-1,-1-2 1,0 0 0,0-1-1,-30 3 1,-92-2-386,134-5 483,-1 0 1,1 0-1,-1-1 0,1 0 0,0 0 1,-1 0-1,1-1 0,0 0 0,-10-5 1,14 6 10,0 0 0,0-1 1,0 0-1,0 0 0,0 0 1,0 0-1,0 0 0,0 0 1,1 0-1,-1 0 0,1-1 1,0 1-1,-1 0 0,1-1 1,0 0-1,1 1 0,-1-1 1,0 1-1,1-1 0,-1 0 1,1 1-1,0-1 0,0 0 1,1-4-1,0 0 11,0 0-1,0 1 1,1-1 0,1 1-1,-1-1 1,1 1 0,0 0-1,0 0 1,0 0 0,1 1-1,0-1 1,0 1 0,6-6 0,9-9 106,40-32 0,100-68 147,-88 70-235,109-102 1,-167 139-41,0-1 1,-1-1 0,-1 0-1,10-17 1,-15 23 17,-2 0 1,1-1 0,-1 0 0,-1 1 0,0-1 0,0-1-1,-1 1 1,2-18 0,-4 18-8,1 1 1,-1-1-1,-1 1 0,0-1 1,0 1-1,-5-17 0,4 21-5,0 1 0,0-1 0,0 1 0,-1-1-1,0 1 1,1 0 0,-1 0 0,-1 0 0,1 1 0,-1-1-1,1 1 1,-1 0 0,0-1 0,-6-2 0,8 4-1,-1 1 0,1-1 1,0 1-1,-1 0 0,1 0 1,-1 0-1,1 0 1,-1 1-1,1-1 0,-1 0 1,0 1-1,1 0 0,-1 0 1,0 0-1,1 0 1,-6 1-1,6-1 1,0 1-1,0 0 1,0 0 0,0 0-1,0 0 1,1 0 0,-1 1 0,0-1-1,1 0 1,-1 1 0,1 0-1,-1-1 1,1 1 0,-1 0 0,1-1-1,-1 4 1,-2 3 12,1 0 0,0 0 0,1 0 0,0 0 0,0 0 0,1 1 0,0-1 0,0 15 0,1-6 21,2-1-1,0 1 1,1-1 0,0 1 0,8 19 0,36 79 174,-24-62-83,45 98 69,19 47 60,-81-179-8,-12-23 118,-14-29-89,17 26-252,-1-1 1,1 1-1,1-1 0,-1 0 1,1 0-1,1 0 0,0 0 1,0 0-1,0 0 0,1-1 1,0 1-1,2-9 0,-2 12-4,1-1-1,0 0 0,0 1 0,1-1 0,0 1 0,0 0 0,0-1 1,1 1-1,-1 0 0,1 0 0,0 1 0,1-1 0,-1 1 0,1-1 1,0 1-1,0 0 0,9-6 0,7-2 33,2 2 0,-1 0-1,36-10 1,-13 5 1,-7 1-29,64-26-51,-88 34 16,1-1 0,-2 0 0,1-1-1,-1 0 1,11-11 0,-21 17 26,0 0-1,0 0 1,0 0-1,0 0 1,-1 0-1,1-1 1,-1 1-1,0-1 1,0 1 0,0-1-1,0 0 1,0 1-1,0-1 1,-1 0-1,1 0 1,-1 1-1,0-1 1,0 0-1,0 0 1,0 0-1,0 1 1,-1-1 0,1 0-1,-1 0 1,0 1-1,0-1 1,0 0-1,-2-3 1,1 2-6,0 0 0,0 0 0,-1 0 0,0 0 0,1 1 1,-1 0-1,0-1 0,-1 1 0,1 0 0,-1 0 0,1 1 1,-1-1-1,0 1 0,0 0 0,0 0 0,0 0 0,-5-1 0,4 1 3,-1 1 0,1-1 0,-1 1-1,1 1 1,-1-1 0,1 1-1,-1 0 1,0 1 0,1-1-1,-1 1 1,1 0 0,-1 0-1,1 1 1,0-1 0,-1 1 0,-5 3-1,8-2 11,-1-1-1,1 1 0,0 0 0,-1 0 1,1 0-1,1 0 0,-1 1 0,0-1 1,1 1-1,0 0 0,0 0 0,0-1 1,0 1-1,0 0 0,1 1 0,0-1 1,0 0-1,0 0 0,0 1 0,1-1 1,0 5-1,-1 12 36,1-1 0,2 0 0,0 0 1,1 0-1,1 0 0,1 0 0,0 0 0,2-1 1,0 0-1,1-1 0,12 20 0,-14-27-38,0-1-1,1 0 1,0 0-1,0-1 1,1 1-1,1-2 1,0 1-1,0-1 1,0-1-1,1 0 1,0 0-1,1-1 1,-1 0 0,1 0-1,0-2 1,1 1-1,-1-1 1,1-1-1,21 4 1,-17-6-160,1 0 0,-1 0 0,1-2 1,-1 0-1,0-1 0,1-1 0,-1 0 1,0-1-1,15-6 0,-19 5-459,-1-1 1,0 1-1,-1-1 0,1-1 1,10-9-1,-11 8-714,-1-1 0,-1 0 1,0 0-1,0 0 0,10-17 0,1-11-2566,-7 0 411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97 512,'0'0'11681,"-11"-14"-10934,0-1-384,-20-22 0,31 36-353,0 1 1,-1 0-1,1 0 0,0 0 0,0 0 0,0-1 0,-1 1 0,1 0 1,0 0-1,0 0 0,0 0 0,-1 0 0,1-1 0,0 1 0,0 0 1,-1 0-1,1 0 0,0 0 0,0 0 0,-1 0 0,1 0 0,0 0 1,0 0-1,-1 0 0,1 0 0,0 0 0,0 0 0,-1 0 0,1 0 1,0 0-1,0 1 0,-1-1 0,1 0 0,0 0 0,0 0 0,0 0 1,-1 0-1,1 1 0,-4 11 313,3 24 204,1-29-379,2 36 454,1 0 0,2-1 0,11 42 1,41 125 808,-36-138-977,18 62 234,78 325 778,-109-405-1625,1 100 1,-15-154-180,1 0 267,0-1 1,1 0-1,-1-1 1,0 1-1,1-1 1,-1 0-1,1 0 1,0 0-1,0 0 0,0-1 1,1 0-1,-1 1 1,1-1-1,0-1 1,0 1-1,-3-7 1,-5-9-364,1 0 1,-11-33 0,4 3-242,3-1 1,-7-53-1,-8-108-210,27 195 883,-11-128 17,10-279 0,4 408 17,0-8 101,1 1 0,0-1-1,2 1 1,10-34 0,-13 54-70,0 0 0,1 0 0,0 0 0,0 0 0,0 0 0,0 1 0,0-1 0,0 1 0,1 0 0,-1-1 0,1 1 1,0 0-1,-1 0 0,1 1 0,0-1 0,0 0 0,0 1 0,0 0 0,1 0 0,-1 0 0,0 0 0,0 0 0,7 0 0,2 0 32,0 1 0,0 0 1,0 0-1,0 1 0,17 4 0,-16-2-21,1 1 0,-1 0 0,-1 1 0,1 0 1,-1 0-1,1 2 0,-2 0 0,1 0 0,-1 1 0,0 0 0,-1 1 0,0 0 0,0 0 0,-1 2 0,15 20 0,-21-28-25,-1 1-1,0 0 0,0 0 1,0 0-1,-1 1 1,0-1-1,1 0 1,-1 1-1,-1-1 1,1 0-1,-1 1 1,0-1-1,0 1 1,0-1-1,0 1 0,-2 5 1,0-4-16,0-1 0,0 0 0,0 1 0,-1-1 0,0 0 1,0-1-1,0 1 0,-1 0 0,1-1 0,-1 0 0,-6 5 0,-6 4-37,0-1 0,-1-1 0,-1-1 0,1 0 0,-38 14 0,24-12-666,-2-1 0,0-1 0,-49 8 0,121-59-10489,-13 18 9172,2-3 122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5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0 7175,'0'0'8429,"-1"4"-7863,-7 35 100,1 1 0,3 0 0,0 42 1,1-24-246,2-38-330,-1-1 0,-1 1 1,-1-1-1,-1 0 0,0 0 1,-1-1-1,-1 0 0,-18 33 1,22-42 584,14-10-290,-8 0-471,223-32 111,-206 31-57,35-3-124,-50 4 111,-1 0 1,1 0 0,-1-1 0,0 1-1,0-1 1,1 0 0,-1 0 0,0 0-1,5-5 1,-7 6 38,-1-1 0,0 1-1,0-1 1,0 0 0,0 1 0,0-1 0,0 0-1,0 0 1,0 0 0,-1 0 0,1 0-1,-1 0 1,1 0 0,-1 0 0,0 0 0,0 0-1,0 0 1,0 0 0,0 0 0,0 0-1,-1 0 1,1 0 0,-2-3 0,1-1 19,-1 0 0,-1 0 0,1 0 0,-1 0 0,0 1 0,-5-7 0,-1-2 35,7 10 5,-1 0 0,1 1 0,-1-1 0,0 1 0,0-1 0,0 1 0,-7-5 0,10 8-36,0 0 0,0 0 0,0 0 0,0 0 0,0 0 1,0 0-1,-1-1 0,1 1 0,0 0 0,0 0 0,0 0 0,0 0 0,0 0 1,-1 0-1,1 0 0,0 0 0,0 0 0,0 0 0,0 0 0,0 0 0,-1 0 1,1 0-1,0 0 0,0 0 0,0 0 0,0 0 0,0 0 0,-1 0 1,1 0-1,0 1 0,0-1 0,0 0 0,0 0 0,0 0 0,0 0 0,-1 0 1,1 0-1,0 0 0,0 0 0,0 1 0,0-1 0,0 0 0,0 0 0,0 0 1,0 0-1,0 0 0,0 1 0,-1-1 0,0 12 191,4 17-153,6 7 157,0-1-1,24 55 1,-2-4-211,-27-72-337,0 1-1,-1 0 0,1 25 0,-3-22-3752,-1 0-3640,0-10 2342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 13229,'0'0'5541,"14"-12"-5605,43-37-171,-55 48 176,-1 0 0,1 0 0,-1-1 0,1 1 0,0 0 0,0 0 1,-1 1-1,1-1 0,0 0 0,0 0 0,0 1 0,0-1 0,3 1 0,-4 0-11,0 0 0,0 0 0,0 0-1,0 0 1,0 1 0,-1-1 0,1 0 0,0 1-1,0-1 1,0 1 0,0-1 0,-1 1 0,1-1-1,1 2 1,1 0-524,10 5-1729,14 6-7376,-13-12 6523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12492,'0'0'9337,"5"20"-8713,27 134 471,-19-80-405,2 19 131,45 154 0,-56-236-817,1 1 0,-1-1-1,2 0 1,-1 0 0,13 17-1,-15-24-25,0-1 0,0 0 1,0 0-1,0 0 0,0 0 0,1-1 0,-1 1 0,1-1 0,-1 0 0,1 0 0,0 0 0,0 0 0,0-1 1,0 0-1,0 0 0,0 0 0,1 0 0,-1-1 0,7 1 0,0-2-251,-1 0 0,0 0-1,1-1 1,-1 0 0,0-1 0,0-1-1,0 1 1,-1-1 0,1-1 0,-1 0-1,0 0 1,0-1 0,13-11 0,-14 10-935,-1 0 0,-1 0 0,10-13 0,-11 14-541,-1-1-1,0 0 1,0 0 0,4-13 0,2-13-4486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6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13485,'0'0'5616,"17"-17"-5002,57-54-107,-71 68-470,1 0 1,0 0-1,1 0 1,-1 1 0,0-1-1,1 1 1,-1 0-1,1 0 1,0 1-1,0-1 1,-1 1-1,1 0 1,0 0-1,0 1 1,6-1-1,6 0 67,29-4 42,1 3 0,52 3 0,-89 0-184,1 0 1,-1 1-1,0 0 0,0 0 0,0 1 0,0 1 0,-1-1 0,1 2 1,-1-1-1,10 7 0,-15-8-228,-1 0 0,1 0 0,-1 0 0,1 0 0,-1 0 0,0 1 1,0-1-1,-1 1 0,1 0 0,3 8 0,-5-9-315,1 1-1,-1 0 1,-1 0 0,1-1 0,0 1 0,-1 0-1,0 0 1,0 0 0,0 0 0,0 0 0,0-1-1,-1 1 1,0 0 0,-2 6 0,-12 20-4688</inkml:trace>
  <inkml:trace contextRef="#ctx0" brushRef="#br0" timeOffset="1">136 511 8872,'0'0'3300,"107"-34"-2692,-69 26-159,-1 0-225,-1 2-160,0 2-96,3 0-224,-3 2-353,-1 0-704,-5 0-385,-10 0-288,3-2-160,-3-2 256,0-3 97,0-1 31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7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9385,'0'0'10394,"16"7"-9658,0-1-550,-7-2-82,0-1 0,0 2-1,0-1 1,0 1 0,-1 0-1,0 1 1,0 0 0,0 0-1,12 14 1,89 109 1222,63 68-282,-157-182-1105,-6-6-394,-1-1-1,0 2 1,0-1-1,12 21 1</inkml:trace>
  <inkml:trace contextRef="#ctx0" brushRef="#br0" timeOffset="1">365 59 10698,'0'0'9817,"-3"23"-9267,-7 76-75,0-31-88,-3-1 0,-3-1 0,-34 89 1,36-119-197,0 0-1430,6-11-7723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7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14318,'0'0'6176,"-1"20"-5423,0-9-652,-2 27 458,2 0 0,5 60-1,10 18 551,5 35-632,-14-137-2147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5 142 12364,'0'0'6844,"-2"-3"-6716,2 3-140,0-1 0,0 1 0,-1 0 0,1-1 0,0 1 0,0 0 1,0 0-1,-1-1 0,1 1 0,0 0 0,0-1 0,0 1 0,0 0 1,0-1-1,0 1 0,-1-1 0,1 1 0,0 0 0,0-1 0,0 1 1,0 0-1,0-1 0,0 1 0,1 0 0,-1-1 0,0 1 0,0-1 1,0 1-1,0 0 0,0-1 0,0 1 0,1 0 0,-1 0 0,0-1 1,0 1-1,1 0 0,-1-1 0,0 1 0,0 0 0,1 0 0,-1-1 1,0 1-1,1 0 0,-1 0 0,0 0 0,1 0 0,-1-1 0,0 1 1,1 0-1,-1 0 0,0 0 0,1 0 0,0 0 0,1 0-381,0 0 0,0 1 0,1-1 0,-1 1 0,0 0 0,0-1-1,0 1 1,0 0 0,0 0 0,3 2 0,2 3-2200,-6-5 1889,1 0 0,-1 0 0,0 0 0,0 0 0,1 0 1,-1 0-1,1 0 0,-1-1 0,0 1 0,1 0 0,2 0 0,7-1-2627</inkml:trace>
  <inkml:trace contextRef="#ctx0" brushRef="#br0" timeOffset="1">298 0 12460,'0'0'7885,"13"21"-6706,5 8-796,56 100 1092,-55-90-1003,-2 1-1,-2 1 1,-2 1-1,16 85 1,4 175-36,-30-260-518,-2-24-603,0 1-2115,1-7-3703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39:4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13805,'0'0'5958,"105"-49"-5254,-67 43-223,1 4-97,3-4-128,5 0-159,1 0-130,5 0-159,1 0-320,-1-2-930,2-2-1857,-7-4-1505,-1-7-1058,-1-3 513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57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 3235,'0'0'2242,"0"-8"-3107,0-17-3747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5:06:11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32,'0'0'673,"0"-12"-113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5:10:24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37 5189,'0'0'2568,"1"-2"-2296,-1 1-426,0 0 337,1 0 0,0 0-1,-1-1 1,1 1-1,-1 0 1,0-1 0,1 1-1,-1 0 1,0-1 0,0 1-1,0 0 1,0-1-1,0 1 1,0-1 0,0 1-1,0 0 1,-1-2 0,0 3-61,-3-8 471,3 8-909,-1-1 0,1 1 0,-1 0 0,1 0 0,-1 0 0,1 0 0,-1 0 0,1 1 0,-1-1 0,1 0 0,-1 1 0,1-1 0,0 1 0,-1-1 0,1 1 0,0 0 0,-1-1 0,-1 2 0,-3 3-2045,0-1-31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5:10:37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 4933,'0'0'2178,"-4"0"-2120,-15 0 227,2 0-4072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5:11:18.4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 4773,'0'0'1863,"4"-3"-1805,20-13 327,-23 15-311,0 1-1,0-1 1,-1 0 0,1 0 0,0 0 0,0 0 0,-1 0 0,1 0 0,0 0 0,-1 0-1,1 0 1,-1 0 0,0-1 0,1 1 0,-1 0 0,0 0 0,1 0 0,-1 0-1,0-1 1,0 1 0,0 0 0,0 0 0,0 0 0,-1-2 0,1 2-96,0 1-4,0-1 31,0 0 64,0 1-106,0-1 21,-6-3-967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1:49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426 207 9225,'0'0'2610,"0"-20"-1926,4-147 2300,-4 166-2882,0 0 0,0 0 0,0-1 0,0 1 0,0 0 0,-1 0 1,1 0-1,0 0 0,-1 0 0,1 0 0,-1 0 0,1 0 0,-1 0 1,1 0-1,-2-1 0,2 2-84,-1-1 0,1 1 0,-1 0 0,1 0 0,-1 0 0,1 0-1,-1 0 1,1 0 0,-1 0 0,1 0 0,-1 0 0,1 0 0,-1 0 0,1 0 0,-1 0 0,1 0 0,-1 0 0,1 0 0,0 0 0,-1 1 0,1-1 0,-1 0 0,1 0 0,-1 1 0,1-1 0,0 0 0,-1 1 0,1-1-1,0 0 1,-1 1 0,1-1 0,0 0 0,-1 1 0,1-1 0,0 1 0,0-1 0,-1 1 0,1-1 0,0 1 0,0 0 0,-4 5 33,1 0 1,0 0-1,1 1 1,0-1-1,0 1 1,0-1-1,0 1 1,0 7-1,-2 57 216,4-66-250,-1 203 780,-11 185-222,-56 76-89,58-395-463,6-42-69,-9 38 0,11-66 89,2-10 69,-1 3-87,1 0 1,0 0-1,-1 0 1,1 0 0,-1 0-1,0 0 1,0 0-1,0 0 1,-2-2 0,-10-11-11,0 1 1,-20-16 0,16 15-2,-26-29-1,-46-86-278,41 57 328,44 68-140,2 7 33,5 17 26,10 26 61,-13-43-44,31 115 245,7 27-101,-32-127-140,0-1 1,1 1-1,1-1 1,0-1 0,1 1-1,15 18 1,-23-31 4,0-1 0,0 1 0,1-1 1,-1 0-1,0 1 0,0-1 0,1 0 1,-1 0-1,1 0 0,-1 0 1,1 0-1,-1 0 0,1 0 0,0-1 1,-1 1-1,1-1 0,0 1 0,0-1 1,-1 1-1,1-1 0,0 0 1,0 0-1,0 0 0,-1 0 0,1 0 1,0-1-1,0 1 0,-1 0 0,1-1 1,0 1-1,0-1 0,-1 0 0,1 1 1,-1-1-1,1 0 0,0 0 1,-1 0-1,0 0 0,1 0 0,1-2 1,5-6-9,0 0 1,0-1-1,-1 0 1,12-21-1,-5 9 80,74-98 156,-72 101-244,1 1-1,1 1 0,0 0 0,22-14 0,11-5 170,80-41-1,-130 76-178,15-4-2824,-14 9 419,-4 9 18,-8 6-2794,-3 3-556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1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 2178,'0'0'833,"-4"48"-1089,4-41 63,-6-5-319,2 2 192,0 0-97,0 0-63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1:58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621 165 2050,'0'0'2397,"1"-19"-1628,0-8-446,3-65 1719,-4 66 1806,0 28-3639,-8 280 1157,1 26-55,-70 460-1,65-687-963,-3 0 0,-41 121 0,2-82 662,54-120-993,0 0 0,0 0 0,0 0-1,0 1 1,0-1 0,0 0-1,0 0 1,0 0 0,0 0-1,0 0 1,0 1 0,0-1 0,0 0-1,0 0 1,0 0 0,0 0-1,0 0 1,0 0 0,-1 1 0,1-1-1,0 0 1,0 0 0,0 0-1,0 0 1,0 0 0,0 0-1,-1 0 1,1 0 0,0 0 0,0 0-1,0 0 1,0 0 0,0 1-1,-1-1 1,1 0 0,0 0 0,0 0-1,0 0 1,0 0 0,0 0-1,-1 0 1,1 0 0,0-1-1,0 1 1,0 0 0,0 0 0,-6-7 116,-2-11-159,-24-79 7,-5 1 1,-60-113-1,75 175-7,-1 1-1,-54-59 0,-1-1 36,78 93-12,0-1-1,-1 1 0,1-1 1,0 1-1,-1-1 0,1 1 0,-1-1 1,1 1-1,0-1 0,-1 1 1,1 0-1,-1-1 0,0 1 1,1 0-1,-1-1 0,1 1 0,-1 0 1,1 0-1,-2-1 0,-2 9-50,7 23 44,-3-29 17,4 18 25,0 0 1,2-1-1,0 1 1,1-1-1,18 32 1,57 86 270,80 82-41,-71-99-26,-19-33 80,-71-86-187,12 3 182,-11-5-303,1 1 0,-1-1 0,1 0-1,-1 0 1,1 0 0,-1 0 0,1 0 0,-1 0 0,0-1 0,0 1 0,0-1-1,0 1 1,0-1 0,0 0 0,0 0 0,0 0 0,2-4 0,25-40 163,-16 22-126,22-42 49,3 1 1,65-85 0,-63 104-121,2 2 0,56-45 0,101-67 183,-192 149-137,-6 6-23,0 0 0,0 0 0,0 0 0,0 0-1,0 0 1,0 0 0,0 1 0,0-1 0,0 0 0,0 1 0,1-1 0,-1 1-1,0-1 1,2 0 0,-3 1-55,-11 3-213,-8 5-321,-1 1-1,-32 21 0,-6 8-4011,11-7-3172,28-18 3154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1:58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139 230 6470,'0'0'3305,"-8"17"-2702,-2 2-412,2-5-36,1 0 0,1 0 0,1 1 0,0-1 0,-6 29 0,-16 123 1914,-5 202-1,30-334-1278,2-32-325,-1 3 535,1-5-990,0 0 1,0 0-1,0 0 1,0 0-1,0 0 1,0 0 0,0 0-1,0 0 1,0 0-1,0-1 1,0 1-1,0 0 1,0 0-1,0 0 1,0 0-1,0 0 1,0 0 0,-1 0-1,1 0 1,0 0-1,0 0 1,0 0-1,0 0 1,0 0-1,0 0 1,0 0 0,0 0-1,0 0 1,0 0-1,0 0 1,0 0-1,-1 0 1,1 0-1,0 0 1,0 0 0,0 0-1,0 0 1,0 0-1,0 0 1,0 0-1,0 0 1,0 0-1,0 0 1,0 0-1,-1 0 1,1 0 0,0 0-1,0 0 1,0 0-1,0 0 1,0 0-1,0 0 1,0 1-1,0-1 1,0 0-1,-5-30 115,2 0 0,0-46 0,2 30-67,-1-246 215,5 240-298,3 0-1,1 0 0,23-79 1,-23 111 39,0 0 0,1 1 0,12-22 0,-14 31-6,-1 2 1,1-1 0,1 1-1,-1 0 1,1 0-1,1 1 1,-1 0 0,12-8-1,-17 13-8,1 1 1,0-1-1,-1 1 0,1-1 1,0 1-1,0 0 0,0 0 1,0 0-1,0 0 0,1 1 0,-1-1 1,0 1-1,0 0 0,0 0 1,0 0-1,6 1 0,-5 0 2,1 1-1,0 0 0,0-1 0,-1 1 1,1 1-1,-1-1 0,1 1 1,-1 0-1,6 5 0,1 2 6,-1 0-1,-1 0 1,0 2-1,0-1 1,-1 1 0,9 17-1,-4-5 84,-2 0-1,16 50 1,-24-63-63,-1 0 1,1 0 0,-2 1-1,0-1 1,0 0-1,-1 1 1,0-1 0,-1 1-1,-3 16 1,2-21-19,-1-1 0,1 0 0,-1 0 1,0 0-1,-1 0 0,0 0 0,1-1 0,-2 1 1,1-1-1,-1 0 0,0-1 0,-10 9 1,1-3-10,-1 0 1,0-1 0,-28 13 0,18-11-47,-44 12 0,58-20-264,-1-1 0,0 0-1,0 0 1,0-1 0,0-1-1,-15-1 1,27 1 215,-1 0-1,1 0 0,-1 0 1,1-1-1,-1 1 1,1 0-1,-1 0 1,1 0-1,-1-1 1,1 1-1,-1 0 1,1 0-1,0-1 1,-1 1-1,1 0 1,-1-1-1,1 1 1,0 0-1,-1-1 1,1 1-1,0-1 1,-1 1-1,1-1 0,0 1 1,0-1-1,-1 1 1,1-1-1,0 1 1,0-1-1,0 1 1,0-1-1,0 1 1,0-1-1,0 1 1,0-1-1,0 1 1,0-1-1,0 1 1,0-1-1,0 1 1,0-1-1,0 1 0,1-1 1,-1 0-1,1-2-443,0 1-1,0-1 0,0 1 1,1 0-1,-1-1 0,0 1 1,4-4-1,14-11-2919,5 0-38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1:5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92 7751,'0'0'6294,"20"-10"-5829,65-32-33,-74 38-332,0 0-1,1 0 0,-1 1 1,1 0-1,-1 1 0,1 1 1,16-1-1,0 0 110,18-3 100,-8 0 92,43 1-1,-80 4-464,-3 0-101,-38 14-781,10-2 221,-21 4-740,9-1-1079,-2-3-1,1-1 0,-54 6 1,95-17 2536,-22 0-6,11-6 2876,11 1 390,0 0-1297,2 8-46,4 83-500,17 93 1,-12-110-877,11 256 1192,-20-322-1713,0 1 0,-1 0 1,0-1-1,1 0 1,-1 1-1,0-1 1,-4 7-1,0 3-122,8-50-4502,6 12 1643,1 1 1,16-30-1,-19 39 1822,19-33-2499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0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95 263 6022,'0'0'4569,"-5"19"-3768,-2 6-566,1-4 9,1 1 0,0-1 1,-1 31-1,-1 270 2987,8-211-1391,-1-110-1605,-1 0-197,0-1 0,1 0 0,-1 0 1,0 0-1,1 0 0,-1 0 0,1-1 0,-1 1 0,0 0 0,1 0 0,-1 0 0,0 0 0,1-1 0,-1 1 0,1 0 0,-1-1 0,1 1 0,-1 0 1,0-1-1,1 1 0,0-1 0,-2 0 0,-2-7-21,0-1 0,0 1-1,1-1 1,0 1 0,0-1 0,1 0 0,-1-10 0,-5-69 101,7 65-94,-3-26-14,3-1 0,2 0 0,3 0 0,1 1 0,3-1 0,15-51 0,20-27-112,-36 113 118,-1 1 0,2 0 0,0 0 0,0 1 0,2 0 0,15-18 0,-23 29-16,0 0 0,0 1-1,0-1 1,0 0-1,0 1 1,0-1 0,0 1-1,0 0 1,1 0-1,-1 0 1,0 0-1,1 0 1,-1 0 0,1 1-1,-1-1 1,1 1-1,-1 0 1,1 0-1,-1 0 1,1 0 0,-1 0-1,1 0 1,2 1-1,-1 0 1,-1 1 0,1-1-1,-1 1 1,0 0 0,0 0-1,0 0 1,0 0-1,0 1 1,0-1 0,0 1-1,-1 0 1,1 0 0,-1 0-1,0 0 1,3 4-1,1 4 19,0 1 0,-1-1-1,0 1 1,-1 0 0,0 1-1,-1-1 1,0 0 0,-1 1-1,1 23 1,-3-28 9,0 0 0,-1 1 0,1-1 0,-2 0 0,1 0 0,-1 0 0,0 0 0,-1 0 0,0-1 0,0 1 0,0-1 0,-1 1 0,0-1 0,-1-1 0,0 1 0,-7 8 0,2-6-34,0 0 0,0-1 1,-1 0-1,0-1 0,-21 10 1,-65 21-243,96-38 243,0 0-1,0 1 0,0-1 0,0 1 1,0-1-1,0 1 0,0 0 0,0 0 1,0-1-1,0 1 0,0 0 0,0 0 1,1 0-1,-1 0 0,0 0 0,1 0 1,-1 0-1,1 0 0,-1 0 0,1 0 1,-1 1-1,0 1 4,1 0 0,-1 0 0,1 0 1,0-1-1,0 1 0,0 0 0,0 0 0,1 4 1,2 2 6,-1 1 1,1-1 0,8 17 0,0-7 13,0 0 1,1-1 0,1 0 0,1-1 0,0-1-1,2 0 1,-1-1 0,2 0 0,31 20 0,15 5 102,100 47 0,-131-71-71,39 16 99,21 11 268,-84-38-289,7 5 262,-37-17-1212,8 1-1104,-21-2-9767,19 5 6755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5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239 963 2114,'0'0'1319,"-6"-22"-652,-3-6-406,1 4 154,1-1 0,1 0 0,-4-42 1,10 39 285,0 0 3338,16 94-3040,5 27-290,-13-18-175,-2 83 0,-13 77 130,3-146-394,3-59-195,0 10 180,-2 0-1,-8 46 0,11-86-220,0 1 0,0-1 0,0 1-1,0-1 1,0 1 0,-1-1 0,1 1-1,0-1 1,0 1 0,0-1 0,0 1 0,-1-1-1,1 1 1,0-1 0,0 1 0,-1-1-1,1 0 1,-1 1 0,1-1 0,0 1-1,-1-1 1,1 0 0,-1 0 0,1 1-1,-1-1 1,-7-8 286,-3-23-236,4 2-15,2 0 1,-4-53 0,7-64 102,2 99-142,5-186-12,50-347 1,-46 522-43,2 0-1,3 0 0,3 1 1,32-75-1,-45 124 23,0 0-1,0 0 0,1 0 0,0 0 0,1 1 0,0 0 0,9-10 1,-12 15 2,-1 0 1,1 0 0,0 0 0,0 1-1,0-1 1,0 1 0,0-1-1,0 1 1,0 0 0,0 0 0,1 1-1,-1-1 1,0 0 0,1 1-1,-1 0 1,0 0 0,1 0 0,-1 0-1,0 1 1,1-1 0,-1 1 0,0 0-1,4 1 1,1 1 12,-1 1-1,0 0 1,0 0 0,0 1 0,-1 0-1,1 0 1,-1 1 0,0-1 0,-1 1-1,1 0 1,-1 1 0,-1-1-1,1 1 1,6 14 0,1 4 37,-2-1-1,0 1 1,7 34 0,-11-38-41,-2 0 0,-1 0 0,-1 0 0,0 0 0,-2 0 0,0 1 0,-2-1 0,0 0 0,-1 0 0,-1 0 0,-10 27 0,6-25 1,-1-1 0,-1 0 0,-2-1 0,0 0 0,-1 0 0,0-2 0,-2 1 0,-1-2 0,-31 30 0,11-17 20,-1-1 0,-57 34 1,67-48-7,-1-1 1,0-2-1,0-1 1,-53 15-1,39-21-71,40-6 15,0 0 0,0 0 0,-1 0 0,1 0 0,0 0 0,0-1 0,-1 1-1,1-1 1,0 1 0,0-1 0,0 0 0,0 0 0,0 0 0,0 0 0,-3-3 0,4 4-48,5 0 86,1 1 1,-1-1 0,0 1-1,0 0 1,0 1 0,0-1-1,0 1 1,0-1 0,-1 1-1,1 0 1,4 4-1,38 31 140,-36-28-136,258 229-26,-62-44-422,-202-191 79,-1 0-1,1 0 1,0 0 0,0 0 0,0-1 0,1 1-1,-1-1 1,1 0 0,4 1 0,-7-2-11,0-1 0,0 0 1,0 0-1,0 0 0,0 0 1,0 0-1,0 0 0,0 0 1,0-1-1,0 1 0,-1-1 1,1 1-1,0-1 1,0 0-1,0 0 0,0 0 1,-1 0-1,1 0 0,-1 0 1,1 0-1,-1 0 0,1-1 1,-1 1-1,3-4 0,15-18-3083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6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29 5381,'0'0'8856,"-2"-6"-8535,-5-11-95,5 11 40,6 17 59,8 22 58,-1 1 0,-1 0 0,-2 1 1,-2-1-1,3 44 0,-8 180 1247,-9-175-1214,0 22 262,8-105-700,0 0 0,0 1 0,0-1 0,1 0 0,-1 0 0,0 1 0,0-1 0,0 0 0,0 0 0,0 0-1,0 1 1,0-1 0,0 0 0,0 0 0,-1 1 0,1-1 0,0 0 0,0 0 0,0 1 0,0-1 0,0 0 0,0 0 0,0 0 0,0 1 0,-1-1 0,1 0 0,0 0 0,0 0 0,0 0 0,0 1 0,-1-1 0,1 0 0,0 0-1,0 0 1,0 0 0,-1 0 0,1 0 0,0 0 0,0 0 0,-1 1 0,1-1 0,0 0 0,0 0 0,0 0 0,-1 0 0,1 0 0,0 0 0,0 0 0,-1 0 0,1 0 0,0-1 0,0 1 0,-1 0 0,1 0 0,0 0-1,0 0 1,0 0 0,-1 0 0,1 0 0,0 0 0,0-1 0,-1 1 0,-10-13-2208,5 1 447,1 0 1,1-1 0,0 0 0,1 0 0,-3-26 0,0-8-2606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6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6758,'0'0'3342,"1"-17"-2434,6-57-91,-7 71-726,1-1 0,0 0 0,0 0 0,0 0 1,0 1-1,0-1 0,1 1 0,0-1 1,-1 1-1,1 0 0,1-1 0,-1 1 1,0 0-1,1 0 0,-1 1 0,1-1 1,4-3-1,1-1 92,-1 2-67,0-1-1,1 1 0,-1 0 1,1 1-1,1 0 0,-1 0 0,0 1 1,1 0-1,0 1 0,-1 0 1,1 0-1,0 0 0,0 1 1,0 1-1,15 0 0,-10 1-15,0 0 0,0 0 0,-1 2 0,1 0 0,0 0 1,-1 1-1,0 1 0,0 0 0,17 9 0,-21-8-28,0 0 0,1 1 0,-2 0 0,1 0 1,-1 1-1,0 0 0,-1 1 0,0 0 0,0 0 1,-1 0-1,0 1 0,9 20 0,-13-23-43,0-1-1,0 1 1,0 0 0,0 0 0,-1 0-1,0 0 1,-1 0 0,0 1-1,0-1 1,0 0 0,-1 0-1,0 0 1,-1 0 0,1 0-1,-1 0 1,-1 0 0,1-1-1,-1 1 1,0-1 0,-1 1-1,-5 7 1,-5 4-1,0-2-1,0 0 1,-2 0 0,0-2-1,-1 0 1,-19 12 0,1-4-9,0-1 0,-50 20 0,79-38-39,-1 0 1,0 0-1,0 0 1,0-1-1,0 0 1,0 0-1,-1-1 0,1 0 1,-1 0-1,1-1 1,-14-1-1,20 1-65,0 0 1,0-1-1,0 1 0,0 0 0,1-1 1,-1 1-1,0 0 0,0-1 0,1 0 1,-1 1-1,0-1 0,1 1 0,-1-1 1,1 0-1,-1 1 0,1-1 0,-1 0 1,1 1-1,-1-1 0,1 0 0,0 0 1,-1 0-1,1 1 0,0-1 1,0 0-1,-1 0 0,1 0 0,0 0 1,0 0-1,0 1 0,0-1 0,0-2 1,1 1-374,-1 0 0,0 0 1,1 0-1,-1 0 0,1 0 1,0 0-1,0 0 1,0 0-1,0 0 0,0 1 1,0-1-1,0 0 0,3-2 1,15-12-3851,3 2-38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7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7111,'0'0'6363,"21"-12"-5845,70-38-38,-81 45-373,0 0-1,0 1 0,1 1 1,-1-1-1,15-1 0,-1 0 89,39-12 319,2 2 1,108-9-1,-173 24-512,4-1 0,0 1 0,0 0 1,0 0-1,0 0 0,0 1 1,8 1-1,-12-2-11,1 1 1,-1-1-1,1 0 1,-1 0-1,1 1 0,-1-1 1,1 0-1,-1 1 0,1-1 1,-1 1-1,0-1 1,1 0-1,-1 1 0,0-1 1,1 1-1,-1-1 0,0 1 1,0-1-1,1 1 1,-1-1-1,0 1 0,0 0 1,0 0-26,0 1-1,0-1 1,0 1 0,0-1 0,0 1 0,-1-1-1,1 0 1,0 1 0,-1-1 0,0 1 0,1-1 0,-2 2-1,-3 4-456,0 0 0,0 0-1,0 0 1,-1-1 0,0 0-1,-1 0 1,-13 9-1,-54 32-6846,44-32 4018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7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10090,'0'0'3688,"-3"20"-3180,0-4-393,-3 18 178,2 0-1,0 42 0,8 10 1030,28 151-1,-7-71-280,-20-119-785,-1 93 0,-4-138-314,-1 15 252,1-17-236,-1 1-1,1-1 1,0 1-1,0-1 1,0 0-1,0 1 1,0-1 0,0 0-1,0 1 1,-1-1-1,1 1 1,0-1 0,0 0-1,0 1 1,-1-1-1,1 0 1,0 0 0,0 1-1,-1-1 1,1 0-1,0 0 1,-1 1 0,1-1-1,0 0 1,-1 0-1,1 0 1,-1 1-1,0-1 1,1-15-2814,1-68-7997,4 49 6694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8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20 420 10826,'0'0'4741,"-1"19"-4143,-1 7-387,1-8 9,0 1-1,1-1 0,5 34 1,-4-43-114,20 233 2345,-27-171-1757,6-71-681,0 0-1,0 0 1,0 1 0,0-1 0,0 0 0,0 0 0,0 0-1,0 0 1,0 0 0,0 0 0,0 1 0,0-1-1,0 0 1,0 0 0,0 0 0,0 0 0,0 0 0,0 1-1,0-1 1,0 0 0,0 0 0,0 0 0,0 0 0,0 0-1,0 0 1,-1 1 0,1-1 0,0 0 0,0 0 0,0 0-1,0 0 1,0 0 0,0 0 0,0 0 0,0 0-1,-1 0 1,1 0 0,0 1 0,0-1 0,0 0 0,0 0-1,0 0 1,-1 0 0,1 0 0,0 0 0,0 0 0,0 0-1,0 0 1,0 0 0,-1 0 0,1 0 0,0 0 0,0 0-1,0 0 1,0 0 0,0-1 0,0 1 0,-1 0-1,1 0 1,0 0 0,0 0 0,0 0 0,0 0 0,0 0-1,0 0 1,-8-11 38,3-5-72,0 0 0,2 0 0,0-1 1,-2-27-1,4-73 31,1 66 36,1-21-17,14-91 1,-9 121 3,3 1 1,1-1-1,24-61 0,-29 91-35,0 1 0,0 1 0,1-1 0,1 1 0,-1 0 1,2 0-1,-1 1 0,1 0 0,17-14 0,-20 19 0,0 1 0,0-1 0,1 1-1,-1 0 1,1 1 0,-1-1 0,1 1 0,0 0 0,0 1-1,0-1 1,0 1 0,0 0 0,0 1 0,0-1 0,1 1-1,-1 1 1,0-1 0,0 1 0,0 0 0,10 3 0,-10-2 0,1 1 0,-1 0 0,0 0 0,0 1 1,0-1-1,-1 1 0,1 0 0,-1 1 0,0 0 1,0-1-1,-1 1 0,0 1 0,1-1 0,-2 1 0,1 0 1,-1 0-1,1 0 0,-2 0 0,1 0 0,-1 1 1,0-1-1,2 10 0,-2-6 4,0-1 0,-1 1 0,0-1 0,-1 1 0,0-1 0,0 1 0,-1 0-1,0-1 1,-1 1 0,0-1 0,0 0 0,-1 1 0,0-1 0,-1 0 0,-7 12 0,-2-2-15,0-1 1,-2 0-1,0-1 0,-1 0 0,-1-1 1,0-1-1,-1-1 0,0-1 0,-2 0 1,1-1-1,-1-1 0,-25 9 0,42-19 8,-1 0 0,0 0 0,0 0 0,0 0 0,-1-1-1,1 1 1,0-1 0,-6-1 0,-2 1-77,12 0 40,5 1-17,16 6 64,-1 1 1,0 1-1,31 19 1,57 44 28,-52-33-26,9 5 64,88 55 251,-113-77-299,140 85-267,-179-106 24,-18-5-5568,12 1 4519,-1-1 0,1 0 0,0 0-1,1 0 1,-1 0 0,-7-10 0,-8-12-3628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8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8712,'0'0'7234,"9"1"-6615,23 1-285,-1-1-1,0-2 1,36-4 0,-19-2-1173,79 1 1,-124 6 436,-1 0 0,0 0-1,0 1 1,1-1 0,-1 0-1,0 1 1,0-1 0,0 1-1,4 1 1,-5-1 107,-1-1 0,1 1 0,0 0 0,0-1 0,-1 1 0,1 0 0,0 0 0,-1-1 0,1 1 0,-1 0 0,1 0 0,-1 0 0,1 0 0,-1 0 0,1 0 0,-1 0 0,0 0 0,0 0 0,0 0 0,1 0 0,-1 0 0,0 0 0,-1 1 0,0 18-4601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9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10890,'0'0'2979,"116"-47"-2242,-76 35-225,9 0-63,-5-2-161,1 2-96,-1 0-96,1 2-96,-9 4-416,-2-1-1218,-5 7-1793,-5 0-1153,-8 0-385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3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10794,'0'0'6849,"2"22"-6454,22 136 337,38 315 1275,-59-413-1761,-3-59 101,-1-9-283,-5-27-55,2 0 0,2 0 0,1 0 0,1-1 0,10-62 0,-7 85-11,0 0 1,1 1-1,0-1 1,1 1 0,0 0-1,1 0 1,0 1-1,10-13 1,-10 16-6,0 1 1,1 0-1,0 0 1,0 1-1,1-1 1,-1 2 0,1-1-1,1 1 1,-1 0-1,1 1 1,0 0-1,12-4 1,64-12-93,-11 3 75,-71 17 27,-1 0 1,0 0-1,0-1 0,0 1 1,0-1-1,0 0 0,0 0 1,0 0-1,0 0 0,0 0 1,-1 0-1,1 0 0,0 0 1,-1-1-1,1 1 0,-1-1 1,1 1-1,-1-1 0,1 0 0,-1 1 1,0-1-1,0 0 0,0 0 1,0 0-1,0 0 0,-1 0 1,1 0-1,-1 0 0,1 0 1,-1 0-1,1 0 0,-1 0 1,0 0-1,0-1 0,0 1 1,-1-4-1,1 2 10,0 0 0,0 0 0,-1 0 0,0-1 0,1 1 0,-1 0 0,-1 0 0,1 0 0,-1 0 0,1 0 0,-1 0 0,0 1 0,-1-1 0,1 1 0,0-1 0,-1 1 0,0 0 0,0 0 0,0 0 0,0 0 0,-1 0 0,-5-3 0,9 6-7,-1-1 1,0 1-1,0 0 0,0-1 1,1 1-1,-1 0 0,0 0 1,0 0-1,0 0 0,0-1 1,0 1-1,0 0 0,1 1 1,-1-1-1,0 0 0,0 0 1,0 0-1,0 0 0,0 1 1,1-1-1,-1 0 0,0 1 1,0-1-1,0 1 0,1-1 1,-1 1-1,0-1 1,1 1-1,-1-1 0,0 1 1,1 0-1,-1-1 0,1 1 1,-1 0-1,1 0 0,-1-1 1,1 2-1,-14 29 73,11-12-28,0-1 0,2 0-1,0 1 1,1 0 0,3 28 0,-2-38-36,5 44 140,23 87 0,-17-90-242,-2 0 0,3 53 0,-13-96-185,3 24-1980,4-15-6868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0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10122,'0'0'6262,"-3"16"-5739,0 0-384,-1 6 142,1 1 0,0 38 0,3 36 816,22 158 0,-21-245-1062,1 0-1,1-1 1,-1 1 0,1-1-1,1 0 1,0 0-1,0 0 1,8 12 0,-9-17-28,0 0 0,1 0 1,-1 0-1,1-1 0,0 1 1,0-1-1,0 0 0,1 0 0,-1 0 1,1-1-1,0 0 0,-1 1 1,1-2-1,0 1 0,0-1 1,0 1-1,8 0 0,1-1-74,0 0 1,0-1-1,1-1 0,-1 0 0,0-1 0,0 0 1,-1-1-1,1-1 0,23-9 0,-25 8-823,-1 0-1,-1-1 0,1 0 1,-1-1-1,0 0 0,17-16 1,-23 18-50,0 1 0,0-1 1,-1 0-1,5-8 1,8-21-4368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0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10794,'0'0'5344,"18"-12"-5157,65-38-54,-77 47-126,1 0 0,0 0-1,1 0 1,-1 1-1,0 0 1,1 1 0,-1-1-1,1 1 1,-1 1 0,1-1-1,-1 1 1,14 2 0,4 0-40,0-2-397,0 2 0,28 5 1,-43-5-392,-1 1 1,0-1-1,11 6 0,-12-4-605,-2 0 0,1 0 0,0 0 0,9 9 0,0 3-2775</inkml:trace>
  <inkml:trace contextRef="#ctx0" brushRef="#br0" timeOffset="1">77 397 10154,'0'0'4644,"138"-91"-4484,-91 78-64,3 1-32,7 2-96,1 2-96,1 0-384,0 2-738,-3-2-1376,-1 0-897,-6 0-513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6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18 335 961,'0'0'3294,"19"1"-2915,56-2-43,-72 0-300,0 1 0,0-1 0,-1 1-1,1-1 1,0 0 0,-1 0 0,1-1 0,-1 1 0,1 0 0,-1-1-1,0 1 1,1-1 0,-1 0 0,0 0 0,0 0 0,0 0-1,-1 0 1,1 0 0,0-1 0,-1 1 0,1-1 0,-1 1 0,0-1-1,0 1 1,0-1 0,0 0 0,1-4 0,1-2 60,0 0 34,0-1 0,0 0 0,-1 0 0,0-1 0,-1 1 0,0 0 0,-1-1 0,0 1 0,0-1 0,-3-10 0,3 19-99,0 0 0,-1 0-1,1 1 1,-1-1 0,1 0-1,-1 1 1,1-1 0,-1 0-1,0 1 1,0-1 0,0 1-1,0-1 1,0 1 0,0 0-1,0-1 1,-1 1-1,1 0 1,0 0 0,-1 0-1,1 0 1,-1 0 0,1 0-1,-1 0 1,0 0 0,1 1-1,-1-1 1,0 1 0,1-1-1,-1 1 1,0-1 0,0 1-1,1 0 1,-4 0-1,1 0 29,-1 1-1,1 0 0,0 0 0,0 0 1,0 0-1,0 0 0,0 1 0,1 0 1,-1 0-1,0 0 0,1 0 0,-7 5 0,3 1 39,0-1 0,0 1 0,1 0-1,0 1 1,0 0 0,1 0 0,0 0-1,1 0 1,0 1 0,1-1-1,-5 21 1,2-4 146,2 0-1,1 0 0,0 39 0,3-51-149,0 1-1,2-1 0,-1 0 0,1 0 0,1 0 0,9 25 0,-10-34-72,0-1 0,0 1 1,0-1-1,1 0 0,0 1 1,0-1-1,0-1 0,0 1 1,1 0-1,-1-1 0,1 0 1,0 0-1,0 0 0,0 0 0,0 0 1,0-1-1,1 0 0,-1 0 1,1 0-1,0-1 0,0 1 1,-1-1-1,9 1 0,-1-1 7,0-1 1,1 0-1,-1-1 0,0-1 0,1 0 0,-1 0 0,0-1 1,0 0-1,0-1 0,-1-1 0,0 0 0,1 0 0,13-11 1,-7 5-1,-2-1 1,0 0 0,0-2 0,-1 0 0,-1 0 0,0-1 0,17-26-1,-23 28-20,-1 0 0,-1 0 0,0-1 0,-1 0 0,0 0 0,-1 0 0,-1 0 0,0-1 0,-1 1 0,0-17 0,-1-6-31,-1 0 0,-11-65 1,10 92 80,-1 0 0,0 0 0,0 1 0,-1-1 0,-6-12-1,9 22-55,0 0 0,0 0 0,0 0-1,0 0 1,-1-1 0,1 1-1,0 0 1,0 0 0,0 0-1,0 0 1,0-1 0,0 1-1,0 0 1,0 0 0,-1 0-1,1 0 1,0 0 0,0 0-1,0 0 1,0-1 0,0 1 0,-1 0-1,1 0 1,0 0 0,0 0-1,0 0 1,0 0 0,-1 0-1,1 0 1,0 0 0,0 0-1,0 0 1,-1 0 0,1 0-1,0 0 1,0 0 0,0 0 0,0 0-1,-1 0 1,1 0 0,0 0-1,0 0 1,0 0 0,0 1-1,-1-1 1,1 0 0,0 0-1,0 0 1,0 0 0,0 0-1,0 0 1,0 1 0,-1-1 0,1 0-1,0 0 1,0 0 0,0 0-1,0 0 1,0 1 0,0-1-1,0 0 1,0 0 0,0 0-1,0 0 1,0 1 0,-6 14 35,5-13-27,-6 28 99,2 1-1,0 0 0,2 1 0,1-1 1,4 39-1,-2-27-35,19 281 483,22-1 143,0 0-66,-23 1-275,-17-304-298,-1 0 1,-1 0-1,-1 0 1,-1 0-1,0 0 1,-13 36-1,12-50-42,1-11-183,-19-98-3825,-16-179 1,30 207 2004,-11-133-2317,12 92 2451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0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108 133 9865,'0'0'6636,"-10"6"-6225,3-2-330,4-2-45,-1-1-1,1 1 0,-1 0 0,1 0 1,0 1-1,0-1 0,0 1 0,0-1 1,1 1-1,-1 0 0,1 0 1,0 0-1,-1 0 0,1 1 0,1-1 1,-1 0-1,0 1 0,1 0 1,0-1-1,-1 5 0,-4 55 807,5 104-1,2-78-346,0-38-234,0-14 145,-6 66 0,5-103-398,0 0 0,0 0 0,0 1 0,0-1 0,0 0 0,0 0 0,0 0 0,0 1 0,0-1 0,1 0 0,-1 0 0,0 1 0,-1-1 0,1 0 0,0 0 0,0 1 0,0-1 0,0 0 0,0 0 0,0 0 0,0 1 0,0-1 0,0 0 0,0 0 0,0 1 0,-1-1 0,1 0 0,0 0 0,0 0 0,0 0 0,0 1 0,-1-1 0,1 0 1,0 0-1,0 0 0,0 0 0,-1 0 0,1 0 0,0 0 0,0 1 0,0-1 0,-1 0 0,1 0 0,0 0 0,0 0 0,-1 0 0,1 0 0,0 0 0,0 0 0,-1 0 0,1 0 0,0 0 0,0 0 0,0 0 0,-1 0 0,1-1 0,0 1 0,0 0 0,-1 0 0,1 0 0,0 0 0,0 0 0,0 0 0,-1-1 0,1 1 0,0 0 0,0 0 0,0-1 0,-10-17 42,5-13-42,2-1-1,1 1 1,1-1-1,7-63 1,6 12-37,2 0 1,46-142-1,-54 206 37,-4 9-45,1 0 0,1 0 0,0 0 1,0 0-1,7-10 0,-11 20 36,0 0 0,0 0 0,0 0 0,1 0 0,-1-1 0,0 1 0,0 0 0,0 0 0,0 0 0,1 0 0,-1 0 0,0 0 0,0 0 0,0 0 0,1 0 0,-1 0 0,0 0 0,0 0 0,0 0 0,1 0 0,-1 0 0,0 0 0,0 0 0,0 0 0,1 0 0,-1 0 0,0 0 0,0 0 0,0 0 0,1 0 0,-1 0 0,0 0 0,0 0 0,0 0 0,0 1 0,1-1 0,-1 0 0,0 0 0,0 0 0,0 0 0,0 0 0,0 1 0,0-1 0,1 0 0,-1 0 0,0 0 0,0 1 0,0-1 0,7 11 61,-7-11-60,11 28 24,-1 1 1,-1 0-1,-1 0 1,4 40-1,4 12-18,47 123 64,2 5-1208,-65-206 1152,6 28-4139,-5-28 2921,-1 0 1,0-1 0,0 1-1,0 0 1,0 0-1,0 0 1,-1-1-1,0 6 1,-6-1-4253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11082,'0'0'4250,"18"-16"-4005,63-46-95,-75 58-130,1 0 0,-1 1 0,0-1-1,1 1 1,0 1 0,0-1 0,-1 1 0,1 0 0,1 1 0,7-1 0,4-1 28,117-19-122,9 0-2470,-109 14-1849,66-22 1,-62 12 570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417 130 8136,'0'0'6876,"-8"19"-6481,-24 61-11,30-73-316,0-1 0,0 1 0,1 0 0,-1 0 0,2 0-1,-1-1 1,1 1 0,1 13 0,0-2 90,3 40 556,16 77 1,-3-26 60,-31-337 232,13-30-1129,1 165 182,0 92-63,0-1-1,0 0 0,0 0 0,0 0 1,0 0-1,1 0 0,-1 0 0,1 0 1,-1 0-1,1 0 0,0 1 1,-1-1-1,1 0 0,0 1 0,0-1 1,0 0-1,1 1 0,1-3 0,-2 3 7,1 0 0,-1 0 0,1 1 0,0-1-1,-1 0 1,1 1 0,0-1 0,-1 1 0,1-1 0,0 1-1,-1 0 1,1 0 0,0 0 0,0 0 0,-1 0-1,4 0 1,2 2 21,-1-1 0,1 1 0,0 0 0,-1 1 0,1 0 0,-1 0 0,0 0 0,9 7-1,6 6 61,-2 1-1,0 1 0,30 37 0,41 67 188,-76-99-144,24 46 1,-33-59-88,-1 0-1,0 1 0,-1-1 1,-1 1-1,1 0 1,-2-1-1,2 19 1,-4-23-27,0 0 0,0 0 1,0 0-1,-1-1 0,0 1 0,0 0 0,0-1 1,-1 1-1,0-1 0,0 0 0,0 0 0,-1 0 1,1 0-1,-1-1 0,0 0 0,-1 1 0,1-1 1,-1-1-1,-9 7 0,-10 5-24,0-1 0,-48 21 0,71-35 9,-63 27-1191,-108 27 0,-76-6-10370,140-36 4816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41 806 8872,'0'0'4196,"2"22"-3758,2 8-293,0 9 167,0 56 0,-4 334 2298,-4-376-1878,4-52-578,-2-2-129,1 0 0,0 0 0,-1-1-1,1 1 1,0 0 0,0-1-1,0 1 1,0-1 0,0 1 0,0-1-1,0 0 1,1 1 0,-1-1-1,1 0 1,-1 1 0,0-5 0,-1-1 8,-4-11-21,1 0 0,0 0-1,2-1 1,-3-24 0,2-81 19,4 88-9,-1-38-24,4 1-1,3 0 0,3 0 1,4 0-1,40-132 0,-42 173-16,17-31 0,-24 53 11,2 1 0,-1-1 0,1 1 0,0 1 0,1-1 1,0 1-1,12-11 0,-18 18 6,1 0 0,0-1 0,0 1 0,0 0 0,0 0 0,1 0 1,-1 0-1,0 0 0,0 0 0,1 1 0,-1-1 0,0 1 0,1-1 0,-1 1 0,0 0 0,1 0 0,3 1 1,-2-1-4,0 1 1,0 1-1,0-1 1,-1 1-1,1-1 1,0 1-1,-1 0 1,0 0 0,6 5-1,0 1-4,0 0 0,-1 1 0,0 0 0,0 1 0,11 19-1,-11-15 22,-1 0-1,0 1 1,-1 0-1,-1 0 1,-1 0-1,4 19 1,-7-26-4,1 0 0,-2 0 0,1 0 0,-1 0 0,0 0 0,-1 0 0,0 1 0,0-1 0,-1 0 0,0-1 0,0 1 0,-1 0 0,-6 13 0,-2-4-2,0-1 0,-2 0 0,0-1 0,0 0 0,-2-1 0,1 0 0,-2-1 1,-24 16-1,-10 0-287,-88 40-1,120-59 64,17-9 216,1-1 0,-1 1 0,1-1 0,-1 1 0,1-1-1,-1 1 1,1-1 0,0 1 0,-1 0 0,1-1 0,0 1 0,0 0 0,-1-1 0,1 1 0,0 0 0,0-1 0,0 1 0,0 0 0,0-1 0,0 1 0,0 0 0,0 0 0,0-1 0,0 1 0,0 0 0,1-1 0,-1 1 0,0 1 0,1-1-3,0 4 8,1-1 1,-1 0-1,1 1 1,0-1-1,0 0 1,1 0 0,-1 0-1,1 0 1,0 0-1,0-1 1,0 1-1,1-1 1,-1 0 0,1 0-1,6 4 1,9 6 56,39 19 1,-46-26-53,20 8 3,0 0-1,2-3 0,-1-1 0,1-1 0,0-2 0,1-1 0,0-2 1,0-1-1,59-3 0,-76-1-104,0-1 1,-1-1 0,1 0-1,-1-1 1,0-1-1,0-1 1,0 0-1,-1-1 1,0-1 0,0 0-1,-1-1 1,0-1-1,18-15 1,-29 21-65,0 0 0,-1-1 0,1 1 0,-1-1 0,4-6 0,-6 9 102,0 0 0,0 0 0,0 0 0,-1 0 0,1 0 0,0 0 0,-1 0 0,1 0 0,-1 0 0,0 0 0,0 0 0,0 0 0,0 0 0,0-1-1,0 1 1,-1-3 0,1 4 57,0 1-1,-1-1 1,1 1-1,0 0 0,0-1 1,0 1-1,0-1 1,-1 1-1,1 0 0,0-1 1,0 1-1,-1 0 0,1-1 1,0 1-1,-1 0 1,1 0-1,0-1 0,-1 1 1,1 0-1,-1 0 1,1-1-1,0 1 0,-1 0 1,1 0-1,-1 0 0,1 0 1,0 0-1,-1 0 1,1 0-1,-1 0 0,1 0 1,-1 0-1,1 0 1,0 0-1,-1 0 0,1 0 1,-1 0-1,1 0 0,-1 0 1,1 0-1,0 1 1,-1-1-1,1 0 0,0 0 1,-1 1-1,0-1 0,-10 3 84,14 0 145,5 0-170,-5-3-49,0 0-1,0 0 1,0 0-1,0-1 1,0 1-1,0-1 1,0 0-1,0 0 1,-1 0-1,1 0 1,0-1-1,-1 1 1,1-1-1,-1 1 1,1-1-1,-1 0 1,0 0-1,0 0 1,1 0-1,-2 0 1,1-1-1,0 1 1,0-1-1,-1 1 1,1-1-1,-1 0 1,0 1-1,0-1 1,0 0-1,0 0 1,0 0-1,-1 0 1,1 0-1,-1 1 1,0-6-1,0 3 11,0 0 0,0 0 0,0 0 0,-1 0 0,1 1-1,-1-1 1,-1 0 0,1 1 0,-1-1 0,1 1 0,-1-1 0,-1 1 0,1 0 0,-1-1-1,1 1 1,-1 1 0,0-1 0,-1 0 0,1 1 0,-1-1 0,-6-4 0,3 6 23,1-1 0,-1 2 0,0-1 0,0 1 0,0 0 0,0 0 0,0 1 1,0-1-1,0 2 0,0-1 0,0 1 0,-11 3 0,14-3-21,0 1-1,0 0 1,0 0-1,0 0 1,0 1-1,0-1 1,1 1-1,-1 0 1,1 0-1,0 1 1,-1-1-1,2 0 1,-1 1-1,0 0 1,1 0-1,-1 0 1,1 0-1,0 0 1,1 0-1,-1 0 1,1 1-1,0-1 1,-1 7-1,-2 6 50,2 1 0,0-1 0,1 1-1,2 30 1,0-41-56,0-1-1,0 0 1,0 0-1,1 1 0,0-1 1,0 0-1,0 0 1,1-1-1,0 1 1,0 0-1,1-1 1,-1 0-1,1 0 0,0 0 1,0 0-1,1-1 1,5 5-1,-3-4-3,0 0 1,1 0-1,0 0 0,-1-1 0,2-1 1,-1 1-1,0-1 0,1 0 1,-1-1-1,1 0 0,15 1 0,-3-2-13,-1-1 0,1-1-1,-1-1 1,1-1 0,-1 0-1,0-2 1,23-8 0,-14 3-112,0-2 0,-2-1 1,1-1-1,28-21 0,-46 28 22,0 0 1,0-1-1,-1 0 1,0-1-1,12-15 0,-17 19 47,0-1-1,-1 0 0,1 0 0,-1 0 0,0-1 0,-1 1 1,1 0-1,-1-1 0,-1 0 0,1 0 0,0-10 0,-2 3 53,0-1-1,-1 1 0,0 0 0,-1-1 0,-1 1 0,0 0 0,-1 1 1,0-1-1,-1 0 0,-1 1 0,0 0 0,-10-15 0,15 28 8,1-1 0,-1 1 0,1-1 0,0 1 0,-1-1 0,0 1 0,1-1 0,-1 1 0,1-1 0,-1 1 0,1 0 0,-1-1 0,0 1 0,1 0 0,-1 0 0,0 0 0,1-1 0,-1 1 0,0 0 0,1 0 0,-1 0 0,0 0 0,1 0 0,-1 0 0,0 0 0,1 0 0,-1 1 0,0-1 0,1 0 0,-1 0 0,0 0 0,1 1 0,-1-1 0,1 0 0,-1 1 0,0-1 0,1 1 0,-1 0 0,-21 18 97,14-9-50,2 0 1,0 0-1,0 1 0,1-1 0,0 1 1,0 1-1,2-1 0,-1 1 0,2-1 1,-4 22-1,2 12 127,3 70 0,2-65-96,2 58 296,5-1 0,37 184 0,-39-257-171,-1 1 0,1 61 1,-7-95-211,1-1 0,0 1 0,0 0 0,-1-1 0,1 1 0,-1-1 0,1 1 0,0-1 0,-1 1 1,1-1-1,-1 1 0,1-1 0,-1 0 0,1 1 0,-1-1 0,1 0 0,-1 1 0,0-1 0,1 0 1,-1 0-1,1 1 0,-1-1 0,0 0 0,1 0 0,-1 0 0,0 0 0,1 0 0,-1 0 1,0 0-1,1 0 0,-1 0 0,1 0 0,-1 0 0,0-1 0,1 1 0,-1 0 0,0-1 0,-2 1 2,0-1 0,0 1-1,0-1 1,0 0-1,0 0 1,0-1-1,0 1 1,-3-2 0,-1-5 2,-1 1 0,1-1 0,0 0 1,0-1-1,1 1 0,0-1 1,-9-20-1,5 6-27,0-1 0,-7-31 0,6 8 17,2 0-1,-5-79 1,11-97 51,4 176-49,3-1 0,16-78 0,-13 95-39,2 0 0,1 1 0,1 0 0,29-54 0,-35 76 27,0-1-1,1 1 1,0 0 0,1 1 0,0 0 0,0 0-1,0 0 1,1 1 0,0 0 0,0 0 0,1 1-1,-1 0 1,15-5 0,-17 7 1,1 1 0,-1 0 0,1 1 0,0-1-1,-1 1 1,1 1 0,0-1 0,0 1 0,0 0 0,-1 1 0,1 0 0,0 0 0,-1 0 0,1 1-1,-1 0 1,1 0 0,-1 1 0,0-1 0,0 1 0,8 6 0,-5-2 15,1 0 1,-2 1 0,1 0-1,-1 1 1,0 0-1,-1 0 1,0 1-1,0 0 1,-1 0-1,-1 0 1,0 1 0,0 0-1,-1 0 1,0 0-1,-1 1 1,0-1-1,-1 1 1,0 0 0,-1-1-1,0 1 1,-1 0-1,0 0 1,-4 23-1,1-26-12,0 1 0,0-1 0,-1 0 0,0 0 0,-1 0 0,0 0 0,0-1 0,0 0 0,-1 0 0,-1 0 0,1-1 0,-1 0 0,-12 10 0,1-3-12,-1-1 0,0 0 0,0-2 0,-39 17 1,41-20 3,-2-1 0,1-1 0,-1-1 0,-37 5 0,36-9-29,20-1 40,0 0 1,0 0-1,0 0 0,0-1 1,1 1-1,-1 0 1,0 0-1,0 0 1,0 0-1,0 0 0,0 0 1,0 0-1,0 0 1,0 0-1,0 0 1,0 0-1,0-1 0,0 1 1,0 0-1,0 0 1,0 0-1,0 0 1,0 0-1,0 0 0,0 0 1,0 0-1,0-1 1,0 1-1,0 0 1,0 0-1,0 0 1,0 0-1,0 0 0,0 0 1,0 0-1,0 0 1,0 0-1,-1 0 1,1-1-1,0 1 0,0 0 1,0 0-1,0 0 1,0 0-1,0 0 1,0 0-1,0 0 0,0 0 1,0 0-1,0 0 1,-1 0-1,1 0 1,0 0-1,0 0 0,0 0 1,0 0-1,0 0 1,0 0-1,0 0 1,0 0-1,0 0 0,-1 0 1,1 0-1,0 0 1,0 0-1,0 0 1,5-5-28,12-3 22,-1 0-1,1 1 0,0 1 1,0 0-1,30-4 0,-13 1 6,38-9 2,142-41-1,-155 40 4,86-41 1,-126 51 16,-1-1 1,31-23 0,-41 26-23,-1 1-1,1-1 1,-1 0-1,-1 0 1,1-1-1,-1 0 1,9-16-1,-13 21 2,-1 0 0,0 1 0,0-1-1,0 0 1,0 1 0,0-1-1,-1 0 1,1 0 0,-1 0 0,0 1-1,0-1 1,0 0 0,0 0 0,0 0-1,-1 0 1,1 0 0,-2-4 0,1 5 4,0 0 1,0 1 0,-1-1 0,1 0 0,0 1 0,-1-1 0,1 1 0,0-1 0,-1 1 0,0 0-1,1 0 1,-1-1 0,0 1 0,0 0 0,1 1 0,-1-1 0,0 0 0,0 0 0,0 1 0,0-1-1,0 1 1,0 0 0,0-1 0,-4 1 0,2 0 4,-1 0-1,0 0 1,0 0-1,0 1 1,0 0-1,1 0 1,-1 0-1,0 0 1,1 1 0,-1 0-1,1 0 1,-1 0-1,1 0 1,0 1-1,0 0 1,-7 6-1,6-5 5,1 1-1,0 0 1,1 0-1,-1 0 1,1 0-1,0 0 0,0 1 1,1-1-1,-1 1 1,1 0-1,0 0 0,1 0 1,-2 7-1,2-6-7,0 0-1,1 0 1,-1 0-1,1 0 0,1 0 1,-1 0-1,1 0 1,0 0-1,1 0 1,0 0-1,0 0 0,0-1 1,1 1-1,0-1 1,6 11-1,-5-12 0,0 0 0,1 0-1,-1-1 1,1 1 0,0-1 0,1 0-1,-1 0 1,1-1 0,-1 1-1,1-1 1,0-1 0,0 1 0,0-1-1,1 0 1,-1 0 0,13 1 0,11 0 5,0-1 1,0-1-1,0-2 0,0-1 1,0-1-1,46-12 0,-44 7 3,0-1-1,60-26 0,-82 30-3,0 0 1,0-1-1,0 0 0,0 0 0,-1-1 1,0-1-1,0 1 0,-1-1 0,0-1 0,-1 0 1,13-19-1,-18 26-12,-1 0 1,0-1-1,1 1 1,-1 0-1,0-1 1,-1 1-1,1-1 1,0 0-1,-1 1 1,1-1-1,-1 0 1,0 1-1,0-1 1,0 0-1,0 1 0,0-1 1,-1 0-1,1 1 1,-1-1-1,0 1 1,0-1-1,0 1 1,0-1-1,0 1 1,0-1-1,-1 1 1,1 0-1,-1 0 1,1 0-1,-1 0 1,0 0-1,0 0 1,0 0-1,0 0 1,0 1-1,0-1 0,-1 1 1,1 0-1,-1-1 1,1 1-1,0 0 1,-1 1-1,0-1 1,1 0-1,-4 0 1,-2 1 11,1 0 1,-1 0-1,1 1 1,-1-1-1,0 2 0,1-1 1,0 1-1,-1 0 1,1 1-1,0 0 1,0 0-1,0 0 1,1 1-1,-1 0 1,-8 7-1,6-4-2,0 0-1,1 1 1,-1 0 0,1 1-1,1 0 1,0 0-1,0 1 1,1-1 0,-8 16-1,14-24-5,-1 0 0,0 1 0,1-1 0,-1 1 0,1-1-1,-1 0 1,1 1 0,0-1 0,0 1 0,-1-1 0,1 1 0,0-1-1,0 1 1,1-1 0,-1 1 0,0-1 0,0 1 0,1-1 0,-1 1 0,1-1-1,-1 0 1,2 3 0,-1-3 1,0 0 0,1 1 1,-1-1-1,1 0 0,-1 0 0,1 1 0,0-1 0,0 0 1,-1-1-1,1 1 0,0 0 0,0 0 0,0-1 1,3 1-1,6 1-4,0-1 0,0-1 0,0 1 0,18-3 0,-13-1-2,1 0 0,-1 0 0,0-2-1,0 0 1,15-7 0,76-41 8,-82 39-31,17-10 45,-41 24 27,-1-1-42,0 1 0,0-1 0,0 1 0,-1-1 0,1 1 0,0-1 0,0 1 0,0 0 0,-1-1 0,1 1 0,0-1 0,-1 1 0,1 0 0,0-1-1,-1 1 1,1 0 0,0-1 0,-1 1 0,1 0 0,-1 0 0,1-1 0,-1 1 0,1 0 0,-1 0 0,1 0 0,0 0 0,-1 0 0,1 0 0,-1-1 0,1 1 0,-1 0 0,1 0 0,-1 0 0,1 1 0,-1-1 0,1 0 0,-1 0 0,1 0-1,-1 0 1,1 0 0,-1 0 0,1 1 0,-1-1 0,-22 9-27,18-5 23,0 0 1,1-1-1,0 2 0,-1-1 0,2 0 1,-1 1-1,0 0 0,1 0 0,0 0 1,0 0-1,0 0 0,1 1 0,-1-1 0,2 1 1,-4 10-1,2 0 3,1 0 1,0 0-1,1 0 0,1 25 0,0-37 2,0-1-1,1 0 1,-1 1 0,0-1-1,1 0 1,0 0-1,0 1 1,0-1-1,0 0 1,0 0-1,1 0 1,0 0-1,-1 0 1,1 0-1,0-1 1,0 1-1,5 4 1,-4-5 3,0-1 1,0 1 0,0 0-1,0-1 1,0 0-1,0 1 1,0-1-1,1 0 1,-1-1 0,0 1-1,1-1 1,-1 1-1,1-1 1,5-1-1,2 0 1,1-1 1,-1 0-1,0-1 0,0 0 0,0-1 0,0-1 0,0 1 0,19-13 0,-5 0-34,0 0 1,-2-1-1,0-2 1,-1 0-1,-1-2 1,29-38-1,-38 44-17,-1-1 1,-1-1-1,-1 0 1,0-1-1,-1 0 0,-1 0 1,-1 0-1,0-1 1,-2 0-1,4-34 1,-5 21 20,-2 0 0,-1-1 0,-1 1 1,-2 0-1,-1 0 0,-2 0 1,-1 0-1,-21-56 0,25 80 38,-5-7-37,2 17-10,-1 11-10,-3 9 40,1 1 0,0 0 1,2 1-1,1 0 0,-3 25 1,-10 124-30,16-138 26,-3 59 124,8 118-1,0-191-98,7 39 0,-8-58 39,1-18 32,-1 13-84,0-14-24,2 1 0,1 0 0,0 0 0,1 0 0,0 1 0,2-1 0,0 1 0,14-24 0,-13 28-6,0 1 0,0 0 0,1 1 0,0-1 1,1 2-1,0-1 0,1 1 0,0 1 0,0 0 1,1 1-1,17-9 0,17-2-342,0 2 0,77-16 1,-78 22-690,-1-2 0,0-1 0,44-21 0,-80 30 920,-1 0 0,1 0 1,-1-1-1,0 0 0,0-1 0,-1 1 0,1-1 1,-1 0-1,-1-1 0,1 1 0,6-12 0,-11 17 165,-1 1 1,1-1-1,-1 1 0,0-1 0,1 1 0,-1-1 0,0 1 0,0-1 0,1 1 0,-1-1 0,0 1 0,0-1 0,0 1 0,0-1 0,0 0 0,0 1 0,1-1 0,-1 1 1,0-1-1,-1 1 0,1-1 0,0 0 0,0 1 0,0-1 0,0 1 0,0-1 0,-1 1 0,1-1 0,0 1 0,0-1 0,-1 1 0,1-1 0,0 1 0,-1-1 0,1 1 1,-1-1-1,1 1 0,0 0 0,-1-1 0,1 1 0,-1 0 0,1-1 0,-1 1 0,1 0 0,-1 0 0,1-1 0,-1 1 0,0 0 0,1 0 0,-1 0 0,1 0 0,-1 0 1,1 0-1,-2 0 0,-1-1 18,0 1 1,0 0 0,-1 0 0,1 0-1,0 1 1,0-1 0,0 1 0,0-1-1,-5 3 1,3 0 10,0 0-1,0 0 1,0 1 0,0 0-1,1 0 1,-1 0 0,1 1-1,0-1 1,0 1 0,1 0-1,-1 0 1,1 1 0,0-1-1,0 1 1,1-1 0,0 1-1,0 0 1,-2 12 0,-1 7 197,0 0 1,2 0-1,1 32 1,4 77 548,0-117-723,1-1 0,0 1 0,1 0 0,1-1 0,12 29 0,-16-43-72,0 1 0,0 0-1,1-1 1,-1 1 0,1-1 0,0 0 0,0 0 0,0 1-1,0-1 1,0 0 0,0-1 0,0 1 0,1 0-1,-1-1 1,1 1 0,-1-1 0,1 0 0,0 1-1,-1-1 1,1-1 0,0 1 0,0 0 0,0-1 0,0 1-1,0-1 1,-1 0 0,1 0 0,0 0 0,0 0-1,0-1 1,0 1 0,0-1 0,0 0 0,-1 0-1,6-2 1,3-1-10,-1-1 0,0-1 0,0 1 0,0-2 0,0 1 0,-1-1-1,14-14 1,-5 1-35,0 0 0,-2-1-1,0-1 1,-1-1 0,20-42-1,-12 13 6,26-89 0,-51 224 57,2-79-24,-4 28 53,2 0-1,1 1 1,4 39 0,-2-65-47,0 1-1,0 0 0,1-1 0,0 1 0,0-1 0,0 0 1,1 1-1,0-1 0,1-1 0,0 1 0,0 0 0,0-1 0,1 0 1,0 0-1,0 0 0,0 0 0,1-1 0,0 0 0,9 6 0,-10-9-2,-1 0 0,1 0 0,0 0 0,0 0 0,0-1 0,1 0 0,-1 0 0,0-1 0,0 1 0,0-1 0,1 0 0,-1-1 0,0 1 0,6-2 0,-2 0 2,0 0 0,-1-1 0,0 0 1,0 0-1,1-1 0,-2 0 0,14-8 0,-9 3-27,0-1-1,-1 0 1,0-1 0,-1 0-1,0 0 1,0-1-1,-2-1 1,1 0 0,-1 0-1,9-21 1,-9 13-16,-1-1 0,-1 1-1,0-1 1,-2 0 0,0 0 0,0-35 0,-3 18-22,-2-1 0,-7-54 1,4 70 27,-2 0 1,0 1-1,-1-1 1,-1 1-1,-13-25 1,21 48 25,0 0 1,0 0 0,-1-1 0,1 1-1,0 0 1,0 0 0,-1-1 0,1 1-1,0 0 1,-1 0 0,1 0 0,0-1-1,0 1 1,-1 0 0,1 0 0,0 0-1,-1 0 1,1 0 0,-1 0 0,1 0-1,0-1 1,-1 1 0,1 0 0,0 0-1,-1 1 1,1-1 0,0 0 0,-1 0-1,1 0 1,0 0 0,-1 0 0,1 0 0,0 0-1,-1 0 1,1 1 0,0-1 0,-1 0-1,1 0 1,0 1 0,-1-1 0,1 0-1,0 0 1,0 1 0,-1-1 0,1 0-1,0 0 1,0 1 0,0-1 0,-1 1-1,-9 16-77,9-15 80,0 0 1,1 0-1,-1 1 0,1-1 0,0 0 0,0 1 0,0-1 0,0 0 1,0 0-1,0 1 0,1-1 0,-1 0 0,1 0 0,0 1 0,-1-1 1,1 0-1,0 0 0,0 0 0,2 3 0,-1-3 1,1 0-1,-1 1 0,0-1 1,1 0-1,-1-1 0,1 1 1,0 0-1,0-1 1,-1 0-1,1 1 0,0-1 1,5 1-1,8 1-1,-1-1 0,1 0 0,-1-1-1,25-2 1,-35 1-1,8-1-21,0-1 0,-1 0 0,1-1-1,-1 0 1,0-1 0,0 0 0,0-1 0,-1 0-1,14-9 1,-11 5-30,0 0 0,0-1 0,-1-1 0,0 0 0,0-1 0,13-18 0,-20 23 40,-1-2 0,-1 1 0,1 0 0,-1-1-1,-1 0 1,1 0 0,-2 0 0,1 0 0,-1-1 0,-1 1 0,1-1 0,-1-11-1,-1 13 29,0 0 0,0 0 0,-1 0 0,0 0 0,0 0 0,-1 0 0,0 0 0,-1 0 0,1 1 0,-1-1 0,-1 1 0,0 0 0,0 0 0,-6-9-1,9 15-11,0 0-1,0 0 0,1 1 0,-1-1 1,0 0-1,0 1 0,0-1 0,1 1 1,-1-1-1,0 1 0,0-1 0,0 1 0,0 0 1,0-1-1,0 1 0,0 0 0,0 0 1,0 0-1,0 0 0,0 0 0,0 0 0,0 0 1,0 0-1,0 0 0,0 0 0,0 1 1,0-1-1,0 0 0,0 1 0,0-1 1,0 0-1,0 1 0,0-1 0,1 1 0,-1 0 1,-1 0-1,-2 2 4,0 1 0,0 0-1,0 0 1,1 0 0,-5 7 0,1-1 17,1 1 0,1-1 0,0 2 1,0-1-1,1 0 0,1 1 0,-3 14 0,-9 90 188,11-84-169,-8 111 297,7 222 0,5-364-334,0 1 0,0-1 1,0 1-1,0-1 0,0 1 1,0-1-1,1 1 1,-1-1-1,1 0 0,-1 1 1,1-1-1,-1 0 0,1 1 1,0-1-1,0 0 0,0 0 1,-1 1-1,1-1 0,0 0 1,0 0-1,1 0 1,-1 0-1,0 0 0,2 0 1,-1 0-3,0-1 0,0 1 0,0-1 0,0 0 0,0 0 0,0 0 0,0 0 0,1 0 1,-1 0-1,0-1 0,0 1 0,0-1 0,0 1 0,0-1 0,0 0 0,3-1 0,5-3-41,-1-1-1,1 0 0,-1 0 0,0-1 1,12-12-1,39-46-91,-6 6 87,-19 28-139,-35 31 179,1 0-1,0-1 0,-1 1 1,1 0-1,0 0 1,0 0-1,-1 0 0,1 0 1,0 0-1,0 0 1,-1 0-1,1 0 0,0 0 1,0 0-1,-1 0 0,1 0 1,0 1-1,-1-1 1,1 0-1,0 1 0,-1-1 1,1 0-1,0 1 1,-1-1-1,1 1 0,-1-1 1,1 1-1,-1-1 0,1 1 1,0 0-1,12 18 95,-8-9-53,-2 1 0,5 20 0,-7-25-22,0 0 0,0 0 1,1 0-1,0 0 0,0 0 0,0-1 1,1 1-1,-1-1 0,1 1 0,1-1 0,-1 0 1,1 0-1,0 0 0,0-1 0,6 6 1,-5-7-19,-1 0 0,1 0 1,-1-1-1,1 0 0,0 0 1,0 0-1,0 0 1,0-1-1,0 0 0,0 0 1,1 0-1,-1-1 0,10 0 1,-6-1-16,0 0 0,-1-1 1,1 0-1,-1 0 0,0-1 0,0 0 1,14-8-1,-5 1-1,-1-1 0,0 0 0,-1-1 0,-1-1 0,0 0 0,24-30 0,-26 29 105,-2-2 0,15-28 0,-22 53 269,-1 5-322,-3 22 35,0-16 9,1-1 0,0 0 0,1 1 0,2-1-1,-1 0 1,12 35 0,-10-47 607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43 10154,'0'0'4196,"-6"-27"-4357,12 23-127,6 0-320,-4 4-642,11-2-1088,7-2-897,-10 2-416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7527,'0'0'4837,"-6"22"-3807,-18 73-160,20-79-605,2 0 0,0 0 0,1 1 0,1-1 0,1 17 0,0 6 227,24 342 2055,-23-357-2478,11 63 170,-12-79-240,1-1 0,0 1 0,1-1 0,0 0 0,0 0 0,0 0 0,1 0 0,9 12-1,-11-17-53,-1 0 0,1-1-1,0 1 1,0 0 0,0-1-1,0 1 1,0-1 0,1 0-1,-1 1 1,0-1 0,0 0-1,1-1 1,-1 1 0,1 0-1,-1-1 1,1 1 0,2-1-1,0 0-161,-1 0-1,1 0 1,-1-1 0,1 0-1,-1 0 1,1 0-1,-1 0 1,8-4 0,1-2-800,0-1 1,0 0 0,-1 0-1,20-19 1,-14 10-468,-1-1 0,28-38 0,21-46 701,-41 67 5787,-25 39-4880,0 0 0,1 0 0,-1-1 0,1 1 0,0 0 0,1 0 1,-1-1-1,0 1 0,1-1 0,0 1 0,0-1 0,0 0 0,4 5 0,-2-6-112,0 0 1,-1-1 0,1 0 0,0 0-1,0 0 1,0 0 0,0 0 0,0-1-1,0 0 1,0 0 0,0 0 0,0 0-1,1-1 1,-1 1 0,0-1 0,-1 0-1,1 0 1,0-1 0,0 1 0,5-4-1,-3 3 9,-1-1-1,0 0 0,0 0 0,0 0 1,-1-1-1,1 1 0,-1-1 0,0 0 1,0 0-1,0-1 0,-1 1 0,1-1 0,-1 0 1,3-6-1,-5 9-2,0 0-1,0 0 1,0-1 0,-1 1-1,1 0 1,-1 0-1,1-1 1,-1 1 0,0 0-1,0 0 1,0-1 0,0 1-1,0 0 1,0-1 0,-1 1-1,1 0 1,-1 0 0,0-1-1,1 1 1,-1 0 0,0 0-1,0 0 1,-3-4 0,2 4 14,-1 0 1,1 0-1,-1 1 1,1-1-1,-1 0 1,0 1-1,0-1 1,0 1-1,0 0 1,0 0-1,0 0 1,0 1-1,0-1 1,0 1-1,0-1 1,0 1-1,-5 0 1,0 1 28,1 0 1,0 0-1,-1 1 1,1 0-1,0 0 1,0 1-1,0 0 1,1 0-1,-1 0 0,1 1 1,0 0-1,0 0 1,0 1-1,0-1 1,1 2-1,-1-1 1,1 0-1,1 1 1,-1 0-1,-4 8 1,2-3 62,0 1 1,0-1 0,1 2 0,1-1 0,0 1 0,1 0-1,0 0 1,1 0 0,1 0 0,-2 20 0,4-26-62,0 0 1,0 1 0,1-1-1,0 0 1,1 0 0,0 0-1,0 0 1,0 0-1,1-1 1,0 1 0,0-1-1,0 0 1,6 8 0,-3-6-11,1-1 1,0 1-1,0-1 0,1 0 1,0 0-1,0-1 1,0-1-1,18 10 1,-9-7-64,1-1 0,0 0 1,0-2-1,0 0 1,1-1-1,24 2 0,-10-3-1510,-1-2 0,63-6-1,-76 2-245,1 0 0,-1-2 0,0 0 0,33-15 1,10-10-3056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7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101 492 7976,'0'0'4954,"-1"23"-4586,-2 138 331,5-108-20,15 82 1,-5-52 518,-45-194 30,17 4-1137,4-1 0,4-145-1,8 227-83,1-1 0,1 1-1,2 0 1,0 1-1,16-49 1,-17 64-7,1 1 0,0-1 0,1 1 1,0 0-1,0 0 0,1 1 0,0-1 0,0 1 1,1 1-1,0-1 0,0 1 0,1 0 0,0 1 0,0 0 1,0 0-1,1 1 0,18-9 0,-18 11 0,0 0 0,1 0 0,0 0 0,-1 2 0,1-1 0,0 1 0,0 0 1,0 1-1,0 0 0,0 1 0,15 3 0,-20-3 9,-1 0 1,0 0 0,0 1 0,0 0-1,0 0 1,0 0 0,0 0-1,0 1 1,0-1 0,-1 1-1,0 0 1,1 0 0,-1 0 0,0 1-1,-1-1 1,1 1 0,0 0-1,-1-1 1,0 1 0,0 0-1,0 0 1,-1 1 0,1-1 0,-1 0-1,0 0 1,0 1 0,0 6-1,0-3 7,0-1 0,-1 1 0,0-1 0,0 1 0,-1-1 0,0 1 0,-1-1-1,1 0 1,-1 1 0,-1-1 0,1 0 0,-1 0 0,-8 12 0,4-8-10,-2 0 0,1 0 1,-1-1-1,-1-1 1,0 1-1,-22 14 0,1-3 30,0-1-1,-63 27 1,-75 17-1979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7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6887,'0'0'5562,"20"-6"-5039,3 0-354,3-1 102,1 0 0,41-4 1,45 2 582,91-14-150,-197 23-613,-5 0 5,-4 0-192,-7 1-86,1 0 1,-1 1-1,1 0 0,0 0 0,-12 6 1,-17 4-581,-105 17-2399,141-29 3332,0 0 0,0 0-1,0 0 1,0 0 0,0 0-1,0 1 1,1-1-1,-1 0 1,0 1 0,0-1-1,0 1 1,0-1 0,0 1-1,0-1 1,1 1 0,-1-1-1,0 1 1,-1 1-1,0 18 1033,2-13-1254,2 23 446,2 1-1,0-1 1,17 53 0,-2-5 193,-5-12-456,-4 0 0,5 112-1,-15-175 778,1 8-5767,20-16-8388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8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31 317 6983,'0'0'4158,"3"23"-3613,11 77-22,13 53 913,4 47 534,-31-193-932,-2-7-439,-6-13-299,-6-23-395,7-2 127,2 0 0,1-1 0,2 1 0,4-70 0,1 70-50,2 0 1,1 1 0,2-1 0,2 1 0,1 1-1,2 0 1,1 0 0,29-50 0,-37 75 8,1 1 0,0 0-1,1 0 1,0 1 0,0 0 0,1 1 0,16-12 0,-22 17 6,0 1 1,1 0 0,-1 0-1,1 0 1,-1 0-1,1 0 1,0 1-1,0 0 1,0 0-1,0 0 1,0 0 0,0 1-1,0-1 1,0 1-1,0 0 1,0 0-1,0 1 1,0-1 0,0 1-1,0 0 1,0 0-1,0 0 1,0 1-1,0-1 1,-1 1-1,5 2 1,-3 0 4,0-1-1,0 1 1,-1 0 0,1 0 0,-1 1-1,0-1 1,0 1 0,0 0-1,-1 0 1,0 0 0,0 0 0,0 1-1,-1 0 1,0-1 0,0 1-1,0 0 1,0 0 0,-1 0-1,0 0 1,0 7 0,-1-5 20,0 1 1,0-1-1,-1 0 1,0 0 0,-1 0-1,0 0 1,0 0-1,0 0 1,-1 0-1,0 0 1,-1-1-1,0 0 1,0 0-1,-7 9 1,-3 0-44,0-1 1,-1 0-1,-1-2 1,0 0-1,0 0 1,-2-1-1,0-2 1,-25 13-1,-21 5-344,-74 22-1,133-49 337,4-1 27,1 0 0,-1 1 0,0-1 0,1 0 0,-1 0 0,1 0 0,-1 1 0,1-1 0,-1 0 0,0 1 0,1-1 0,-1 0 0,1 1-1,0-1 1,-1 1 0,1-1 0,-1 1 0,1-1 0,0 1 0,-1-1 0,1 1 0,0-1 0,-1 1 0,1-1 0,0 1 0,0-1 0,0 1 0,-1 0 0,1-1 0,0 1 0,0-1 0,0 1 0,0 0 0,0-1 0,0 1 0,0 0 0,0-1 0,1 1 0,-1-1 0,0 1 0,0 0 0,0-1 0,1 1 0,-1-1 0,0 1 0,1-1 0,-1 1 0,0-1 0,1 1 0,-1-1 0,1 1 0,0 1-5,3 4 26,1 0-1,-1 0 1,1 0 0,0-1 0,0 0 0,1 0-1,-1 0 1,13 7 0,58 29 144,-36-21-68,70 40-165,173 126 1,-260-165-936,-16-13-2055,-1 0-3856,-2-2 2346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8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57 9705,'0'0'7778,"-2"-7"-7239,0-1-345,1 2 42,0 0-1,0 0 1,0 0 0,0-10-1,-1 14-1838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2594,'0'0'3241,"19"0"-2686,62-1-64,-74 2-415,-1 0-1,0 0 1,1 0-1,-1 1 1,0 0-1,0 0 1,0 0-1,-1 1 1,1 0-1,0 0 1,-1 1-1,0-1 1,0 1-1,5 5 1,1 0 51,-2-2-31,0 1-1,-1-1 0,0 2 1,0-1-1,-1 1 1,-1 0-1,1 0 1,-1 1-1,-1 0 1,0 0-1,5 13 1,-8-17-54,0 0 0,-1 1 1,1-1-1,-1 0 0,-1 0 1,1 1-1,-1-1 0,0 0 1,-1 0-1,1 1 0,-1-1 1,-1 0-1,1 0 0,-1 0 0,0 0 1,0 0-1,-1 0 0,1 0 1,-1-1-1,-1 1 0,-4 5 1,-3 2-3,0 0 0,-1-1 0,0-1 0,-1 0 0,0 0 1,0-2-1,-1 0 0,-1 0 0,0-1 0,0-1 0,-17 6 1,14-7-540,0-1 1,0-1-1,0 0 1,-1-2-1,-33 1 1,62-15-773,11-8 536,1 2-1,0 1 1,2 0 0,42-22 0,-22 18-435,88-32 0,-85 40 748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55 10506,'0'0'5434,"-1"24"-4836,-2 144 497,8-58 33,23 130 0,-12-123-678,-17-122-2870,-6-42-9130,0 12 6718</inkml:trace>
  <inkml:trace contextRef="#ctx0" brushRef="#br0" timeOffset="1">1 0 7239,'0'0'5215,"14"20"-4633,48 67-26,-47-68-345,1-1 0,0 0 1,1-1-1,20 15 0,-14-13-40,49 37 230,2-5 0,107 57 0,-162-97-429,27 11-1134,-26-15-6255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9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9513,'0'0'4474,"1"20"-4005,0 1-332,9 112 655,3-54 434,36 119 1,-14-67-664,-29-102-446,2 32 0,1 4-4899,-9-64 4499,0-1 1,0 1-1,0 0 0,0-1 0,0 1 1,0 0-1,0-1 0,1 1 0,-1-1 1,0 1-1,1-1 0,-1 1 0,0 0 1,1-1-1,-1 1 0,0-1 0,1 0 1,-1 1-1,1-1 0,-1 1 0,1-1 1,-1 0-1,1 1 0,-1-1 0,1 0 1,0 1-1,-1-1 0,2 0 0,13 1-4377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49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83 6246,'0'0'4351,"-4"19"-4010,-11 56-68,15-74-259,0 1 0,0-1 0,-1 0 0,1 0 0,0 0 0,0 0-1,0 0 1,0 0 0,0 0 0,0 1 0,1-1 0,-1 0 0,0 0 0,0 0 0,1 0 0,-1 0 0,1 0 0,-1 0 0,1 0 0,-1 0 0,1 0 0,0 0 0,0 0 0,-1 0 0,1-1 0,0 1 0,0 0 0,0 0 0,1 0 0,0 0 9,1 0 0,-1-1 0,0 1 0,0-1 0,1 0 0,-1 0 0,0 0 0,0 0 0,4 0-1,-2 0 24,-1 0-31,0 0 1,0-1-1,0 1 1,1 0-1,-1-1 0,0 0 1,0 0-1,0 0 1,0 0-1,0 0 1,0-1-1,0 1 1,-1-1-1,1 0 1,0 0-1,-1 0 1,1 0-1,3-4 1,-3 2 7,-1 0 0,1 0 0,-1-1 0,0 1 0,0 0 0,0-1 0,0 0 0,-1 1 1,0-1-1,0 0 0,1-9 0,-1 3 89,-1-1 1,0 1-1,-2-19 0,1 27-74,1 0 0,-1-1-1,0 1 1,0 0-1,0-1 1,0 1 0,-1 0-1,1 0 1,-1 0 0,0 0-1,0 0 1,0 1 0,0-1-1,0 0 1,-6-4-1,7 7-10,0-1-1,0 0 1,-1 1-1,1-1 1,-1 1-1,1-1 1,0 1-1,-1 0 1,1 0-1,-1 0 0,1-1 1,-1 1-1,1 1 1,-1-1-1,1 0 1,-1 0-1,1 0 1,0 1-1,-1-1 1,1 1-1,-1-1 1,1 1-1,0 0 0,0-1 1,-1 1-1,-1 2 1,-2 0 59,0 1 1,0 0 0,1 1 0,-8 8-1,5-1 34,-1 0-1,2 1 0,0-1 1,0 1-1,1 1 1,1-1-1,0 1 1,1 0-1,0 0 0,1 0 1,1 0-1,0 0 1,1 0-1,1 0 0,0 0 1,1 0-1,0 0 1,4 14-1,-4-24-82,0 0 0,-1-1-1,1 1 1,0 0 0,1-1-1,-1 1 1,1-1 0,-1 0 0,1 0-1,0 0 1,0 0 0,0 0 0,4 2-1,0-1 8,0 0 0,-1-1 0,1 0 0,1 0 0,-1 0 0,13 2 0,-5-2-65,0-1-1,1-1 1,-1 0 0,1-1-1,-1 0 1,24-5 0,-23 2-528,-1-1 0,0 0 0,-1-1-1,21-10 1,-26 11-651,0-1 0,-1 0-1,0-1 1,0 1-1,0-2 1,-1 1 0,0-1-1,8-9 1,4-12-2772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7463,'0'0'3801,"0"20"-3176,-1 2-452,1-11-89,-1 0-1,2 0 0,-1 0 1,1 0-1,1 0 0,0-1 1,1 1-1,6 18 0,2-4 176,1 1 1,2-2-1,0 0 0,1-1 0,26 30 1,101 97 361,-111-119-700,-29-28-64,1 0-402</inkml:trace>
  <inkml:trace contextRef="#ctx0" brushRef="#br0" timeOffset="1">208 164 8872,'0'0'4858,"-16"18"-4158,-49 59-86,62-74-549,0 1 0,0 0 1,1 0-1,-1 1 0,1-1 0,0 0 1,0 1-1,0-1 0,1 1 1,-1 0-1,1 0 0,-1 4 1,0 5 136,-16 72 722,-37 133-1447,54-214-589,-2 3-458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10058,'0'0'5541,"0"23"-5034,-1 163 422,0-90 10,22 183 1,10-114-495,10 72-314,-38-182 184,-3-32-3533,0-5-4502</inkml:trace>
  <inkml:trace contextRef="#ctx0" brushRef="#br0" timeOffset="1">50 676 6758,'0'0'2018,"121"-56"-1601,-82 46-193,3-3-128,1 3-160,1-4-224,1 0-481,-1-2-576,1-6-641,-3-5-224,-1-3-96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0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0 6022,'0'0'3993,"-10"18"-3128,-31 63-70,38-73-683,0 0 0,1 0 0,0 0-1,0 0 1,0 1 0,1-1 0,1 1 0,-1-1 0,2 11-1,-1 2 122,-2 63 635,4 0 1,4 0 0,24 124 0,-9-119-492,3 11-528,14 134 0,-31-161-3842,-2-24-4095,-3-33 3945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1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10794,'0'0'6577,"1"-18"-6278,2-54-69,1 40 78,5 21-83,-5 7-112,-3 4-95,0-1 0,0 1 0,0-1 0,0 1 0,0 0 0,-1-1-1,1 1 1,0 0 0,0-1 0,0 1 0,0 0 0,0 0 0,0 0 0,2 0 0,-3 0-13,1 0-1,-1 0 1,1 0-1,-1 0 0,1 0 1,-1 1-1,1-1 0,-1 0 1,0 0-1,1 0 0,-1 0 1,1 1-1,-1-1 1,1 0-1,-1 0 0,0 1 1,1-1-1,-1 0 0,0 0 1,1 1-1,-1-1 0,0 1 1,1-1-1,-1 0 1,0 1-1,0-1 0,0 1 1,1-1-1,-1 0 0,0 1 1,0-1-1,0 1 1,0-1-1,0 1 0,0 0 1,0 4-8,0 0 1,0 1 0,-1-1 0,0 1 0,0-1-1,-1 0 1,1 0 0,-1 0 0,0 0-1,-1 0 1,1 0 0,-5 7 0,-16 15-6685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1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9641,'0'0'5621,"19"-2"-5274,141-4 209,-153 5-703,0 2 1,0-1-1,0 1 1,-1 0 0,1 0-1,0 1 1,-1-1-1,1 2 1,-1-1-1,1 1 1,-1 0 0,0 0-1,9 7 1,-15-10-149,1 0 0,-1 1 0,1-1 0,-1 1 0,0-1 1,1 1-1,-1-1 0,1 1 0,-1-1 0,0 1 0,0 0 0,1-1 1,-1 1-1,0-1 0,0 1 0,0 0 0,0-1 0,1 1 0,-1 0 1,0-1-1,0 1 0,0-1 0,-1 1 0,1 0 0,0-1 0,0 1 1,0 0-1,0-1 0,-1 2 0,-2 10-3405</inkml:trace>
  <inkml:trace contextRef="#ctx0" brushRef="#br0" timeOffset="1">63 264 9353,'0'0'4836,"103"-13"-4643,-66 11-97,-1 0-96,3 2-128,1-2-161,-1 2-576,-1-4-928,1-2-866,-1-2-448,-2-4-192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1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23 9449,'0'0'5637,"-10"23"-4953,-29 77 26,36-92-604,1-1 1,0 1-1,0 0 1,1 0-1,0 0 1,1 0-1,-1 0 1,2 11-1,0 2 153,0 47 323,3-1 0,3 0-1,23 104 1,-29-170-619,-3-37-9975,-8-22 5396,10 56 4318,-9-39-2937</inkml:trace>
  <inkml:trace contextRef="#ctx0" brushRef="#br0" timeOffset="1">1 0 5477,'0'0'8862,"18"13"-8419,2-1-317,-9-6-54,0 1 1,0 1 0,-1-1-1,0 2 1,-1-1 0,0 1-1,0 1 1,10 14-1,15 21 450,1-1 0,3-1 0,78 68-1,-96-95-509,0 0 1,1-2-1,1 0 0,1-2 0,0 0 0,0-1 0,1-2 1,0 0-1,1-2 0,46 8 0,-61-13-366,1-1 0,-1-1 0,1 1 0,-1-2 0,18-2 0,-26 3 38,0 0 0,1-1 1,-1 0-1,0 1 0,0-1 1,1 0-1,-1 0 0,0 0 1,0-1-1,0 1 0,0 0 1,0-1-1,0 1 0,-1-1 1,1 0-1,0 1 0,-1-1 0,1 0 1,-1 0-1,0 0 0,1 0 1,-1 0-1,0-1 0,0 1 1,-1 0-1,1 0 0,0-1 1,-1 1-1,1-5 0,0-20-2962,-1-9 369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2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7207,'0'0'5178,"-7"19"-4569,-2 2-427,3-9-70,1 1 0,1-1 0,0 1 0,1 0 0,0 0 0,1 0 0,-1 20 0,1 2 224,3 1 1,0 0-1,2-1 0,2 0 1,1 0-1,14 43 0,-12-53-201,32 94 295,-31-98-452,0-1-1,1 0 1,20 28-1,-28-45-181,0 0 0,1 0 0,0 0 0,0 0 0,0 0 0,0 0 0,4 2 0,-4-3-414,1-1-1,-1 1 1,0-1-1,0 0 0,1 0 1,-1 0-1,1 0 1,-1-1-1,1 1 0,-1-1 1,1 0-1,-1 0 1,5-1-1,14-2-3556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52 792 577,'0'0'3512,"11"14"-3245,45 68 571,-56-82-807,0 0-1,1 1 0,-1-1 1,1 0-1,-1 0 0,0 1 0,1-1 1,-1 0-1,1 0 0,-1 0 1,1 0-1,-1 0 0,1 0 1,-1 0-1,1 0 0,-1 0 1,1 0-1,-1 0 0,1 0 1,-1 0-1,1 0 0,-1 0 0,0-1 1,1 1-1,-1 0 0,1 0 1,0-1-1,11-5 162,-8 2-153,-1 1 0,1-1 0,-1 0 1,0 0-1,0 0 0,-1 0 0,1-1 0,-1 1 0,0-1 0,0 1 0,0-1 0,1-6 0,0-1 68,0 0-1,-2 0 1,1 0 0,-1-15-1,-1 8 45,1 7-31,-1 1-1,0 0 1,-3-15 0,2 25-97,1 0 0,-1 0 0,1 0 0,-1 0-1,0 0 1,0 0 0,1 0 0,-1 0 0,0 0 0,0 1-1,0-1 1,0 0 0,0 0 0,0 1 0,0-1 0,0 1-1,-1-1 1,1 1 0,0-1 0,0 1 0,0 0 0,-1 0 0,1-1-1,0 1 1,0 0 0,0 0 0,-1 0 0,1 0 0,-2 1-1,-2-1 37,0 0-1,0 1 1,0 0-1,0 0 0,-9 3 1,6 0 1,1-1 0,0 2 1,1-1-1,-1 1 0,1 0 1,0 0-1,0 1 0,1-1 0,-1 2 1,1-1-1,1 0 0,-1 1 1,1 0-1,0 0 0,1 0 0,0 0 1,-3 10-1,1-4 50,1 0 1,1 1-1,1 0 0,0-1 1,0 1-1,1 0 0,1 0 1,1 0-1,2 17 1,-1-22-71,0 0 1,1 0 0,0-1 0,0 1 0,1-1-1,1 0 1,-1 0 0,1 0 0,0 0 0,1-1-1,0 0 1,0 0 0,1-1 0,-1 1 0,1-2-1,1 1 1,-1-1 0,1 0 0,0 0 0,0-1-1,1 0 1,-1 0 0,1-1 0,-1 0 0,1-1-1,0 0 1,15 1 0,1-2 20,1-1 0,0-1 0,0-2 0,-1 0 0,0-2 0,0 0 0,36-14 1,-24 5 0,-2-2 0,0-1 1,-1-2-1,41-29 1,-57 35 23,-1-2 0,0 0 0,-1 0 0,-1-2 1,-1 0-1,20-31 0,-32 46-58,-1 0-1,0 0 1,0 0-1,0-1 1,0 1 0,0 0-1,-1-1 1,1 1 0,-1 0-1,1-1 1,-1 1-1,0-1 1,0 1 0,0-1-1,0 1 1,-1-1 0,1 1-1,-2-4 1,2 4-21,-1 0 0,0 1 0,0-1-1,0 0 1,0 1 0,0 0 0,0-1 0,0 1 0,0 0 0,-1-1 0,1 1 0,0 0 0,-1 0 0,1 0 0,-1 0-1,0 0 1,1 0 0,-1 1 0,1-1 0,-1 1 0,0-1 0,0 1 0,1-1 0,-1 1 0,-2 0 0,-10-1 8,-1 2 1,1-1 0,0 2 0,0 0 0,0 1 0,0 0-1,0 1 1,0 0 0,1 1 0,-19 10 0,12-4 12,1 1 1,0 0 0,0 1 0,1 1 0,-31 32 0,48-44-25,-1-1 1,1 0-1,0 1 0,-1-1 1,1 1-1,0 0 1,0-1-1,0 1 1,0 0-1,0 0 1,1-1-1,-1 1 1,0 0-1,1 0 1,-1 0-1,1 0 1,0 0-1,0 0 0,-1 0 1,1 0-1,1 0 1,-1 0-1,1 4 1,0-4 1,0-1 1,0 1-1,0 0 1,1-1-1,-1 1 1,1-1-1,-1 1 1,1-1-1,0 0 1,-1 0-1,1 1 1,0-1-1,0 0 1,0-1-1,0 1 0,0 0 1,0-1-1,0 1 1,0-1-1,0 1 1,0-1-1,3 0 1,7 1 5,0 0-1,0-1 1,0 0 0,-1-1 0,1-1 0,0 0 0,-1 0-1,1-1 1,-1-1 0,0 0 0,0 0 0,0-1 0,17-11-1,-22 13-11,86-55 134,-88 55-113,-4 2-21,-6 107 26,2-68-34,3 70 1,1-105 9,0 1 0,1-1-1,-1 1 1,1-1 0,0 1 0,0-1 0,0 0 0,1 1-1,-1-1 1,1 0 0,0 0 0,-1 0 0,1 0 0,1-1-1,-1 1 1,0 0 0,1-1 0,-1 1 0,1-1 0,0 0-1,0 0 1,0 0 0,0 0 0,3 1 0,-1-1 3,0-1-1,0 0 1,0 0 0,0 0 0,0 0 0,1-1-1,-1 1 1,0-1 0,0-1 0,0 1 0,1-1-1,-1 0 1,0 0 0,0 0 0,9-5 0,2-1 7,0-2 1,0 0 0,0-1 0,-1 0-1,-1-1 1,0-1 0,14-15-1,-5 2 29,-1-1 0,36-55 0,-45 60-24,-2-1 1,0 0 0,-2-1-1,0 0 1,11-48 0,-14 35-52,0-1 0,-3 0 0,-1-50 0,-8-9-6,-5 1 0,-25-106 0,-8 44 115,44 157-78,0-1 1,0 1-1,0 0 0,0 0 0,0-1 1,0 1-1,0 0 0,0 0 0,0-1 1,0 1-1,-1 0 0,1 0 0,0 0 1,0-1-1,0 1 0,0 0 1,0 0-1,-1 0 0,1-1 0,0 1 1,0 0-1,0 0 0,-1 0 0,1 0 1,0-1-1,0 1 0,0 0 0,-1 0 1,1 0-1,0 0 0,0 0 0,-1 0 1,1 0-1,0 0 0,0 0 0,-1 0 1,1 0-1,0 0 0,0 0 1,-1 0-1,1 0 0,0 0 0,-9 10-36,-4 19 20,6-9 15,2 1 0,0 0 0,2-1 0,-2 30 0,3 89-16,3-85 28,3 25 46,3 1 0,20 84 0,-12-86-3,-4 0 0,2 87 0,-13-151-26,0-1 0,-1 1 0,0 0 1,-1-1-1,-1 1 0,-4 14 0,6-28-20,1 0 0,0 0-1,-1 1 1,1-1 0,0 0 0,-1 0 0,1 0-1,0 0 1,-1 1 0,1-1 0,-1 0 0,1 0-1,0 0 1,-1 0 0,1 0 0,-1 0 0,1 0-1,0 0 1,-1 0 0,1 0 0,-1 0 0,1 0-1,-1-1 1,1 1 0,0 0 0,-1 0 0,1 0-1,0 0 1,-1-1 0,1 1 0,-1 0-1,-11-7-8,8 3 3,1 0 0,-1 0 0,1 0 0,0-1 0,0 0 0,0 1-1,1-1 1,-1 0 0,1 0 0,0 0 0,1-1 0,-1 1-1,1 0 1,0-7 0,-2-11-14,1-46 0,2 58 14,-1 4-3,1-1 0,1 1 0,-1-1-1,1 1 1,0 0 0,1 0 0,0-1-1,0 1 1,1 0 0,-1 1-1,2-1 1,-1 0 0,1 1 0,0-1-1,0 1 1,0 1 0,1-1 0,0 0-1,0 1 1,1 0 0,-1 0-1,1 1 1,0-1 0,12-5 0,0 2 7,0 1 1,0 0-1,1 2 0,0 0 1,0 1-1,20-2 1,120-3-135,-37 8-181,122-4-4561,-174 0 1067,104-21 1,-122 14 2310,3 0 123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66 541 8264,'0'0'5055,"-9"18"-4644,-30 57-58,36-67-271,0 0 1,0 1-1,0-1 0,2 1 1,-1 0-1,1-1 1,0 1-1,0 0 1,1 0-1,2 14 1,-1 7 56,-1-16-64,0-4 0,0 1 0,0-1 0,1 1 0,4 20 0,-4-29-65,0 1 1,0-1 0,0 1-1,0-1 1,0 0 0,0 0-1,1 1 1,-1-1-1,1 0 1,0 0 0,-1 0-1,1-1 1,0 1 0,0 0-1,0-1 1,0 1-1,0-1 1,1 1 0,-1-1-1,0 0 1,1 0 0,-1 0-1,1-1 1,-1 1-1,6 0 1,-2 0-5,1 0 0,0-1-1,0 0 1,0 0 0,-1 0 0,1-1-1,0 0 1,-1-1 0,1 0 0,0 0-1,-1 0 1,0 0 0,8-5 0,-5 1-25,-1 1 1,1-1 0,-2-1-1,1 1 1,-1-1 0,0-1-1,0 1 1,6-11-1,0-2 14,-1 0 0,-2-1-1,0-1 1,-1 1-1,-1-1 1,-1-1-1,4-23 1,0-7 448,-11 52-374,-3 16 33,-4 6-48,1 0 0,1 0 0,0 1 0,2 0 0,1 0 0,0 0 0,4 38 0,-2-56-43,1 0-1,0 0 1,0 1-1,0-1 1,1-1 0,-1 1-1,1 0 1,0 0-1,0-1 1,1 1-1,-1-1 1,1 1 0,-1-1-1,1 0 1,0 0-1,0 0 1,1-1-1,-1 1 1,0-1 0,1 0-1,0 1 1,-1-2-1,1 1 1,5 2-1,2-1 14,-1-1 1,1 0-1,-1 0 0,1-1 0,-1 0 0,1 0 0,0-2 0,17-1 0,-17 0-20,0 0 0,0-1 0,-1 0 0,1-1 1,0 0-1,-1 0 0,0-1 0,0-1 0,-1 0 0,1 0 1,-1-1-1,0 0 0,-1 0 0,9-10 0,-7 6 3,-1-1-1,-1 1 1,0-1-1,0-1 1,-1 0-1,-1 0 0,0 0 1,-1 0-1,0-1 1,4-23-1,-1-18-65,4-100 0,-16-57 16,4 194 55,-1-7-7,1 0 6,-1-1 0,-1 1-1,-1 0 1,-12-43-1,15 68-10,0 0 0,0 0 0,0-1-1,0 1 1,0 0 0,0 0 0,0-1 0,0 1-1,0 0 1,0 0 0,-1 0 0,1-1-1,0 1 1,0 0 0,0 0 0,0 0 0,0 0-1,-1-1 1,1 1 0,0 0 0,0 0-1,0 0 1,-1 0 0,1 0 0,0 0 0,0 0-1,0 0 1,-1-1 0,1 1 0,0 0-1,0 0 1,0 0 0,-1 0 0,1 0 0,0 0-1,0 0 1,-1 0 0,1 0 0,0 0-1,0 1 1,-1-1 0,-9 8-21,-6 17-18,3 3 48,1 1 1,1 0-1,1 0 1,-8 47 0,-10 127 156,27-191-152,-5 38 30,4 101-1,2-137-37,2-1 0,-1 0 1,2 0-1,0 0 0,0 0 0,1 0 0,1 0 0,0-1 0,1 0 1,0 0-1,1-1 0,14 20 0,-15-25-16,1 0 1,0 0-1,0-1 0,1 0 1,0 0-1,0 0 1,0-1-1,0-1 0,1 1 1,-1-1-1,1-1 0,0 0 1,0 0-1,0 0 0,0-1 1,0-1-1,0 1 0,0-2 1,15-1-1,-10 1-81,0-1 0,0-1 0,0-1 0,0 0-1,-1 0 1,1-1 0,-1-1 0,0 0 0,-1-1 0,0 0 0,22-17-1,-26 15 19,1 0 0,-2 0-1,1-1 1,-1 0 0,0 0-1,-1-1 1,0 0-1,-1 0 1,0 0 0,-1 0-1,-1-1 1,1 0-1,2-18 1,-1-14 102,-1 0-1,-4-62 1,0 58 74,-4-46 581,4 93-678,0 1 0,-1 0 1,1 0-1,0 0 0,0-1 1,0 1-1,0 0 0,0 0 1,0 0-1,0 0 0,-1-1 1,1 1-1,0 0 0,0 0 1,0 0-1,0 0 0,0 0 1,-1 0-1,1-1 0,0 1 1,0 0-1,0 0 0,-1 0 1,1 0-1,0 0 0,0 0 1,0 0-1,-1 0 0,1 0 1,0 0-1,0 0 0,0 0 1,-1 0-1,1 0 0,0 0 1,0 0-1,0 0 0,-1 0 1,1 0-1,0 0 0,0 0 1,0 1-1,-1-1 0,-8 4 36,3 2-18,1 0 0,0-1 0,0 2 0,1-1 0,-1 1 0,1-1 0,1 1 1,0 0-1,-4 11 0,-19 71 247,23-77-233,-6 25 19,2-1 0,1 2 0,2-1 1,2 1-1,1-1 0,6 54 0,-3-78-90,1-1 1,0 0-1,1 0 0,0 0 0,0 0 0,2-1 0,-1 0 0,1 0 1,1 0-1,11 14 0,-11-17-615,0 0 0,1-1-1,8 6 1,-9-7-857,1-1 0,0 0 0,13 6 0,14 2-3641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3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1058 8232,'0'0'2407,"-1"-21"-1446,-5-66-139,6 83-737,0 1 0,-1-1 0,1 1-1,-1-1 1,0 1 0,0-1-1,0 1 1,0 0 0,-1-1 0,1 1-1,-1 0 1,0 0 0,0 0 0,0 0-1,0 1 1,-1-1 0,1 0-1,-1 1 1,1 0 0,-1-1 0,0 1-1,0 0 1,-6-2 0,1 1 53,0 1-1,0 0 1,0 1 0,0 0 0,-1 0-1,1 1 1,-12 1 0,4-1 4,8 0-70,0 1-1,0 0 0,0 1 0,0-1 1,1 1-1,-1 1 0,0-1 1,1 1-1,0 1 0,0 0 1,-10 6-1,6-2 43,0 1-1,0 0 1,0 1-1,1 0 1,-13 17 0,21-24-92,0-1 0,0 1 0,0 0 0,0 0 0,1 0 0,-1 0 0,1 0 0,0 0 0,0 0 0,0 0 0,0 1 0,0-1 0,1 0 0,0 1 1,-1-1-1,1 0 0,0 1 0,1-1 0,-1 0 0,1 1 0,-1-1 0,2 5 0,0-5-12,0 0 0,-1-1 1,1 1-1,0 0 0,0-1 0,1 1 0,-1-1 0,0 1 1,1-1-1,-1 0 0,1 0 0,0 0 0,0-1 1,0 1-1,0-1 0,0 1 0,0-1 0,0 0 0,0 0 1,0 0-1,7 0 0,4 1-9,0-1 0,1 0 0,-1-1 0,0 0 1,1-1-1,-1-1 0,0 0 0,0-1 0,0-1 0,0 0 0,-1-1 0,1 0 0,-1-1 0,0-1 1,-1 0-1,0 0 0,0-2 0,0 1 0,-1-1 0,0-1 0,-1 0 0,0-1 0,-1 1 0,0-2 1,-1 1-1,0-2 0,-1 1 0,10-21 0,-6 2-55,-1-1 0,12-65 0,-1-70-64,-14 102 104,19-417 335,-26 481-316,0 0 1,0-1-1,0 1 0,0-1 1,0 1-1,0-1 1,0 1-1,-1 0 1,1-1-1,-1 1 0,1-1 1,-2-1-1,2 2-4,-1 1 1,1 0-1,0 0 0,-1 0 0,1-1 0,0 1 0,-1 0 0,1 0 0,0 0 1,-1 0-1,1-1 0,0 1 0,-1 0 0,1 0 0,0 0 0,-1 0 1,1 0-1,0 0 0,-1 0 0,1 0 0,0 0 0,-1 0 0,1 0 0,-1 0 1,1 1-1,0-1 0,-1 0 0,1 0 0,0 0 0,0 0 0,-1 1 1,-2 1 1,0 0 1,0 1-1,1-1 1,-1 1-1,1 0 1,-1-1-1,1 1 1,-3 7 0,-9 16 23,1 1 0,2 1 1,1 0-1,-12 52 0,-11 122 93,19-70-8,7 210 0,8-310-126,2-1 0,9 44 0,-9-61-90,1 1-1,1-1 1,0 0 0,1 0 0,0 0 0,1-1 0,10 13-1,-14-21-242,0-1-1,1 0 1,0 0-1,0 0 0,0 0 1,0-1-1,0 1 1,1-1-1,9 5 0,-8-6-647,0 0 0,-1 0 0,1 0-1,0-1 1,0 0 0,0 0 0,0-1 0,11 1-1,19-3-4022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23 7623,'0'0'6438,"-15"11"-6059,-46 41-32,57-48-305,0 1 0,0-1-1,1 0 1,-1 1-1,1 0 1,0 0-1,1 0 1,-1 0 0,1 0-1,0 0 1,0 1-1,1-1 1,0 1 0,-2 10-1,1 0 45,-4 12 70,1 0 0,2 0-1,0 0 1,2 0 0,4 37 0,-3-61-136,1 1 1,0 0 0,0-1-1,1 1 1,0-1 0,-1 0-1,1 0 1,1 0 0,-1 1-1,1-2 1,-1 1 0,1 0-1,0-1 1,1 1 0,3 3-1,-1-3 3,0 0 0,0 0 0,0-1 0,0 1-1,0-1 1,1-1 0,-1 0 0,1 1 0,11 1-1,-8-3-1,-1 0 0,1 0 0,0 0-1,0-1 1,0-1 0,0 0 0,0 0-1,-1-1 1,1 0 0,0-1 0,-1 0-1,0 0 1,0-1 0,13-7 0,-15 6-2,-1 0 0,0 0 1,-1 0-1,1-1 1,-1 0-1,0 0 0,-1-1 1,1 1-1,-1-1 1,0 0-1,-1 0 0,0 0 1,0 0-1,3-14 0,-2 3 2,-1 0 0,0-1 0,-1 1 0,-2-1 0,0-20 0,-1 32-27,1 0 0,-1-1-1,-1 1 1,1 0 0,-1 0-1,0 0 1,-1 0 0,0 0 0,0 0-1,0 1 1,-1 0 0,0-1-1,0 1 1,-1 0 0,1 1 0,-7-6-1,0 2-384,0 0 0,-1 0 0,0 2 0,-1-1 0,1 2 0,-1-1 0,-19-5 0,-26-9-3559,-6-2-1266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5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65 222 6182,'0'0'1308,"-3"22"-860,0 3-308,0-4 0,0 1-1,2 0 1,0 0 0,4 26-1,20 104 931,3 19 33,-24-148-848,-1 0-1,-2 0 1,0 0-1,-1-1 0,-8 34 1,-7-12 818,17-44-1058,0 1 1,0-1-1,0 0 1,-1 0-1,1 0 0,0 0 1,0 1-1,0-1 1,-1 0-1,1 0 1,0 0-1,0 0 0,-1 0 1,1 0-1,0 0 1,0 0-1,-1 0 1,1 1-1,0-1 0,0 0 1,-1 0-1,1 0 1,0 0-1,0-1 1,-1 1-1,1 0 0,0 0 1,0 0-1,-1 0 1,1 0-1,0 0 1,0 0-1,-1 0 0,1 0 1,0-1-1,0 1 1,0 0-1,-1 0 1,1 0-1,0 0 0,0-1 1,0 1-1,0 0 1,0 0-1,-1-1 1,-8-8-11,4 0 7,0 1 0,0-1-1,1 0 1,0 0 0,1-1-1,0 1 1,1-1 0,-1 1-1,0-18 1,1-10 70,2-47 1,1 31-23,-1 42-59,10-259 209,-6 233-179,1 1-1,3-1 1,0 1 0,3 1-1,18-45 1,-25 71-32,0 1-1,1 0 1,-1 0 0,2 0-1,-1 0 1,1 1 0,0 0-1,0 0 1,1 0 0,9-6-1,-13 11 3,0 0-1,0 0 0,0 1 1,1-1-1,-1 1 0,0 0 1,1 0-1,0 0 0,-1 0 1,1 0-1,-1 1 0,1-1 1,0 1-1,-1 0 0,1 1 1,0-1-1,-1 0 0,1 1 1,0 0-1,-1 0 0,1 0 1,-1 0-1,1 1 0,-1-1 1,0 1-1,0 0 0,6 4 1,0 1 2,0 0 0,-1 1 0,0 0 0,-1 1 0,1-1 0,-1 1 0,-1 1 0,10 18 1,-12-20 1,0 0 0,0 0 0,-1 0 0,-1 1 1,1-1-1,-1 1 0,-1 0 0,0-1 1,0 1-1,0 0 0,-2 17 0,-1-18 3,-1 0-1,1 1 1,-1-1-1,-1-1 1,0 1-1,0 0 0,0-1 1,-1 0-1,0 0 1,0 0-1,-1-1 1,-7 7-1,-5 3-2,0 0 0,-1-1 1,-23 13-1,18-13-130,0-2 0,-1-1 0,0 0 0,-45 12 0,45-21-627,14-3-2653,6 0-595,14-8-1077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5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1 148 5605,'0'0'3646,"19"-13"-3005,63-38-38,-70 45-456,-1 0-1,1 1 1,0 1-1,0 0 1,0 0 0,1 1-1,22-2 1,-3 0 95,-7 1-79,231-34 731,-249 39-1347,-8 2-22,-16 10-534,-30 11-1143,-87 30-4447,92-40 4736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6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5125,'0'0'5151,"8"12"-4675,-1-2-372,0-2-23,-1 0 0,-1 1 0,0 0 0,0 0 0,0 1 0,-1-1 0,4 19 0,51 239 1371,-47-220-1356,-2-13-334,-2-1-1,4 45 1,-11-50-5816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6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40 346 6470,'0'0'3961,"1"23"-3390,10 138 406,3 60 1292,-12-183-16,-16-44-1751,10 2-477,0 0 1,0 0-1,1 0 1,0-1-1,0 0 1,0 1-1,0-1 1,1 0-1,-1 0 1,1 0-1,1-1 0,-1 1 1,-1-9-1,-1-10 58,-2-40-1,6 60-75,-3-55 99,3-1 0,11-87 0,-6 114-61,1 0 0,1 0 0,3 0 0,0 1 0,29-57-1,-35 80-45,1 0-1,0 1 0,1 0 0,0 0 1,1 1-1,-1-1 0,1 1 0,11-8 0,-15 13 3,0 0 0,0 0-1,0 0 1,0 1-1,0-1 1,0 1-1,0 0 1,1 0 0,-1 0-1,0 0 1,1 0-1,-1 1 1,1-1-1,-1 1 1,1 0 0,-1 0-1,1 1 1,-1-1-1,0 1 1,1-1-1,-1 1 1,0 0 0,1 0-1,-1 1 1,0-1-1,0 1 1,3 2-1,0 0 11,0 0-1,0 1 0,-1 0 0,0 0 0,0 1 0,0 0 0,-1-1 0,0 2 0,0-1 0,0 0 0,-1 1 0,0-1 1,0 1-1,-1 0 0,1 0 0,-2 0 0,3 11 0,-3-10-5,0 1-1,-1 0 1,0 0-1,0 0 1,-1 0 0,0-1-1,0 1 1,-1 0 0,0-1-1,-1 1 1,0-1-1,0 0 1,-1 0 0,-6 12-1,-4-2-10,0 1 1,0-2-1,-2 0 0,0-1 0,-1 0 0,-19 13 0,-1-4-14,0-1 0,-48 22 0,84-45 63,1-1-46,0 0 1,0 0 0,1 0-1,-1 0 1,0 0 0,0 1-1,0-1 1,0 0 0,0 0-1,0 0 1,0 0 0,0 0-1,0 0 1,0 1 0,0-1 0,0 0-1,0 0 1,0 0 0,0 0-1,0 0 1,0 0 0,0 1-1,0-1 1,0 0 0,0 0-1,0 0 1,0 0 0,-1 0-1,1 0 1,0 0 0,0 1-1,0-1 1,0 0 0,0 0-1,0 0 1,0 0 0,0 0-1,0 0 1,-1 0 0,1 0 0,0 0-1,0 0 1,0 0 0,0 0-1,0 0 1,0 0 0,0 1-1,-1-1 1,1 0 0,0 0-1,0 0 1,0 0 0,0 0-1,0 0 1,0 0 0,-1-1-1,1 1 1,0 0 0,10 7-11,130 72 60,-96-51-28,1-3 0,2-1 0,81 29 0,-68-37-465,46 17 735,-92-28-2469,-1 1 0,-1 0-1,13 9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7431,'0'0'4153,"23"-9"-3742,73-25 6,-80 29-296,-1 1 0,1 0 0,0 2-1,0-1 1,1 2 0,23 1 0,-8-1-28,-18 1-77,69 0-437,-82 0 282,0 0 1,0 0-1,0 0 1,1 1-1,-1-1 1,0 0-1,0 0 1,0 1-1,0-1 1,0 1-1,0-1 1,0 1 0,0-1-1,0 1 1,0-1-1,0 1 1,0 0-1,0 0 1,0-1-1,-1 1 1,1 0-1,0 0 1,-1 0-1,1 0 1,0 0 0,-1 0-1,1 0 1,-1 0-1,1 1 1,-1 0-198,0 0 0,0 0 1,0 0-1,0 0 0,0 0 1,0 0-1,-1 0 0,1 0 1,-1 0-1,0 0 1,1 0-1,-1-1 0,0 1 1,0 0-1,0-1 0,-2 3 1,-13 18-2014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7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5157,'0'0'4997,"22"-12"-4442,73-34-112,-78 38-357,0 1 0,1 1 0,-1 1 1,1 0-1,0 1 0,20-1 0,-5 0-107,35-6-448,-13 3-3541,60-16 1,-77 12 1660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7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102 418 6694,'0'0'5803,"3"19"-5392,15 122 417,9 301 1782,-27-384-2012,-1-55 234,-2-6-637,-3-10-208,-5-62 93,-3-125 1,9 85-12,-1 34-24,-5-348 6,11 415-55,2 1 1,-1-1-1,2 1 0,0-1 1,0 1-1,9-21 1,-10 31 2,-1 0 0,1 0-1,-1 0 1,1 0 0,0 0 0,0 1 0,1-1 0,-1 1 0,0-1 0,1 1 0,0 0 0,-1 0 0,1 0 0,0 0 0,0 0 0,0 0 0,0 1 0,1 0 0,-1 0 0,0 0 0,0 0 0,1 0 0,-1 0 0,1 1 0,-1 0-1,1 0 1,-1 0 0,0 0 0,1 0 0,-1 1 0,4 0 0,1 1 0,0 1 1,-1 0-1,1 1 0,-1-1 0,0 1 1,0 1-1,0-1 0,-1 1 0,1 1 1,-1-1-1,-1 1 0,1 0 0,8 12 1,0 1-3,-1 0 0,-1 1 1,16 37-1,-23-47 12,-1-1 0,-1 1-1,0 1 1,0-1 0,-1 0 0,-1 1 0,1-1 0,-2 1 0,1-1-1,-3 18 1,1-20-5,-1 0 0,0-1 0,0 1 0,-1-1-1,0 1 1,0-1 0,-1 0 0,0 0 0,0-1 0,-1 1-1,0-1 1,0 0 0,0 0 0,-12 10 0,-7 3-196,-1-1 0,-1 0 1,-1-2-1,0-1 0,0-1 1,-2-2-1,0-1 1,0-1-1,-49 10 0,77-19 573,-6 0-398,1-2-4559,6 0 4212,0 1 0,-1-1 1,1 1-1,0-1 0,0 0 0,0 1 0,0-1 1,-1 1-1,1-1 0,0 0 0,0 1 0,0-1 1,0 1-1,1-1 0,-1 0 0,0 1 0,0-1 1,0 1-1,1-2 0,4-15-2956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37 430 3395,'0'0'4597,"-4"23"-3962,-1-1-447,-1 6 138,2 1-1,0 0 0,1 37 0,-6 474 3632,8-493-3755,1 63 503,0-109-692,0-1 1,1 1 0,-1-1 0,1 1 0,-1-1 0,0 1 0,1-1 0,-1 1 0,1-1 0,-1 0 0,1 1 0,-1-1 0,1 0 0,0 1-1,-1-1 1,1 0 0,-1 0 0,1 0 0,0 0 0,-1 1 0,1-1 0,-1 0 0,1 0 0,0 0 0,-1 0 0,1 0 0,0 0 0,-1-1 0,2 1-1,22-3 109,-18 1-102,0 0 0,0-1 0,0 0-1,0 0 1,-1 0 0,1-1 0,-1 0 0,0 0 0,0 0 0,-1 0 0,1-1 0,-1 0 0,0 0 0,5-7 0,4-11 36,0 0 0,12-29 0,-19 39-27,74-196 137,-55 136-254,65-134-1,-89 206 89,-1 0 0,0 1 0,0-1 0,0 1-1,0-1 1,1 0 0,-1 1 0,0-1-1,1 1 1,-1-1 0,0 1 0,1-1 0,-1 1-1,1-1 1,-1 1 0,1-1 0,-1 1-1,1 0 1,-1-1 0,1 1 0,0 0 0,-1-1-1,1 1 1,-1 0 0,1 0 0,0-1-1,-1 1 1,1 0 0,0 0 0,-1 0-1,1 0 1,-1 0 0,1 0 0,0 0 0,-1 0-1,1 0 1,0 0 0,-1 0 0,1 1-1,0-1 1,-1 0 0,1 0 0,-1 1 0,1-1-1,-1 0 1,1 1 0,0-1 0,-1 1-1,1-1 1,-1 0 0,0 1 0,1-1 0,-1 1-1,1-1 1,-1 1 0,0 0 0,1-1-1,-1 1 1,0-1 0,1 2 0,3 6 43,0 0-1,-1 0 1,4 12 0,-5-15-46,33 126 65,2 7 11,-31-121-60,1 0 0,1 0 0,0 0 1,1-1-1,18 23 0,-25-36-6,0 0 0,0-1 0,0 1 0,1-1-1,-1 1 1,1-1 0,-1 0 0,1 0 0,0 0 0,0-1 0,0 1 0,0-1 0,0 0 0,1 1 0,-1-1 0,0-1-1,0 1 1,5 0 0,-4-1 2,1 0 1,-1-1-1,1 1 0,-1-1 0,1 0 0,-1 0 0,0-1 0,0 1 1,1-1-1,-1 0 0,0 0 0,4-3 0,2-3 14,0 0-1,0 0 1,-1-1 0,0 0-1,0 0 1,-1-1-1,-1 0 1,12-21 0,-10 13-14,-2-1 0,0 1 0,-1-1 0,-1-1 0,-1 1 0,-1-1 0,-1 0 0,0 0 1,-1 0-1,-3-27 0,-5-24-122,-25-106-1,27 152 123,-33-118-105,40 147 84,0 0-1,1 0 1,-1 0-1,0 0 1,1-1-1,0 1 1,0-1-1,0 0 1,0 0-1,1 0 1,-1 0-1,1 0 1,-1-1-1,1 0 1,0 0-1,0 0 1,0 0 0,0 0-1,8 1 1,4 1 24,0 0 1,1-1-1,0-1 1,21 1-1,-32-3-10,-1 0-1,1-1 1,0 1-1,-1-1 1,1 0-1,-1 0 1,1-1-1,-1 0 1,0 0 0,1 0-1,-1-1 1,0 1-1,0-1 1,-1-1-1,1 1 1,-1-1-1,1 1 1,-1-1-1,4-6 1,-3 4-4,0 0 1,-1-1 0,0 1-1,-1-1 1,0 0-1,0 0 1,0 0-1,-1-1 1,1 1 0,-2-1-1,1 1 1,-1-1-1,0-14 1,-2-4 0,-1 0 0,-1 0-1,-2 0 1,0 0 0,-2 1 0,0-1 0,-2 2-1,-21-43 1,30 67-3,0 0 1,0 0-1,0-1 0,0 1 0,0 0 1,0 0-1,0-1 0,-1 1 0,1 0 1,0 0-1,0-1 0,0 1 0,-1 0 1,1 0-1,0 0 0,0 0 0,0-1 0,-1 1 1,1 0-1,0 0 0,0 0 0,-1 0 1,1 0-1,0 0 0,0 0 0,-1 0 1,1-1-1,0 1 0,0 0 0,-1 0 1,1 0-1,0 0 0,-1 0 0,1 1 0,-9 7-62,-4 17 40,13-25 26,-9 25 2,1-1 0,0 1 0,2 1-1,-3 30 1,-4 108 37,7 5 239,17 185-1,-7-290-262,-3-32 5,1-1-1,2 0 0,1 0 1,9 30-1,-14-60-14,0-1 1,0 1-1,1 0 0,-1-1 0,0 1 0,0 0 0,0-1 0,1 1 0,-1-1 0,0 1 0,1 0 0,-1-1 0,0 1 1,1-1-1,-1 1 0,1-1 0,-1 1 0,1-1 0,-1 0 0,1 1 0,-1-1 0,1 0 0,-1 1 0,1-1 0,0 0 1,-1 1-1,1-1 0,0 0 0,-1 0 0,1 0 0,0 0 0,-1 0 0,1 0 0,0 0 0,-1 0 0,1 0 0,0 0 1,-1 0-1,1 0 0,-1 0 0,1 0 0,0-1 0,-1 1 0,1 0 0,0 0 0,-1-1 0,1 1 0,-1 0 0,1-1 1,-1 1-1,1-1 0,0 0 0,4-3 4,0-1 1,0 0 0,0 0-1,4-7 1,-7 8-7,17-21 37,26-53 1,-32 53-59,1 1-1,31-41 1,-44 64 12,0 0-1,0 1 1,0-1-1,0 0 1,0 0-1,0 1 1,1-1-1,-1 0 1,0 1-1,0-1 1,1 1-1,-1 0 1,0-1-1,0 1 1,1 0-1,-1 0 1,0 0-1,1 0 1,-1 0-1,0 0 1,1 0-1,-1 0 1,0 1-1,1-1 1,-1 0-1,0 1 1,0-1-1,1 1 1,-1-1-1,0 1 1,0 0-1,0 0 1,2 1-1,0 0 7,1 1 1,-1 0-1,1 0 0,-1 0 0,0 0 1,-1 0-1,1 0 0,4 7 0,5 17 44,8 29-1,-13-34-34,1-2 0,1 1 0,14 24 0,-22-43-4,1-1 1,-1 1-1,1-1 0,-1 0 0,1 1 0,0-1 0,-1 0 0,1 0 0,0 0 1,0 0-1,0 0 0,-1-1 0,1 1 0,0-1 0,0 1 0,0-1 1,0 1-1,0-1 0,0 0 0,0 0 0,1 0 0,-1 0 0,0-1 1,0 1-1,2-1 0,1 0 8,1 0 0,-1-1 0,0 1 0,0-1 0,0 0 0,0-1 0,0 1 0,5-4 0,-2-1 3,-1 0 0,0 0 0,-1-1 0,1 0 0,-1 0 0,-1 0 0,1-1 0,-1 0 0,-1 0 0,6-15 0,2-13 22,11-51-1,-18 66-32,-4 14-9,-1 5-14,1 1 0,-1-1 0,0 0 1,1 1-1,0-1 0,-1 1 0,1-1 0,1-1 0,-2 4 17,1 0 1,-1 0-1,0 0 1,0 0-1,0 0 1,1 0-1,-1 0 1,0 0-1,0 0 0,0 0 1,0 1-1,0-1 1,1 0-1,-1 0 1,0 0-1,0 0 1,0 0-1,0 1 1,0-1-1,0 0 1,0 0-1,0 0 0,1 0 1,-1 1-1,0-1 1,0 0-1,0 0 1,0 0-1,0 0 1,0 1-1,0-1 1,0 0-1,0 0 1,0 0-1,0 1 0,0 0 0,6 219 65,-6-215-133,0 0 0,-1 0 0,1-1 1,-1 1-1,0 0 0,-1-1 0,1 1 1,-4 7-1,4-11-202,0 1 0,0 0 0,0 0 0,-1-1 0,1 1 0,0-1 0,-1 1 0,1-1 0,-4 3 0,4-4-216,-1 1 0,1 0-1,0-1 1,-1 1-1,1-1 1,-1 1 0,1-1-1,-1 1 1,0-1-1,1 0 1,-1 0-1,1 0 1,-1 0 0,-1 0-1,2-1 264,0 1 0,0 0 0,0-1 0,0 1 0,0-1 0,0 1 0,0-1 0,0 1 0,0-1 1,0 0-1,0 1 0,0-1 0,1 0 0,-1 0 0,0 1 0,0-1 0,1 0 0,-1 0 0,1 0 0,-1 0 0,0-1 0,-4-12-1762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6758,'0'0'5067,"17"-12"-4373,56-38-70,-67 46-538,0 1-1,0 0 1,0 0 0,0 0-1,0 0 1,1 1 0,-1 0-1,1 1 1,-1 0 0,1 0-1,0 0 1,8 0-1,8 0 158,216-13 750,-248 15-2287,0 0 0,0 1-1,0 0 1,0 1 0,-13 5 0,-31 9-1815,6-9 2061,15-6 7856,31-1-6728,1-1 1,-1 0 0,0 1-1,0-1 1,0 1 0,1-1-1,-1 1 1,0-1 0,1 1-1,-1-1 1,0 1 0,1 0-1,-1-1 1,1 1 0,-1 0-1,1 0 1,-1-1 0,1 1-1,-1 0 1,1 0 0,0 0-1,0-1 1,-1 1-1,1 0 1,0 0 0,0 1-1,-5 26 352,5-25-281,-3 43 565,1 0 0,8 73 0,23 91 483,-16-122-879,-9-60-752,1 37-1,-5-63-709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8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1 277 6694,'0'0'3513,"0"21"-3001,-1 0-388,2 145 980,13 132 3055,-14-376-4050,10-253 127,-6 288-207,2 1-1,2 0 1,2 0 0,2 1 0,28-66 0,-39 104-27,2-3 2,-1 1 0,1-1 1,0 0-1,1 1 0,-1 0 0,9-9 1,-11 13-6,0 0 1,0 0-1,0 1 0,0-1 1,1 1-1,-1-1 1,0 1-1,0-1 1,0 1-1,1 0 0,-1-1 1,0 1-1,0 0 1,1 0-1,-1 0 1,0 0-1,1 0 0,-1 0 1,0 1-1,0-1 1,1 0-1,-1 1 0,0-1 1,0 1-1,0-1 1,1 1-1,-1-1 1,0 1-1,1 1 0,4 2 0,-1-1-1,0 1 0,-1 0 0,7 7 0,-5-3 15,0-1 0,-1 1 0,0 0 0,-1 0 0,1 0 1,-2 1-1,1-1 0,-1 1 0,-1 0 0,1 0 0,-1 0 0,-1 1 0,0-1 0,0 13 0,-1-13 10,0 1 0,-1 0 0,0 0 0,-1 0 0,0 0 0,0-1 0,-1 1 0,-1-1 0,1 0 0,-1 0 0,-1 0 0,0 0 0,-7 9 0,1-4-46,-1-2 1,0 1-1,0-2 1,-1 1-1,-1-2 0,0 0 1,0 0-1,-1-2 1,0 0-1,0 0 0,-1-1 1,-17 4-1,32-10 24,0-1-1,0 1 0,0 0 1,0 0-1,0 0 0,0 0 1,1 0-1,-1 0 1,0 0-1,0 0 0,1 0 1,-1 0-1,1 0 0,-1 0 1,1 0-1,-1 1 0,1-1 1,0 0-1,-1 0 0,1 0 1,0 1-1,0-1 1,0 0-1,0 1 0,0-1 1,1 2-1,-1 2 12,0 0 1,1-1-1,0 1 0,0 0 1,0-1-1,2 5 0,0-3 6,1-1-1,-1 1 1,1-1-1,0 0 1,1 0-1,-1 0 1,1-1-1,0 0 1,11 8-1,7 3 41,26 11 1,-20-10-36,99 46 178,-86-44-277,-1 2 0,75 50 1,-97-53-1075,-7-6-3803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9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 10506,'0'0'6192,"3"-10"-5962,6-32-97,-4 29-136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16 207 9545,'0'0'7500,"0"11"-6960,6 171 889,2 27-381,-8-189-1095,0 1 0,-2-1 0,0 0 0,-10 38 0,11-75-4864,0-3 3907,8-82-2433,2-36 2176,-10 15 2097,-18-145-1,12 188 3078,164 346-2038,-132-229-1726,2-1 0,2-1 1,1-1-1,64 54 0,-69-67-169,2 1-258,54 34 0,-63-50-1896,-17-6 1831,0 0-1,0 0 1,0 0-1,0 0 1,0 0-1,-1 0 1,1 0-1,0 0 1,0 0-1,0-1 1,0 1-1,-1 0 0,1-1 1,0 1-1,0 0 1,-1-1-1,1 1 1,0-1-1,0 1 1,-1-1-1,1 0 1,-1 1-1,1-1 1,0 0-1,-1 1 0,1-1 1,-1 0-1,0 1 1,1-1-1,-1-1 1,4-15-3293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2:5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7719,'0'0'6145,"0"26"-5665,-1 84-26,4-62-42,1 0 1,3 0-1,2-1 0,25 79 0,3 16 41,-26-97-725,-6-25-2680,20-19-10720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00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86 211 2819,'0'0'4890,"16"-6"-4730,54-19-43,-68 24-90,1 0 0,-1 0 1,1 0-1,-1-1 0,0 1 0,1 0 0,-1-1 0,0 0 0,0 1 0,0-1 0,0 0 1,0 0-1,-1 0 0,1 0 0,2-4 0,-3 3 22,0 1 0,-1-1-1,1 1 1,-1-1 0,1 1 0,-1-1 0,0 1 0,0-1 0,-1-5-1,1-1 87,0 6-71,-1 0 0,1 0 1,-1 0-1,0 0 0,0 0 0,0 0 0,-1 0 0,1 0 0,0 1 0,-1-1 0,0 0 1,0 1-1,0 0 0,0-1 0,0 1 0,0 0 0,0 0 0,-1 0 0,1 0 1,-1 0-1,0 1 0,1-1 0,-1 1 0,0 0 0,0-1 0,0 1 0,0 1 0,-5-2 1,3 0 28,0 1 1,0 0-1,0 0 0,-1 1 1,1 0-1,0-1 1,0 2-1,-1-1 1,1 1-1,0-1 1,0 1-1,0 1 1,0-1-1,0 1 1,0 0-1,-7 4 1,8-3-28,-1 2 0,1-1 1,0 0-1,0 1 0,1 0 0,-1 0 0,1 0 1,0 0-1,0 0 0,1 1 0,-1-1 1,1 1-1,1 0 0,-1 0 0,-1 8 1,1 7 133,-1 0 1,2 0 0,2 21 0,-1-35-146,1 0 0,0 1 0,0-1 0,1 0-1,0-1 1,0 1 0,1 0 0,0 0 0,0-1 0,0 0 0,1 1 0,0-1 0,0-1 0,1 1 0,-1-1-1,1 1 1,0-1 0,1-1 0,10 8 0,-6-5-6,0-1 0,0-1 0,1 0 0,0 0 0,0-1 0,1 0 1,-1-1-1,1 0 0,-1-1 0,1 0 0,13-1 0,-15 0-205,12 0 166,1-1 1,26-4 0,-41 3-435,0-1 1,-1 0-1,15-5 1,-17 4-298,0 1 0,0-1 0,-1 0 0,1 0 0,-1 0 0,7-6 0,-9 6 15,0 0 0,0 1 0,0-1 0,0 0 0,-1 0 1,1 0-1,-1-1 0,2-5 0,0-6-2022</inkml:trace>
  <inkml:trace contextRef="#ctx0" brushRef="#br0" timeOffset="1">334 1 6278,'0'0'4666,"14"23"-4015,42 73-144,-25-44 279,42 52-1,-51-79-566,0 1-1,49 39 0,-71-64-402,1-1 0,-1 1-1,0-1 1,0 0 0,1 1 0,-1-1-1,1 1 1,-1-1 0,0 0-1,1 1 1,-1-1 0,1 0 0,-1 0-1,1 1 1,-1-1 0,1 0 0,-1 0-1,1 0 1,-1 0 0,1 0-1,-1 1 1,1-1 0,-1 0 0,1 0-1,-1 0 1,1 0 0,-1-1-1,1 1 1,-1 0 0,1 0 0,-1 0-1,1 0 1,-1 0 0,1-1 0,-1 1-1,1 0 1,-1 0 0,1-1-1,-1 1 1,0 0 0,1-1 0,-1 1-1,0 0 1,1-1 0,-1 1-1,0-1 1,1 1 0,-1-1 0,0 1-1,0 0 1,1-2 0,10-11-2672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00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8072,'0'0'6400,"-19"22"-5871,-61 76-75,74-90-373,1 0 0,0 0 1,0 0-1,0 1 0,1 0 1,1 0-1,-1 0 0,-1 11 1,-1 2 98,-12 34 287,-41 121 369,52-159-837,4-12-153,0 1 0,1-1 0,0 1 0,0-1 1,1 1-1,-2 9 0,15-16-3978,-7 0 3216,1-1-1,-1 1 1,1-1 0,-1 0 0,1 0 0,-1-1-1,8-2 1,19-15-2709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0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9129,'0'0'4703,"-6"25"-4159,-1 2-386,0 2 44,0 1 0,2-1 0,-3 45 1,7 52 1056,18 156 1,-9-121-913,-8-159-582</inkml:trace>
  <inkml:trace contextRef="#ctx0" brushRef="#br0" timeOffset="1">0 527 7047,'0'0'5573,"128"-89"-5189,-82 85-63,3 0-97,5 0-32,-3 4-128,0 0-96,-3 0-256,-3 2-705,-13-2-929,-4 2-769,-11-2-319,-9 0 31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0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61 6502,'0'0'2360,"6"23"-1912,-1 0-333,25 132 608,-15-32 735,-1 234-1,-15-335-1323,-7 37 1,6-50-69,0-1 0,0 0-1,-1 0 1,0 0 0,0 0 0,-1-1 0,-8 13-1,12-20-60,0 1 0,-1-1 0,1 0 0,0 1 0,0-1 0,-1 1 0,1-1-1,-1 0 1,1 1 0,0-1 0,-1 0 0,1 1 0,-1-1 0,1 0 0,-1 0-1,1 0 1,-1 1 0,1-1 0,-1 0 0,1 0 0,-1 0 0,1 0 0,-1 0-1,1 0 1,-1 0 0,1 0 0,-1 0 0,1 0 0,-2 0 0,1-1-6,0 1 1,0-1 0,0 0 0,0 0-1,0 1 1,0-1 0,0 0 0,0 0-1,1 0 1,-1 0 0,0 0-1,0-1 1,-16-36-134,17 36 131,-6-21-159,2-1 0,0 0 1,2 0-1,0 0 0,4-45 0,-1 19-106,0-57-450,-25-196 0,-16 119 622,35 164 419,15 31-19,-4-3-360,38 50 273,3-1-1,3-3 0,86 75 0,-84-88-86,60 51 200,-100-80-270,0 0-1,0 1 0,-2 1 1,1 0-1,-2 0 0,10 18 1,-16-26-45,-1-1 1,0 1-1,0-1 0,0 1 1,0 0-1,-1 0 1,0-1-1,0 1 1,-1 0-1,0 0 1,0 0-1,0 0 1,-2 8-1,1-7-2,-1-1 0,-1 1 0,1-1 0,-1 0 1,0 0-1,-1 0 0,0 0 0,1 0 0,-2-1 0,1 1 0,-6 4 0,-6 5-2,0-2-1,0 0 1,-1-1-1,-1 0 1,0-2-1,-29 13 1,16-9 1,-1-3 0,-1 0 1,-41 7-1,56-15-4,0 0-1,0 0 1,-1-2 0,1 0-1,-1-2 1,-27-3 0,25-3-8,21 6-4,-1 1 1,1 0 0,-1-1 0,1 1 0,-1 0 0,1-1 0,-1 1 0,1-1-1,0 1 1,-1-1 0,1 1 0,0-1 0,-1 1 0,1-1 0,0 1 0,-1-1 0,1 1-1,0-1 1,0 0 0,0 1 0,0-1 0,0 1 0,-1-1 0,1 0 0,0 1-1,0-1 1,1 0 0,-1 1 0,0-1 0,0 1 0,0-1 0,0 0 0,0 1-1,1-1 1,-1 1 0,1-2 0,9-15-29,-10 17 30,5-5-4,0 1-1,0-1 1,1 1 0,-1 0-1,1 0 1,0 1-1,0 0 1,0 0 0,0 0-1,10-2 1,13-4-39,31-4-1,-38 8-12,128-24-129,83-19-79,-181 35 159,-2-3 0,71-32 0,-119 47 104,43-23-65,-42 22 65,0-1 0,0 1 0,-1 0 0,1-1 0,-1 1 0,1-1 0,-1 0 0,0 0 0,0 0 0,0 0 0,2-7 0,-3 8 16,0 0 0,0 0-1,0 0 1,-1 0-1,1-1 1,-1 1 0,1 0-1,-1 0 1,0 0-1,0-1 1,0 1-1,0 0 1,0 0 0,-1-1-1,1 1 1,-1 0-1,1 0 1,-1 0 0,0 0-1,0 0 1,0 0-1,0 0 1,0 0 0,0 0-1,-1 0 1,1 0-1,-1 1 1,1-1 0,-1 0-1,1 1 1,-1 0-1,0-1 1,0 1 0,0 0-1,0 0 1,0 0-1,0 0 1,-3-1-1,-1 0 19,-1 0-1,0 1 0,1 0 0,-1 0 0,0 0 1,0 1-1,0 0 0,1 0 0,-1 0 0,0 1 1,0 0-1,0 1 0,1 0 0,-1 0 0,1 0 1,0 1-1,-1-1 0,1 2 0,0-1 0,0 1 0,1 0 1,-1 0-1,1 0 0,0 1 0,0-1 0,1 1 1,-1 1-1,-6 9 0,6-7-5,0 0-1,1 1 1,-1-1 0,2 1 0,-1 0-1,1 0 1,1 0 0,0 1 0,0-1-1,0 0 1,1 17 0,1-23-17,0 0 1,0 0 0,0 0 0,1 0 0,-1 0-1,1 0 1,0 0 0,0 0 0,0 0-1,0 0 1,0 0 0,1 0 0,-1-1-1,1 1 1,0 0 0,0-1 0,0 0 0,0 1-1,0-1 1,1 0 0,-1 0 0,0 0-1,1 0 1,0-1 0,-1 1 0,1-1-1,0 1 1,0-1 0,0 0 0,0 0 0,0-1-1,0 1 1,0 0 0,0-1 0,0 0-1,0 0 1,7 0 0,1 0 13,1-1-1,0 0 1,0-1 0,-1 0-1,1-1 1,-1 0-1,0-1 1,19-8 0,-26 9-15,1 1 0,-1 0 0,0-1 0,0 0 1,0 0-1,-1 0 0,1 0 0,-1-1 0,1 1 0,-1-1 0,0 0 1,-1 0-1,1 0 0,-1 0 0,0-1 0,1 1 0,-2-1 1,1 1-1,-1-1 0,1 0 0,-1 1 0,-1-1 0,1 0 0,-1-5 1,0-3-32,-2-1 1,0 1 0,0 0 0,-1 0 0,-8-19 0,6 17-4,0 0 0,2-1 1,-4-20-1,7 31 25,-1 0 0,1-1 0,0 1 0,1 0 0,-1 0 0,1-1 0,1-4 0,-2 9 2,1 0-1,-1 0 1,1 0-1,-1 0 1,1 0-1,-1 0 1,1 0 0,0 0-1,-1 0 1,1 0-1,0 0 1,0 0 0,0 1-1,0-1 1,0 0-1,0 1 1,0-1-1,0 0 1,0 1 0,0 0-1,0-1 1,0 1-1,0-1 1,0 1-1,0 0 1,0 0 0,1 0-1,-1 0 1,0 0-1,0 0 1,0 0 0,0 0-1,0 0 1,1 0-1,-1 1 1,0-1-1,1 1 1,7 2 12,1 1 0,-1 0-1,0 0 1,-1 1 0,1 0 0,-1 1 0,0 0-1,0 0 1,-1 0 0,0 1 0,0 1 0,8 10-1,-5-5 17,0 1 0,-1 0-1,-1 0 1,0 1 0,-1 0-1,9 25 1,-15-34-15,1 0 0,0 0 0,-1 0 0,0 1 0,-1-1 0,1 0 1,-1 1-1,0-1 0,-1 0 0,0 1 0,0-1 0,0 0 0,0 0 0,-1 0 0,0 0 0,-1 0 0,1 0 0,-1 0 0,-4 5 1,7-10-10,0-1 0,0 0 0,-1 0 0,1 0 0,0 0 0,0 1 0,0-1 0,0 0 0,-1 0 0,1 0 0,0 0 0,0 0 0,0 0 0,-1 0 0,1 1 0,0-1 0,0 0 0,0 0 0,-1 0 0,1 0 0,0 0 0,0 0 0,-1 0 1,1 0-1,0 0 0,0 0 0,0 0 0,-1 0 0,1-1 0,0 1 0,0 0 0,-1 0 0,1 0 0,0 0 0,0 0 0,0 0 0,0 0 0,-1 0 0,1-1 0,0 1 0,0 0 0,0 0 0,0 0 0,-1 0 0,1-1 0,0 1 0,0 0 0,-6-10-11,4 2-1,1 1 0,-1-1-1,2 0 1,-1 0 0,1 0-1,0 0 1,0 1 0,1-1-1,0 0 1,1 0 0,0 1-1,0-1 1,1 0 0,-1 1-1,6-9 1,-3 5 0,1 1-1,0-1 0,1 1 1,0 0-1,1 1 1,0 0-1,0 0 1,1 0-1,12-8 1,-14 12 6,0 0 0,1 1 1,0 0-1,0 0 1,0 0-1,1 1 0,-1 0 1,1 1-1,0 0 1,-1 1-1,12-2 1,-15 3 4,0 0 1,1 0 0,-1 1 0,0 0 0,0 0 0,0 0 0,1 0 0,-1 1 0,0 0 0,0 0 0,-1 0 0,1 0 0,0 1 0,-1 0 0,0 0 0,1 0 0,-1 1 0,0-1 0,-1 1 0,4 4 0,0 3 28,0-1 0,-1 1-1,0 1 1,-1-1 0,-1 1 0,0 0 0,0 0 0,-1 1 0,2 19 0,-1-11 25,13 41-1,-16-58-44,1 1 0,0-1 0,0 0-1,0 0 1,1 0 0,0 0 0,-1 0 0,1 0-1,1-1 1,-1 1 0,0-1 0,1 0 0,0 0 0,0 0-1,0 0 1,0-1 0,0 0 0,0 0 0,1 0 0,-1 0-1,1-1 1,-1 1 0,1-1 0,0 0 0,-1-1 0,1 1-1,0-1 1,-1 0 0,1 0 0,0-1 0,0 1 0,-1-1-1,1 0 1,0 0 0,-1 0 0,8-4 0,-3 1 7,0-1 0,-1 0 0,1 0 0,-1-1 1,-1 0-1,1-1 0,-1 1 0,0-1 0,0-1 0,-1 1 1,0-1-1,7-12 0,-7 9-17,0 1-1,-1-2 1,0 1 0,-1 0 0,0-1 0,-1 0-1,0 0 1,-1 0 0,2-19 0,-4 17-11,1 1 45,-1 0 1,0-1-1,-3-22 0,2 34-26,1-1 0,0 1 0,-1 0-1,1 0 1,-1 0 0,0 0 0,0 0 0,0 0 0,0 0 0,0 0 0,0 0-1,0 0 1,0 1 0,-1-1 0,1 0 0,-1 1 0,0-1 0,1 1 0,-1-1-1,0 1 1,0 0 0,0 0 0,0 0 0,0 0 0,0 0 0,0 0-1,0 1 1,0-1 0,-3 0 0,2 1-3,1 0 0,-1 0 0,1 0 0,-1 0 0,1 1 0,-1-1 0,1 1 0,-1-1 0,1 1 0,0 0 0,-1 0 0,1 0 0,0 0 0,0 0 0,0 1 0,-4 2 0,3-1 6,0 0 0,-1 1 0,1 0 0,0 0 0,1 0 0,-1 0 0,1 0 0,-3 5 0,0 4 37,1-1-1,0 1 1,1 0 0,0 0-1,-1 17 1,3-14-2,0 0 0,0 0 0,2 1 0,0-1-1,1 0 1,0 0 0,7 19 0,-7-28-40,1 0-1,0 0 1,0 0-1,1-1 1,0 1-1,0-1 1,0 0-1,1 0 0,0 0 1,0 0-1,0-1 1,1 0-1,0 0 1,0-1-1,0 0 1,1 0-1,10 5 1,1-1-36,1-2 1,-1 0-1,1-1 0,0-1 1,27 3-1,-9-4-2537,70-4 0,-94 0 1384,-1-1-1,1 0 1,-1-1 0,0 0 0,0-1-1,16-6 1,25-17-2994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18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31 396 4388,'0'0'6129,"-2"5"-5355,0 0-623,1 1 1,0-1 0,0 1 0,1-1-1,-1 1 1,1 0 0,1-1 0,-1 1-1,1-1 1,2 9 0,19 62 989,-13-48-748,33 94 866,15 49 168,-49-140-1159,-1 0 0,-2 1 0,3 52 0,-12 74 1013,4-158-1244,0 1-1,-1-1 1,1 0 0,0 0-1,-1 0 1,1 0-1,0 1 1,-1-1 0,1 0-1,-1 0 1,1 0-1,0 0 1,-1 0 0,1 0-1,-1 0 1,1 0-1,0 0 1,-1 0 0,1 0-1,-1 0 1,1-1-1,0 1 1,-1 0 0,1 0-1,0 0 1,-1 0 0,1-1-1,-4-1-12,1-1 1,0 0-1,0 0 0,0 0 1,0-1-1,1 1 0,-1-1 1,1 1-1,-3-7 0,-16-39 32,19 44-51,-16-49 62,-21-105-1,5-60-70,34 219 4,-13-94-77,4 1 1,4-2 0,8-100 0,-1 181 68,0 0-1,0 1 1,1-1-1,1 0 1,0 1-1,1 0 1,13-24-1,-16 32 3,1 0 0,1 1-1,-1-1 1,0 1 0,1-1-1,0 1 1,0 0 0,0 1-1,1-1 1,-1 1 0,1 0-1,0 0 1,0 0 0,0 0-1,0 1 1,0 0 0,1 0-1,-1 1 1,1-1 0,-1 1-1,1 0 1,5 0 0,1 2-2,-1 0 0,1 0 0,-1 1 0,0 1 1,0 0-1,0 0 0,0 1 0,-1 1 0,1 0 1,-1 0-1,0 1 0,0 0 0,-1 1 0,0 0 1,0 0-1,15 18 0,-14-14 0,0 0 0,0 1 0,-2 0 1,1 1-1,-1 0 0,-1 1 0,-1-1 0,0 1 0,0 0 0,-2 1 1,1-1-1,2 23 0,-7-26 5,0-1 1,0 1-1,-1 0 1,0-1 0,-1 1-1,-1-1 1,1 1-1,-2-1 1,1 0-1,-1 0 1,-1 0-1,0-1 1,0 0-1,-1 0 1,0 0-1,-1 0 1,0-1 0,-9 9-1,-2 0-147,0-1 1,-2 0-1,0-1 0,0-1 1,-1-1-1,-41 18 0,53-27-401,-34 13 26,41-17-241,-1 1-1,0 0 0,1-1 1,-1 0-1,0 0 1,1 1-1,-1-2 0,-3 1 1,6 0 590,-1 0 0,1-1 0,-1 1 1,1 0-1,0 0 0,-1-1 0,1 1 0,-1 0 0,1-1 1,0 1-1,-1 0 0,1-1 0,0 1 0,-1 0 1,1-1-1,0 1 0,0-1 0,0 1 0,-1 0 0,1-1 1,0 1-1,0-1 0,0 1 0,0-1 0,0 1 1,0-1-1,0 1 0,0-1 0,0 1 0,0-1 0,-1-11-3011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7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18 7847,'0'0'8072,"-7"-3"-7586,-24-10 32,30 13-470,1 0 0,-1 0 0,0-1 0,1 1 0,-1 0 0,0 0 1,0 0-1,1 0 0,-1 0 0,0 0 0,0 0 0,1 0 0,-1 0 1,0 0-1,0 0 0,1 1 0,-1-1 0,0 0 0,1 0 0,-1 1 1,0-1-1,1 0 0,-1 1 0,0-1 0,1 1 0,-1-1 0,1 1 0,-1-1 1,1 1-1,-1-1 0,1 1 0,-1 0 0,1-1 0,-1 1 0,1 0 1,-1 1-1,-5 24 443,6-22-334,-3 28 383,1 0 0,1 1 1,2-1-1,6 40 1,33 126 755,-31-162-1169,47 206 409,-44-173-462,5 107 1,-17-171-79,1 99 180,-2-90-209,-1 0-1,0 0 1,-1 0 0,0-1 0,-7 17 0,7-22 1077,-2-1-6271,4-7 4901,1-1 0,-1 1 0,1 0-1,-1 0 1,1 0 0,-1-1 0,1 1-1,0 0 1,-1-1 0,1 1 0,-1 0-1,1-1 1,0 1 0,-1 0 0,1-1-1,0 1 1,-1-1 0,1 1 0,0-1-1,0 1 1,-1-1 0,1 1 0,0-1-1,0 1 1,0-1 0,0 1 0,0-1-1,0 1 1,-1-1 0,2 0 0,-8-21-4201,-1-9 272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5413,'0'0'2637,"0"-5"-3069,0-16-43,0 16-182,18 7-1820,-2-1 2090,0 0-1,0-1 1,0-1 0,0-1-1,-1 0 1,1-1 0,0-1-1,19-6 1,3-6-136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19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7271,'0'0'6128,"21"-15"-5690,70-46-27,-82 55-327,-1 1 0,1 1-1,-1 0 1,1 0 0,1 1-1,16-5 1,-4 3 67,168-45 886,-148 42-926,1 2 1,67-1 0,-110 7-121,1 0 1,0 0-1,-1 0 1,1 0-1,-1 0 0,1 0 1,0 1-1,-1-1 1,1 0-1,-1 0 1,1 1-1,-1-1 1,1 0-1,0 1 0,-1-1 1,1 1-1,-1-1 1,0 0-1,1 1 1,-1-1-1,1 1 1,-1-1-1,0 1 0,1 0 1,-1-1-1,0 1 1,0-1-1,1 1 1,-1 0-1,0-1 0,0 1 1,0-1-1,0 1 1,0 0-1,0-1 1,0 1-1,0 0 1,0-1-1,0 1 0,0-1 1,0 2-1,-1 2-80,0-1 0,1 0-1,-1 1 1,0-1 0,-1 0-1,1 0 1,-1 0-1,-1 4 1,-6 5-610,-1 0 0,0-1 1,0 0-1,-1-1 0,-1 0 0,1-1 0,-24 14 1,10-8-1086,-1-1-1,-1-2 1,-29 11 0,46-20 1613,1-1 0,0 1-1,-1-1 1,1-1-1,-1 0 1,-10 0 0,18-1 377,-1 0 0,1 0 1,0 0-1,0 0 1,-1 0-1,1-1 1,0 1-1,0-1 0,0 0 1,-1 0-1,1 0 1,0 0-1,0 0 1,0 0-1,0 0 0,1-1 1,-1 1-1,0-1 1,1 1-1,-1-1 1,0 1-1,1-1 0,0 0 1,-1 0-1,1 0 1,0 0-1,0 0 1,0 0-1,0 0 0,0-4 1,-9-25 6605,15 41-5520,13 28-371,-3 1 0,-1 1 1,-1 0-1,7 50 0,15 172 644,-31-68-1593,-4-130-2453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20 282 7976,'0'0'4564,"-1"23"-3753,-2 76-53,3-66-178,1-1-1,2 1 1,10 45-1,-2-15 98,-3-12-267,2 9 215,3 92 0,-13-148-610,0 7 235,-1-15 116,-4-20-73,-2-10-297,3 0 1,0 0-1,2 0 1,4-49-1,-1 44-15,4-28-11,2 0 0,4 0 0,2 0 0,30-85 0,-33 118 31,20-42-1,-26 67-5,1 0 1,0 1-1,0 0 0,0 0 0,1 0 0,0 0 0,1 1 0,0 0 0,13-11 0,-18 16 5,1 1 0,-1-1 1,0 1-1,1-1 0,-1 1 0,1 0 0,0 0 1,-1 0-1,1 0 0,0 1 0,-1-1 0,1 1 0,0-1 1,0 1-1,0 0 0,-1 0 0,1 0 0,0 1 1,0-1-1,0 1 0,-1-1 0,1 1 0,0 0 0,-1 0 1,1 0-1,-1 1 0,1-1 0,-1 0 0,0 1 1,1 0-1,-1-1 0,0 1 0,0 0 0,0 0 0,0 0 1,-1 1-1,1-1 0,1 3 0,3 4 10,-1-1 0,-1 1 0,1 0 0,-2 0 0,1 0 0,-1 1 0,0-1 0,-1 1 0,1 16 0,-1-11-27,-2 1 0,0-1 0,-1 0 0,0 1 0,-2-1 0,0 0 0,0 0 0,-1 0 0,-1 0 0,-1-1 0,0 0 0,0 0 0,-2 0 0,1-1 0,-2 0 1,-20 24-1,-3-1-327,-41 36 0,59-59 165,-1-1 0,0-1 0,-1 0 0,0-1 0,-32 14 0,46-23 171,0 0-1,1 0 1,-1-1 0,0 1 0,0-1-1,0 1 1,0-1 0,0 1 0,0-1-1,0 0 1,0 0 0,0 0 0,0 0-1,1 0 1,-1-1 0,0 1 0,0-1-1,0 1 1,0-1 0,0 0 0,0 1-1,1-1 1,-1 0 0,0 0 0,1 0-1,-1 0 1,1-1 0,-1 1 0,1 0-1,-1-1 1,1 1 0,-2-4 0,4 5 24,1-1 1,-1 0 0,1 1 0,-1-1 0,1 1 0,-1-1 0,1 1-1,0 0 1,-1 0 0,1 0 0,0 0 0,2 0 0,1 0 17,1 1 1,-1 0-1,1 0 1,-1 0-1,1 0 1,-1 1-1,0 0 1,0 0 0,0 1-1,5 2 1,49 38 267,-17-13-157,45 25 166,2-4 1,152 62-1,-107-56-487,-130-55 546,-1 0-2031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0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94 7623,'0'0'3203,"-18"2"-2653,-55 8 11,70-10-485,1 1 1,0-1 0,0 0-1,-1 0 1,1 0 0,0-1 0,-1 1-1,1 0 1,0-1 0,0 1-1,0-1 1,-1 0 0,1 0 0,0 0-1,0 0 1,0 0 0,0 0-1,0 0 1,1-1 0,-1 1 0,0-1-1,1 0 1,-1 1 0,1-1-1,-1 0 1,1 0 0,0 0 0,0 0-1,0 0 1,0 0 0,0 0-1,0 0 1,0 0 0,1 0-1,-1-1 1,1 1 0,-1 0 0,1 0-1,0-1 1,0 1 0,0 0-1,1-1 1,-1 1 0,0 0 0,2-5-1,-1 5-43,0 1-1,0-1 0,0 0 0,0 0 0,1 0 1,-1 1-1,0-1 0,1 1 0,-1-1 1,1 1-1,0-1 0,-1 1 0,1 0 0,0 0 1,0 0-1,0 0 0,0 0 0,0 0 0,0 1 1,0-1-1,3 0 0,6-1 82,-1 0 1,22-1-1,-23 2-58,0 1 0,0 0 0,-1 1 0,1-1 0,0 2 0,11 2 0,-17-3-164,-1 0 1,0 0-1,0 0 1,0 0-1,0 0 0,1 0 1,-2 1-1,1-1 1,0 1-1,0-1 1,0 1-1,-1 0 1,1 0-1,-1 0 1,1-1-1,-1 2 0,0-1 1,0 0-1,0 0 1,0 0-1,0 0 1,-1 1-1,1-1 1,0 0-1,-1 1 0,0-1 1,0 0-1,1 1 1,-2 2-1,1-4 20,0 2-498,1-1 0,-2 1 0,1-1 0,0 1-1,0-1 1,-1 1 0,0-1 0,1 1 0,-1-1 0,0 1 0,-2 2 0,-8 11-4021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1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16 432 9417,'0'0'7228,"0"21"-6422,0 2-576,1 8 163,0 0 0,7 38 1,47 178 1878,-3-22-850,-50-205-1161,-2-20-253,0 1 1,0-1-1,0 0 0,0 0 1,0 0-1,0 0 0,0 0 0,0 1 1,0-1-1,0 0 0,0 0 1,0 0-1,0 0 0,0 0 0,0 1 1,0-1-1,0 0 0,0 0 1,0 0-1,0 0 0,0 0 1,-1 1-1,1-1 0,0 0 0,0 0 1,0 0-1,0 0 0,0 0 1,0 0-1,0 0 0,-1 0 0,1 1 1,0-1-1,0 0 0,0 0 1,0 0-1,0 0 0,-1 0 0,1 0 1,0 0-1,0 0 0,0 0 1,0 0-1,0 0 0,-1 0 1,1 0-1,-2-2 9,-1 0 0,1-1 0,0 1 1,0-1-1,0 1 0,0-1 0,0 1 1,-1-5-1,-12-22-34,1 0 0,1-1 0,1-1 1,2 0-1,2-1 0,-9-58 0,6 0-41,2-109-1,9 164 58,-2-24-18,12-104 0,-8 146 15,2 0-1,-1 0 1,2 1 0,0-1 0,1 1 0,1 0-1,0 1 1,1 0 0,0 0 0,20-24-1,-24 33-2,1 1 0,0 0 0,0 1 0,0-1 0,0 1 0,1 0 0,0 0 0,-1 1 0,2 0 0,-1 0 0,0 0 0,0 1 0,1 0 0,-1 0 0,1 0 0,0 1 0,0 0 0,-1 1 0,1-1 0,9 2 0,-9-1 19,0 2 0,0-1-1,0 1 1,0 0 0,0 1-1,-1-1 1,1 2-1,-1-1 1,1 0 0,-1 1-1,0 0 1,-1 1-1,1-1 1,-1 1 0,0 0-1,0 1 1,0-1 0,-1 1-1,5 6 1,-4-2-18,1-1 0,-1 1-1,-1-1 1,0 1 0,0 1 0,-1-1 0,0 0 0,-1 1 0,0 0 0,-1-1-1,0 1 1,-1 20 0,-1-18-3,-1 0 1,-1 0-1,0-1 0,0 1 0,-1-1 1,-1 1-1,0-1 0,-1-1 0,0 1 0,-11 14 1,-14 15-121,-1-1 0,-44 41-1,10-17-2730,0 0-5888,56-53 3431,8-5 64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2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0 422 8872,'0'0'3582,"3"-17"-2733,12-56-144,-15 71-648,1-1 0,0 1 0,-1 0 0,1-1 0,1 1 0,-1 0 0,0-1 0,0 1 0,1 0 0,-1 0 0,1 0 0,0 0 0,0 0 0,-1 0 0,1 1 0,0-1 0,1 1 0,-1-1 0,0 1 0,0 0 0,1 0 0,2-1-1,0 0 78,1 1-1,-1 0 0,1 0 0,0 1 0,-1 0 0,10 0 0,-13 0-90,5 1 31,0 1 0,0-1 0,0 1 1,-1 1-1,1-1 0,-1 1 0,0 0 1,0 0-1,0 1 0,0 0 0,0 0 1,-1 0-1,10 10 0,0 2 87,0 0-1,-1 1 1,13 22-1,-17-23-53,0 0-1,-2 0 1,0 1-1,-1 0 0,0 1 1,6 28-1,-12-39-82,1 1 0,-1-1 1,0 0-1,-1 1 0,0-1 0,0 1 0,0-1 0,-1 1 0,0-1 1,-1 0-1,1 0 0,-2 1 0,1-1 0,-1 0 0,0-1 1,0 1-1,-1 0 0,1-1 0,-7 7 0,7-9-25,0 0 0,0 0 0,-1-1 0,1 0 0,-1 0-1,1 0 1,-1 0 0,0 0 0,-1-1 0,1 1 0,0-1 0,0 0 0,-1-1-1,0 1 1,1-1 0,-1 0 0,0 0 0,-8 0 0,12-1-5,0 0 0,0 0 1,0 0-1,0-1 0,0 1 1,-1 0-1,1-1 0,0 1 1,1-1-1,-1 1 0,0-1 1,0 0-1,0 1 0,0-1 1,0 0-1,0 1 0,1-1 1,-1 0-1,0 0 0,1 0 1,-1 0-1,1 0 0,-1 0 1,1 0-1,-1 0 0,1 0 1,0 0-1,-1-2 0,-3-31-96,4 22 92,0 0 0,1 0 0,1 1 0,0-1 0,0 0 0,1 1 0,1 0 1,0 0-1,1 0 0,0 0 0,0 1 0,1-1 0,8-9 0,1-2-24,2 0 0,1 1 0,0 0 0,2 2 0,0 0 0,28-19 0,-39 31 17,1 1 0,0 0 0,0 1 0,0 0 0,1 1 0,0 0 0,0 0 0,0 1 0,0 0 0,0 1 0,1 1 0,-1 0 0,1 0 0,-1 1 0,1 0 0,-1 1 0,17 4 0,-23-4 15,0 1 0,-1 0 0,1 0 1,-1 0-1,0 0 0,0 1 1,0 0-1,0 0 0,0 0 1,0 0-1,-1 1 0,1-1 0,4 8 1,10 9 25,-16-19-20,0 1 0,0-1 0,0 0 0,0 0 0,0-1 0,1 1 0,-1 0 0,0-1 0,0 1 0,0-1 0,1 0 1,-1 0-1,0 0 0,4 0 0,-2 0 6,0 0 1,0-1-1,0 1 0,-1-1 1,1 0-1,0 0 0,6-3 1,-4 0-11,0 0 0,0-1 0,-1 0 0,1 0 0,-1 0 0,0-1 0,-1 1 0,1-1 0,-1 0 0,0-1 1,-1 1-1,1-1 0,-1 1 0,0-1 0,-1 0 0,0 0 0,2-14 0,-2 14 7,-2 1-1,1 0 1,-1-1-1,0 1 1,0 0-1,-1-1 1,0 1-1,0 0 1,0-1 0,-1 1-1,0 0 1,0 0-1,-1 0 1,1 0-1,-1 1 1,-1-1-1,1 1 1,-1-1-1,0 1 1,-8-8 0,10 11-5,0 0 1,-1 0 0,0 0 0,1 1-1,-1-1 1,0 1 0,0-1 0,1 1 0,-1 0-1,0 0 1,-1 0 0,1 1 0,0-1 0,0 1-1,0-1 1,0 1 0,0 0 0,0 0 0,-1 1-1,1-1 1,0 0 0,0 1 0,0 0-1,0 0 1,-5 2 0,4-1 10,0 0 1,0 1-1,0-1 0,0 1 1,0 0-1,1 0 0,-1 0 1,1 0-1,0 1 0,0-1 1,0 1-1,1 0 0,-1 0 1,1 0-1,0 0 0,-3 7 0,-1 9 95,2 2-1,0-1 1,0 1-1,2-1 1,1 1-1,1 0 1,4 41-1,-2-53-79,-1 1-1,2-1 1,-1 0 0,1 1 0,1-1-1,0 0 1,0-1 0,1 1-1,0-1 1,0 0 0,1 0 0,1 0-1,0-1 1,0 0 0,0-1 0,1 1-1,0-1 1,0-1 0,1 1-1,0-2 1,0 1 0,0-1 0,1 0-1,0-1 1,-1 0 0,2-1 0,-1 0-1,0-1 1,1 0 0,18 1-1,-20-2-236,-1-1 0,1 0-1,0-1 1,0 1 0,-1-2-1,1 0 1,0 0 0,-1 0 0,0-1-1,0 0 1,1-1 0,-2 0-1,1 0 1,0 0 0,-1-1-1,0 0 1,0-1 0,7-7-1,-8 7-534,0-2 0,-1 1 0,0-1 0,0 0-1,0 0 1,-1 0 0,0-1 0,-1 1 0,0-1-1,0 0 1,-1 0 0,2-13 0,0-12-114,-2 0 1,-2-35-1,0 37 1233,-1 2 104,-1 0-1,-6-35 1,2 39 2380,-9-28-1,36 107 1565,19 30-2997,-1-2-511,40 78 807,-64-133-1312,1-1 0,2-1 1,39 42-1,-56-64-374,0 0 0,0-1 0,1 0-1,-1 1 1,1-1 0,-1 0 0,1 0 0,-1 0 0,1 0-1,0 0 1,0 0 0,-1 0 0,1 0 0,0-1 0,0 1-1,0-1 1,0 1 0,0-1 0,0 0 0,0 0 0,0 0 0,0 0-1,2 0 1,-1-2-12,0 1-1,-1-1 1,1 1 0,0-1-1,-1 0 1,1 0-1,-1 0 1,0 0 0,0-1-1,0 1 1,0-1-1,0 1 1,2-5 0,5-7 4,-1-1 1,-1 0-1,0 0 1,-1-1-1,5-20 1,14-85 86,-15 67-70,37-203 109,-46 250 49,3-16-1018,-5 20-97,-5 12-163,-1 4-609,3-6-561,1-1 0,0 1 0,0 0 0,-4 14 0,6 1-3963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2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85 9033,'0'0'6635,"2"-4"-4024,-12 4-2187,7 0-344,0 1 0,0-1 0,-1-1 0,1 1-1,0 0 1,0-1 0,-4-1 0,6 2-69,0 0 1,0-1 0,0 0-1,0 1 1,1-1-1,-1 0 1,0 1 0,1-1-1,-1 0 1,0 0-1,1 1 1,-1-1 0,1 0-1,-1 0 1,1 0-1,-1 0 1,1 0 0,-1 0-1,1 0 1,0 0-1,0 0 1,0 0 0,0 0-1,-1 0 1,1 0-1,1 0 1,-1-1 0,0 0-1,0 0 0,0 0 0,0 0 0,0 0 0,0 0 0,1 1-1,-1-1 1,1 0 0,-1 0 0,1 0 0,0 1 0,0-1 0,0 0 0,0 1 0,0-1 0,0 1 0,2-3 0,0 2 3,0 0 0,-1 0 0,1 1 1,0-1-1,0 1 0,0 0 0,0-1 0,1 1 0,-1 1 0,3-2 0,0 1 11,-1 0 1,0 0 0,1 1-1,-1-1 1,1 1-1,-1 0 1,1 1-1,-1-1 1,0 1-1,1 0 1,-1 1 0,0-1-1,7 3 1,-12-3-26,1-1 0,-1 1 0,1 0 1,-1-1-1,1 1 0,-1-1 0,0 1 1,1 0-1,-1-1 0,0 1 0,1 0 1,-1-1-1,0 1 0,0 0 0,1 0 1,-1-1-1,0 1 0,0 0 0,0 0 1,0-1-1,0 1 0,0 0 0,0 0 1,-1-1-1,1 1 0,0 0 0,0-1 1,0 1-1,-1 0 0,1-1 0,0 1 1,-1 0-1,0 0 0,-16 25-163,7-14-114,0-1-1,-1-1 1,0 0 0,-1 0 0,0-1 0,-20 11 0,-6 0-3177,-3-4-3719,34-14 2689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2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10378,'0'0'8899,"5"6"-8237,0 3-463,1 0 0,-2 1 0,1-1 0,-1 1 0,-1 0 0,4 14 0,12 76 751,-8-33-373,17 60 223,24 135-20,-47-204-770,-5-33-4424,-7-28-1372,5 2 5188,0-1 1,0 1-1,0-1 1,1 0-1,-1 0 1,1 0-1,-1 0 1,1 0-1,0 0 1,0-1-1,-2-3 1,-10-22-3727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3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9193,'0'0'6662,"20"23"-5931,63 79-42,-43-54-160,2-2 1,2-2-1,2-1 1,1-3-1,80 52 0,-127-92-528,23 16-65,0 0-1,1-2 1,40 17 0,-61-30-214,0 1 0,1-1 0,-1-1-1,1 1 1,-1 0 0,1-1 0,0 0 0,-1 1-1,1-2 1,0 1 0,-1 0 0,7-2 0,-7 1-279,-1 0 1,1 0-1,-1 0 0,0-1 1,1 1-1,-1-1 1,0 1-1,0-1 1,0 0-1,0 0 1,0 0-1,-1 0 1,1 0-1,0 0 0,-1 0 1,0-1-1,2-3 1,7-21-4884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11307,'0'0'5888,"-6"19"-4863,-20 63-48,23-67-717,1-1 0,0 1 0,1-1-1,1 1 1,0-1 0,1 1 0,0-1 0,1 1 0,1-1 0,7 23 0,-4-16-18,79 257 1908,-16-63-1657,-63-190-588,-1-1-1,3 41 1,-6-15-2587,-1-42-619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4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0 310 6887,'0'0'6390,"22"5"-5990,69 14-26,-88-18-338,1 0 0,0-1 0,-1 0 1,1 0-1,0 0 0,0 0 0,-1 0 0,1-1 1,0 0-1,-1 0 0,1 0 0,-1 0 1,1 0-1,-1-1 0,0 1 0,0-1 1,1 0-1,-1 0 0,4-4 0,7-4 238,-11 8-224,1 0 0,-1-1 0,1 1 0,-1-1 0,0 0 0,0 0 0,0 0 0,-1-1 0,1 1 1,-1-1-1,0 1 0,1-1 0,-2 0 0,1 0 0,0 0 0,-1 0 0,0 0 0,0 0 0,0 0 0,0-1 0,-1 1 0,1 0 0,-1 0 0,0-1 0,-1 1 1,1 0-1,-1 0 0,0-1 0,0 1 0,0 0 0,0 0 0,-1 0 0,1 0 0,-1 0 0,0 1 0,-1-1 0,1 0 0,0 1 0,-1 0 0,0-1 0,0 1 1,0 0-1,0 0 0,-6-3 0,5 3-1,0 1 1,0-1-1,0 1 1,-1 0-1,1 1 1,0-1-1,-1 1 1,1 0-1,-1 0 1,1 0-1,-1 1 1,1-1-1,-1 1 1,0 0-1,1 1 1,-1-1-1,1 1 0,-1 0 1,1 0-1,-1 0 1,1 0-1,0 1 1,-1 0-1,1 0 1,0 0-1,0 1 1,0-1-1,1 1 1,-1 0-1,0 0 1,1 0-1,0 0 1,0 1-1,0-1 1,0 1-1,-3 6 1,-3 11 115,0 0 1,2 1-1,0 0 1,2 0-1,1 0 1,0 1-1,1-1 1,2 1-1,0 0 1,4 33-1,-2-49-141,0 0 0,0-1 0,0 1 0,1 0 0,0-1 0,1 1 0,-1-1 0,1 0 0,0 1 0,1-1 0,-1-1 0,1 1 0,1 0 0,-1-1 0,1 0 0,-1 0 0,2 0 0,-1-1 0,8 5 0,-3-3-40,0 0 0,1-1 0,-1-1 0,1 0 0,0 0 0,0-1 0,1-1 0,-1 0 0,1 0 0,19 0 0,14-2-1451,47-5-1,-1-11-7442,-44 5 2413</inkml:trace>
  <inkml:trace contextRef="#ctx0" brushRef="#br0" timeOffset="1">658 0 11851,'0'0'7693,"5"21"-7010,20 67-69,-22-82-537,0 1 0,1-1 0,-1 1 0,1-1 1,0 0-1,1-1 0,-1 1 0,1-1 0,0 0 0,7 6 0,5 5 153,67 72 305,133 128 927,-198-199-2929,-1 1 1,0 1-1,26 36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59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0 352,'0'0'7624,"5"8"-6551,2 6-617,-1 1 0,-1-1 1,0 1-1,-1 0 1,0 0-1,-2 0 1,2 24-1,5 64 1004,-5 0 0,-4 1 0,-18 141 0,17-238-1460,-2 8 8,1 1 0,0-1 0,1 1 0,1-1 0,3 23-1,-3-34-57,2 1-1,-1-1 1,0 0 0,1 0-1,0 0 1,0 0-1,0 0 1,0 0-1,0 0 1,1 0-1,0-1 1,0 0-1,0 1 1,0-1 0,0 0-1,1 0 1,-1-1-1,1 1 1,0-1-1,0 0 1,0 0-1,0 0 1,6 2-1,-1-1-205,-1-1 0,1 0 1,0 0-1,-1-1 0,1 0 0,0-1 0,0 0 0,-1 0 0,1-1 0,0 0 0,0 0 0,-1-1 0,1 0 0,-1-1 0,1 0 0,14-8 0,5-4-145,0-2 0,-1-1 0,31-28 0,-48 38 484,15-7 1339,12-9-1110,-34 22-297,-1 0 0,0 0-1,-1 0 1,1 0-1,0 0 1,-1 0 0,1-1-1,-1 1 1,0 0 0,1-1-1,-1 0 1,0 1 0,-1-1-1,2-3 1,-1-3 16,2 0 23,-2 0 1,1 0 0,-1-1-1,-1 1 1,0 0-1,0-1 1,-1 1-1,0 0 1,-2-10 0,2 18-45,1 1 0,-1-1 0,1 1 0,0-1 0,-1 1 1,1 0-1,-1-1 0,1 1 0,-1-1 0,1 1 0,-1 0 0,1-1 1,-1 1-1,0 0 0,1 0 0,-1-1 0,1 1 0,-1 0 1,0 0-1,1 0 0,-1 0 0,0 0 0,1 0 0,-1 0 1,1 0-1,-1 0 0,0 0 0,1 0 0,-1 0 0,0 0 0,1 1 1,-1-1-1,1 0 0,-1 0 0,0 1 0,1-1 0,-1 1 1,-26 14 158,18-7-94,1 1 1,0-1-1,0 1 0,0 1 1,1-1-1,1 1 0,0 1 1,0-1-1,1 1 0,0 0 1,1 0-1,-4 17 0,3-10 37,1 1-1,1 0 0,1 0 0,1 0 0,0 0 0,1 0 0,4 22 0,-3-33-81,1 0 1,-1 0-1,2-1 0,-1 1 0,1 0 0,0-1 0,1 0 1,0 0-1,0 0 0,0 0 0,1-1 0,10 12 0,-7-11-5,0 0 0,0 0-1,1-1 1,-1 0-1,2-1 1,-1 0-1,0-1 1,1 1 0,11 2-1,-6-3-323,2 0-1,-1-1 1,0 0-1,0-2 0,1 0 1,-1 0-1,1-2 1,-1 0-1,1-1 1,-1-1-1,0 0 0,24-8 1,10-12-2178,-1-1 0,-1-3 0,69-51 0,-78 51 1388,51-33-1116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13485,'0'0'7329,"-10"21"-6624,0-1-524,-1 2 32,1 1-1,0 0 1,2 0-1,-6 29 1,-9 54 590,11-42-581,-3 0 0,-2-1 1,-36 83-1,10-59-534,15-34-3881,27-51 2924,-1 2-1297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13997,'0'0'4394,"0"20"-3706,-1-12-639,1 221 1851,31 93 143,4 87-835,-33-359-2558,-2-40-3688</inkml:trace>
  <inkml:trace contextRef="#ctx0" brushRef="#br0" timeOffset="1">64 662 10666,'0'0'6225,"17"-10"-5830,58-26-91,-67 32-273,0 2 1,1-1-1,-1 1 0,1 0 1,0 1-1,-1 0 0,1 0 1,10 1-1,12-1-19,42-5-324,10-2-2909,-28 0-3331,-23 2 1700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5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33 11947,'0'0'8157,"17"-1"-7756,145-18 165,-58 8-1018,-81 10-3082,-1 1-3440</inkml:trace>
  <inkml:trace contextRef="#ctx0" brushRef="#br0" timeOffset="1">0 323 9609,'0'0'4004,"121"0"-3716,-76-9-64,-1 1-96,1-2-192,-3 2-128,1-2-769,-1-2-1153,-1-2-961,-5-7-800,3-1 95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5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14157,'0'0'6113,"-5"17"-5211,1-1-686,-1-1 26,1 1-1,0 0 1,2 0-1,0 0 1,0 27 0,7 42 865,20 98 1,3 30-270,-28-213-837,7 159 292,-8-132-278,0-1-1,-2 0 1,-11 50 0,-1-37-120,4-14-3864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13901,'0'0'5168,"14"20"-4410,98 141 571,-48-74-972,4-4 0,4-2-1,3-3 1,4-4 0,99 73 0,-162-135-836,0-1 1,1-1 0,34 15 0,-40-20-968,0-2 0,20 5 0,-19-7-1344,0 1-1,22-1 1,7-3-4316</inkml:trace>
  <inkml:trace contextRef="#ctx0" brushRef="#br0" timeOffset="1">743 51 13901,'0'0'6049,"-10"19"-5297,-32 69-90,39-82-568,1 1 0,0 0 0,0 0 0,1 0 0,0 0 0,0 0 0,1 0-1,0 0 1,0 1 0,0-1 0,3 10 0,-1-3 82,8 43 427,2 0 0,32 87-1,-17-61-254,-6-15-169,50 145-619,-51-175-3271,7-6-8278,-14-21 4664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26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29 624 13965,'0'0'8125,"-4"15"-7612,-1 2-367,1-6-49,0 1 0,2-1 1,-1 1-1,1-1 0,1 1 1,0 16-1,0 47 429,-1-20-255,7 66 0,-4-117-270,-1-1 0,1 1-1,-1 0 1,1-1 0,0 1 0,1-1 0,-1 1 0,0-1-1,1 0 1,0 0 0,0 0 0,0 0 0,0 0 0,0 0 0,1 0-1,-1 0 1,1-1 0,0 0 0,0 1 0,0-1 0,0 0-1,0 0 1,0-1 0,0 1 0,1-1 0,-1 1 0,1-1 0,-1 0-1,1 0 1,-1-1 0,1 1 0,0-1 0,5 1 0,2-2-36,0 1 1,0-1 0,0-1-1,0 0 1,0 0-1,0-1 1,-1-1 0,0 0-1,20-10 1,-16 5-33,0 0 0,0-1 0,-1-1 0,0 0-1,-1-1 1,-1 0 0,1-1 0,-2 0 0,0-1 0,-1 0 0,0-1 0,9-21 0,-8 12 62,-1 1 0,-1-2 0,-1 1-1,-1-1 1,-2 0 0,0 0 0,0-46 0,-5 76 33,0 0-1,0 0 1,0 0 0,0 0-1,-1 0 1,0 0 0,-3 5 0,-5 14 22,2 10 47,1-1 0,2 1 0,1 1 0,1-1 0,4 53 0,-1-84-91,0 0 1,1 1-1,-1-1 1,1 0-1,0 0 0,0 0 1,0 1-1,0-1 0,1 0 1,-1 0-1,1 0 0,0-1 1,0 1-1,0 0 0,0-1 1,3 3-1,-1-1 4,1 0 0,0-1-1,-1 0 1,1 0 0,0-1 0,1 1 0,-1-1-1,10 3 1,1-2-3,-1 0 0,1-1 0,0 0 0,-1-1 1,1-1-1,16-2 0,-13-1-39,0 0 1,0-1 0,0-2 0,-1 0 0,0 0-1,0-2 1,-1 0 0,1-1 0,-2-1-1,1 0 1,-2-2 0,1 1 0,-2-2 0,0 0-1,0-1 1,-1 0 0,-1-1 0,0 0-1,17-31 1,-18 22-24,-2 0 0,0-1 0,-2 0 0,0-1 0,-2 0 0,3-34 0,-2-160-240,-7 156 233,-1 15 80,-2 1 0,-12-61-1,16 109-16,0 0-1,0-1 0,0 1 0,0 0 0,0-1 0,0 1 0,0 0 0,-1-1 0,1 1 1,0 0-1,0-1 0,0 1 0,0 0 0,-1 0 0,1-1 0,0 1 0,0 0 0,0 0 1,-1-1-1,1 1 0,0 0 0,0 0 0,-1-1 0,1 1 0,0 0 0,-1 0 0,1 0 0,0 0 1,-1 0-1,1 0 0,0-1 0,-1 1 0,1 0 0,0 0 0,-1 0 0,1 0 0,0 0 1,-1 0-1,1 0 0,0 0 0,-1 1 0,1-1 0,0 0 0,-1 0 0,1 0 0,0 0 1,-1 0-1,1 0 0,0 1 0,-1-1 0,1 0 0,0 0 0,0 0 0,-1 1 0,1-1 0,0 0 1,0 0-1,-1 1 0,1-1 0,0 0 0,0 1 0,0-1 0,0 1 0,-16 18 58,9-5-32,0 1 0,1-1 0,1 1 0,0 1 0,-3 17 0,-9 84 155,14-89-118,-8 71 88,4 1 0,9 144 1,1-214-133,10 51 0,-10-69-17,0-1 0,1 0 0,0 0 0,1 0-1,0-1 1,1 1 0,9 13 0,-11-19-7,1-1 0,-1 0-1,1 0 1,0 0 0,0-1 0,0 1 0,0-1 0,1 0-1,0-1 1,-1 1 0,1-1 0,0-1 0,0 1-1,0-1 1,0 0 0,0 0 0,0 0 0,1-1-1,-1 0 1,0 0 0,7-2 0,5 0-35,0-1 0,0-1 0,-1 0-1,0-1 1,0-1 0,18-9 0,-17 5-35,1-1 1,-1-1-1,-1-1 0,0 0 1,0-2-1,-2 1 1,0-2-1,0 0 0,-2-1 1,0 0-1,-1-1 0,-1 0 1,12-27-1,-3 2-45,-3-1-1,-1-1 1,-3 0 0,-1-1-1,5-48 1,-9 33 133,-3 0 1,-3 1-1,-7-82 0,4 125 57,-1-1 0,0 1 0,-1 0 0,-2 0 0,1 0 0,-2 0 0,0 1 0,-10-18 0,16 33-62,0 1 0,-1 0 0,1-1 0,0 1 0,-1-1 0,1 1 0,-1 0-1,1-1 1,0 1 0,-1 0 0,1 0 0,-1-1 0,1 1 0,-1 0 0,1 0 0,-1 0 0,1 0-1,-1-1 1,1 1 0,-1 0 0,1 0 0,-1 0 0,1 0 0,-1 0 0,1 0 0,-1 0-1,1 0 1,-1 1 0,1-1 0,-1 0 0,1 0 0,-1 0 0,1 0 0,0 1 0,-1-1-1,1 0 1,-1 0 0,1 1 0,-1-1 0,1 0 0,0 1 0,-1-1 0,1 1 0,-1 0-1,-14 18 156,8-6-94,0-1 1,1 1-1,1 1 0,0-1 1,1 1-1,-4 25 0,-6 89 237,12-101-232,-6 85 342,9 159 1,3-232-343,1-1 1,2 0-1,2-1 1,1 1 0,19 43-1,-16-51-242,1-1-1,1 0 1,2-1 0,0-1-1,2-1 1,35 38-1,-26-38-2186,4-5-3703,5-2-2035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3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38 5157,'0'0'3448,"-17"-4"-1734,18 3-1709,-1 0-1,1-1 1,0 1 0,-1 0-1,1 0 1,0 0 0,0 0-1,0 0 1,0 0-1,0 0 1,0 0 0,0 0-1,0 0 1,0 0 0,0 0-1,0 1 1,1-1 0,-1 1-1,0-1 1,2 0-1,29-10 15,-30 10-12,-1 1-2,-1 0 0,1-1 0,0 1-1,0 0 1,0 0 0,0-1 0,0 1 0,0 0 0,0 0 0,0 0 0,0 0-1,0 1 1,0-1 0,0 0 0,0 0 0,0 0 0,0 1 0,0-1 0,0 1 0,0-1-1,0 0 1,-1 1 0,1 0 0,0-1 0,0 1 0,0-1 0,-1 1 0,2 1-1,-1 0 9,0 0 0,0 0-1,0 0 1,0 1-1,0-1 1,-1 0-1,1 1 1,-1-1-1,1 0 1,-1 1-1,0 2 1,0 6 50,0-1 1,-1 1-1,-1-1 0,-3 16 0,-2-9 50,0 0-1,-1-1 0,0 0 0,-2 0 0,-17 23 0,8-11 192,18-27-26,23-26 448,-1 1-671,-3 1-35,2 2-1,0 0 0,1 2 0,1 0 1,27-17-1,-49 36-15,0 0 0,0 0 0,1 0 0,-1-1 0,0 1 1,0 0-1,0 0 0,0 0 0,1 0 0,-1 0 0,0 0 0,0 0 0,1 0 0,-1 0 1,0 0-1,0 0 0,1 0 0,-1 0 0,0 0 0,0 0 0,0 0 0,1 0 0,-1 0 1,0 0-1,0 0 0,1 0 0,-1 0 0,0 0 0,0 0 0,0 0 0,1 1 0,-1-1 1,0 0-1,0 0 0,0 0 0,0 0 0,1 0 0,-1 1 0,0-1 0,0 0 1,0 0-1,0 0 0,0 1 0,0-1 0,0 0 0,1 0 0,-1 0 0,0 1 0,0-1 1,0 0-1,0 1 0,0 19 63,-10 22-7,4-27-27,-2 0 0,0 0 0,0-1-1,-2 0 1,0-1 0,0 0-1,-19 17 1,37-39 58,41-53 331,-39 51-424,0 1-6,0-1 1,1 2-1,21-15 1,-31 23 8,0 1 1,-1-1 0,1 1 0,0-1 0,0 1 0,-1 0-1,1-1 1,0 1 0,0 0 0,0 0 0,-1 0 0,1-1-1,0 1 1,0 0 0,0 0 0,0 0 0,-1 0 0,1 0-1,0 1 1,0-1 0,0 0 0,0 0 0,-1 1 0,1-1 0,0 0-1,0 1 1,0-1 0,0 1 0,0 0 7,0 1 0,1-1 0,-1 1 0,0-1 0,0 1 0,0-1 0,0 1 0,-1 0 0,1-1 0,0 1 0,-1 0 0,1 2 0,0 2 10,0-1 0,0 1 0,-1-1 0,0 1 0,0-1 0,0 1 0,-1 0 0,-1 5 0,0-6-35,2-5 17,0 1-1,0-1 0,0 0 1,0 0-1,-1 0 1,1 0-1,0 0 1,0 0-1,0 1 0,0-1 1,0 0-1,0 0 1,0 0-1,0 0 0,-1 0 1,1 1-1,0-1 1,0 0-1,0 0 1,0 0-1,0 0 0,0 1 1,0-1-1,0 0 1,0 0-1,0 0 0,0 0 1,0 1-1,0-1 1,0 0-1,0 0 1,0 0-1,0 0 0,1 1 1,-1-1-1,0 0 1,0 0-1,0 0 0,0 0 1,0 0-1,0 1 1,0-1-1,0 0 1,1 0-1,-1 0 0,0 0 1,0 0-1,0 0 1,0 0-1,0 0 0,1 1 1,-1-1-1,0 0 1,0 0-1,0 0 1,0 0-1,1 0 0,-1 0 1,17-3 64,17-9 32,-19 3-77,-1-2 0,-1 1 0,1-2 0,-2 1 0,1-2 0,-2 0 0,14-19 0,-20 28-46,-2 6-35,-3 15-68,0-7 110,0-9 9,0 0 15,0 0 0,0 0 0,0-1 0,0 1 0,0 0 0,0 0 0,0-1 0,0 1 0,0 0 0,1 0 0,-1-1 0,0 1 0,0 0 0,1-1 0,-1 1 0,0 0 0,1 1 0,4-1-1,0 0-1,0 0 1,0 0-1,0 0 1,0-1-1,0 0 1,0 0-1,0 0 1,0 0-1,1-1 1,6-2-1,10-3-14,27-11-1,-15 4 20,-20 9-631,65-18 1813,-53 17-3515,1 4-3807,-21 1 986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3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 3748,'0'0'1815,"-7"-9"-1270,4 4 2988,-12 1-2464,13 3-1013,-1 0 0,1 0 0,-1 0 0,0 1 0,1-1 0,-1 1 0,0-1-1,0 1 1,-4 0 0,6 0-72,1 2 32,-1 0-39,-2 12 153,3-14-18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40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32 9577,'0'0'5531,"3"-4"-5195,18-14 577,-17 10 467,-11 6-209,6 2-1135,-1 1 1,0-1-1,1 0 1,-1 1-1,1-1 1,-1 1-1,0 0 1,1 0-1,-1-1 0,-1 3 1,-5 5-25,4-4 14,-1 1-1,1-1 1,-1 0-1,0 0 1,-8 5-1,12-8-24,1 0-1,-1 0 1,1 0-1,-1 0 0,1 0 1,-1 0-1,1 0 0,0 0 1,0 0-1,-1 0 1,1 0-1,0 0 0,0 2 1,0-3 15,0 0-32,-2 24 23,0-6-1522,3-5-5273,0-5 633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0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27 6406,'0'0'4602,"-4"-5"-4469,-14-17-26,18 22-103,0 0-1,0 1 1,0-1-1,0 0 1,0 0 0,0 0-1,0 0 1,0 0-1,0 0 1,0 0 0,0 0-1,0 0 1,0 1-1,0-1 1,0 0 0,0 0-1,0 0 1,0 0-1,-1 0 1,1 0 0,0 0-1,0 0 1,0 0-1,0 0 1,0 0 0,0 0-1,0 0 1,0 1-1,0-1 1,0 0 0,-1 0-1,1 0 1,0 0-1,0 0 1,0 0 0,0 0-1,0 0 1,0 0-1,0 0 1,0 0 0,0 0-1,-1 0 1,1 0-1,0 0 1,0 0 0,0 0-1,0 0 1,0 0-1,0-1 1,0 1 0,0 0-1,0 0 1,-1 0-1,1 0 1,0 0 0,0 0-1,0 0 1,0 0-1,0 0 1,1 9 74,6 22 231,1-1 0,24 56 0,-8-20-67,203 618 1530,-227-683-1622,3 10 384,-7-20-844,-24-31-1760,16 25-532,1-1 0,-9-18 0,7 8-361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138 415 2947,'0'0'2317,"12"26"-1890,39 89 64,-45-100-347,-1 1 0,-1 1 0,0-1 0,0 0 0,0 28 0,-1-21 38,2 26 503,-2 0-1,-2 0 0,-2 1 1,-10 71-1,-22 51 1953,31-165-725,-1-8-783,-4-19-481,-3-28-643,-60-871 903,70 892-888,-1 10-4,1-1 0,1 1 1,0 0-1,1 0 0,1-1 0,6-21 0,-8 36-16,1 1-1,-1-1 0,0 1 1,1-1-1,0 1 0,-1 0 1,1 0-1,0 0 0,0 0 0,0 0 1,1 0-1,-1 0 0,0 1 1,1-1-1,-1 1 0,1-1 1,-1 1-1,1 0 0,-1 0 1,1 0-1,0 1 0,0-1 1,-1 1-1,1-1 0,0 1 0,0 0 1,0 0-1,0 0 0,-1 0 1,7 2-1,-1-1-1,1 1-1,-1 0 1,1 1 0,-1 0-1,0 0 1,0 1-1,0 0 1,12 8 0,-4 0 21,-1 0-1,-1 0 1,0 2 0,-1 0 0,12 16 0,-20-24-11,-1 0 0,0 0 0,0 1 0,-1-1 1,1 1-1,-1 0 0,-1 0 0,0 0 0,0 0 0,0 0 0,-1 0 0,1 1 0,-2-1 0,1 0 0,-1 1 0,-1 8 1,-1-8 3,0-1 0,-1 0 0,0-1 0,0 1 0,0 0 0,-1-1 0,0 1 0,0-1 0,0 0 0,-1-1 0,-9 10 0,-6 4 33,-38 27 0,-18 8-103,23-17-796,-93 84-1,145-120 687,-1 0-1,1 0 0,0 1 1,0-1-1,0 1 1,1-1-1,-1 0 0,0 1 1,0 0-1,0 2 0,1-3-94,0 0-1,-1 0 1,1 0-1,0 0 1,0 0-1,0 0 1,1 0-1,-1 1 1,0-1-1,0 0 1,0 0 0,1 0-1,-1 0 1,1 0-1,-1 0 1,1-1-1,-1 1 1,1 0-1,-1 0 1,1 0-1,0 0 1,-1 0-1,1-1 1,0 1-1,0 0 1,0-1-1,0 1 1,0-1-1,-1 1 1,1-1 0,0 1-1,0-1 1,0 1-1,0-1 1,0 0-1,0 0 1,2 1-1,21 0-2869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10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24 2915,'0'0'5472,"3"-3"-4992,14-18 1207,-18 43 432,-41 119-1297,13-49-459,-2 16-47,-51 164 393,59-206-321,-4-2 0,-35 64 0,44-96 119,12-22 287,5-9-695,0 0 0,0 0-1,1 0 1,-1 0 0,0 0-1,1 0 1,-1 0 0,1 0-1,-1 0 1,1 0 0,-1 0-1,1 2 1,-1-2-115,0-1 5,1 0-15,-2 10-1551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42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29 9417,'0'0'7330,"-5"-2"-6850,0-1-288,3 2-96,1 0 1,-1 0-1,0 0 1,0 0-1,0 1 1,1-1 0,-1 1-1,0-1 1,0 1-1,0 0 1,0 0-1,-2 0 1,2-1 212,0 1 0,0 0 0,-1 0 0,1-1 0,0 0 1,0 1-1,0-1 0,0 0 0,0 0 0,-3-2 0,4 2-269,-8-2 257,8 4-297,1-1 1,0 0-1,0 0 1,0 0 0,0 0-1,0 0 1,0 0 0,0 0-1,0 1 1,0-1 0,0 0-1,-1 0 1,1 0-1,0 0 1,0 0 0,0 0-1,0 0 1,0 0 0,0 0-1,-1 0 1,1 0 0,0 0-1,0 0 1,0 0-1,0 0 1,0 0 0,-1 0-1,1 0 1,0 0 0,0 0-1,0 0 1,0 0 0,0 0-1,-1 0 1,1 0-1,0 0 1,0 0 0,0 0-1,0 0 1,0 0 0,0 0-1,-1 0 1,1-1 0,0 1-1,0 0 1,0 0-1,0 0 1,0 0 0,0 0-1,0 0 1,0 0 0,0-1-1,0 1 1,0 0 0,0 0-1,-1 0 1,1 0-1,0 0 1,0 0 0,0-1-1,0 1 1,0 0 0,0 0-1,0 0 1,0 0 0,0-1-1,0 1-26,0-1 15,0 0 70,0 1-75,-2 0 16,1 0 16,0 0-27,1 0 27,-1 0-5,0 0 37,1 0-96,-1 0 32,0 0-16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43:43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148 268 8104,'0'0'4799,"9"-18"-4479,32-52-26,-39 67-269,0 0 0,0 1 1,0-1-1,0 1 0,1 0 1,-1-1-1,0 1 0,1 0 0,0 1 1,0-1-1,-1 0 0,1 1 1,0-1-1,0 1 0,0 0 0,6-1 1,4-2 88,153-52 1152,-79 28-450,-72 21-332,-15 7-475,0 0 0,0 0 0,0 0 0,0 0 0,0 0 0,0 0 0,0 0 0,0 0 0,-1 0 0,1 0 0,0 0-1,0 0 1,0 0 0,0 0 0,0 0 0,0 0 0,0 0 0,0 0 0,0 0 0,0 0 0,0 0 0,0 0 0,0 0 0,0 0 0,-1 0 0,1 0 0,0 0 0,0 0-1,0 0 1,0 0 0,0-1 0,0 1 0,0 0 0,0 0 0,0 0 0,0 0 0,0 0 0,0 0 0,0 0 0,0 0 0,0 0 0,0 0 0,0 0 0,0 0 0,0-1 0,0 1-1,0 0 1,0 0 0,0 0 0,0 0 0,0 0 0,0 0 0,0 0 0,0 0 0,0 0 0,0 0 0,0 0 0,0 0 0,0 0 0,1-1 0,-1 1 0,0 0 0,0 0 0,0 0-1,0 0 1,0 0 0,0 0 0,0 0 0,0 0 0,-28-1 681,19 1-851,-44 3 228,1 2-1,-88 21 1,-45 5 102,149-25-53,25-4 36,27-3-84,216-49 308,-93 16-85,-51 14 158,-86 20-70,-6 0-289,-33 10-43,1 1-1,-38 18 1,-24 7-48,17-9 5,-74 21 46,152-47-67,2-1 23,3-1 2,1 0 1,-1 0-1,0 1 1,1-1-1,-1-1 1,0 1-1,0 0 0,1 0 1,2-4-1,6-2-1,54-24 57,0 3 0,117-32 0,-36 24 245,-144 36-175,-15 11-33,-16 8-78,-2-1-1,0-1 0,-61 23 1,-108 24 42,107-38-70,92-25-49,15-3 66,0 0 0,0-1 0,0 0 0,-1-1-1,1-1 1,18-8 0,12-4 1,56-20 41,-39 13-22,0 3 0,75-15 0,-134 37-761,-5 3-124,-11 9-1211,-19 17-3388,31-29 4690,-18 18-4550,0 3 54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0 7623,'0'0'3694,"12"8"-3256,41 25 16,-51-32-405,0 1 0,0 0 0,-1 0 0,1 0 0,0 0 1,-1 0-1,1 0 0,-1 0 0,0 1 0,1-1 0,-1 0 0,0 1 0,-1-1 0,1 1 0,0-1 1,-1 1-1,1 0 0,-1-1 0,0 1 0,0-1 0,0 1 0,0 0 0,-1 3 0,1 5 118,-1-2-82,0 1 0,0-1-1,-1 0 1,0 1 0,-1-1 0,0 0 0,0 0-1,-1-1 1,0 1 0,0-1 0,-1 0-1,-10 13 1,-6 6 24,-2-2 0,-30 27 0,42-41-70,-19 16 3,0-1 0,-1-2-1,-2-1 1,-48 26 0,62-39-31,-1-1 1,0 0 0,0-2-1,-1 0 1,0-2 0,0 0 0,-1-1-1,1-2 1,-35 1 0,49-3 8,-1-1 0,1-1 1,0 1-1,0-1 0,0 0 1,1-1-1,-1 0 0,0 0 1,1 0-1,0-1 0,-1 0 1,2 0-1,-1 0 0,0-1 1,1 0-1,0 0 0,0 0 1,0-1-1,1 0 0,0 0 0,0 0 1,0 0-1,1 0 0,0-1 1,0 0-1,1 0 0,0 1 1,0-1-1,0-1 0,1 1 1,0 0-1,0 0 0,1 0 1,0-1-1,1-8 0,1 11-7,-1 0 1,1 0-1,0 0 0,0 0 0,0 1 0,1-1 1,0 1-1,-1 0 0,2 0 0,-1 0 1,0 0-1,1 0 0,0 1 0,0-1 0,0 1 1,0 0-1,0 0 0,0 1 0,1-1 0,0 1 1,-1 0-1,1 0 0,7-1 0,-1 0 4,1 0 0,0 0 0,-1 1 0,1 1 0,0 0-1,0 1 1,0 0 0,0 1 0,12 2 0,-9 1 16,-1 0-1,0 1 1,0 0 0,-1 1-1,1 1 1,-1 0 0,0 1-1,22 18 1,-9-3 24,-1 0 0,40 49-1,10 26-383,33 39 1127,-47-77-3233,-44-46 314,0-1 0,19 11 0,-11-9-3967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9545,'0'0'2979,"-32"120"-2563,26-88-127,-1-2-97,3 5-96,-2-5-64,2-2-96,2-5-96,0 1-641,0 2-1281,2-10-1506,0 3-640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0 8904,'0'0'2408,"-20"0"-1890,-64 3-70,80-2-392,-1-1-1,0 1 0,1 1 0,-1-1 0,1 0 1,-1 1-1,1 0 0,0 0 0,0 1 1,-1-1-1,2 1 0,-1 0 0,0 0 0,1 0 1,-1 0-1,1 1 0,0-1 0,0 1 1,-4 5-1,-2 3 100,-8 10 88,0 1-1,2 0 1,1 1-1,1 1 0,0 0 1,-12 41-1,18-44-118,1 0 0,1 0 0,1 0 0,1 1 0,1 0 0,1-1 0,1 1 0,4 32 0,-2-44-85,1-1-1,0 0 1,0 0-1,1 0 1,1 0-1,-1-1 1,2 1-1,-1-1 1,1 0-1,0-1 1,1 0-1,0 0 0,0 0 1,14 10-1,-14-11-12,1-2 0,0 1 0,0-1 1,0 0-1,1-1 0,0 1 0,-1-2 0,2 1 0,-1-2 0,0 1 0,0-1 0,1 0 0,-1-1 0,1 0 0,0-1 0,9 0 0,-16-1-13,0 0-1,0 1 1,0-1-1,0-1 1,-1 1-1,1 0 1,0-1-1,-1 1 1,1-1-1,-1 0 1,1 0-1,-1 0 1,0 0-1,0 0 1,0 0 0,0-1-1,0 1 1,-1-1-1,1 1 1,-1-1-1,1 0 1,-1 1-1,0-1 1,1-5-1,0 4 0,-1-1 1,0 0-1,0 1 0,0-1 0,-1 0 1,0 0-1,1 0 0,-2 0 0,1 1 0,-1-1 1,1 0-1,-1 0 0,-1 1 0,-2-9 1,1 8-17,1 1 0,-2-1 0,1 1 1,0-1-1,-1 1 0,0 0 0,0 1 1,0-1-1,0 0 0,-1 1 1,1 0-1,-1 0 0,0 1 0,0-1 1,0 1-1,0 0 0,0 0 0,-1 1 1,1 0-1,-1 0 0,1 0 1,-8 0-1,1 0-35,1 1-1,0 1 1,0 0 0,0 1-1,0 0 1,0 0 0,0 1 0,0 1-1,1-1 1,-15 9 0,-3 3-1191,-36 27-1,37-21-3029,-30 29 0,22-14-1564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1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12043,'0'0'4714,"-3"6"-4319,-6 21-18,2 1-1,-8 41 1,-4 20-39,-18 26 323,6-20-1450,15-32-4095,16-56-252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9801,'0'0'4719,"-7"18"-4452,-40 116 256,29-77-192,-6 22 94,-57 126-1,81-205-422,-1 0-1,1 0 1,0 0-1,0 1 0,0-1 1,0 0-1,-1 0 1,1 1-1,0-1 1,0 0-1,0 1 0,0-1 1,0 0-1,0 0 1,0 1-1,0-1 1,0 0-1,0 1 1,0-1-1,0 0 0,0 0 1,0 1-1,0-1 1,0 0-1,0 1 1,0-1-1,0 0 0,0 0 1,1 1-1,-1-1 1,0 0-1,0 0 1,0 1-1,0-1 1,1 0-1,-1 1 0,14-2 118,28-15 145,-24 9-203,195-48 32,-63 17-37,-146 38-52,-1-2 0,1 1 0,0 0 0,-1-1 0,1 1 0,-1-1 0,7-4 0,-9 5-2,0 0-1,0-1 0,0 1 1,0 0-1,0 0 0,-1 0 1,1-1-1,0 1 0,-1 0 1,1-1-1,-1 1 0,1 0 1,-1-1-1,0 1 0,1-1 1,-1 1-1,0-1 0,0 1 1,0 0-1,0-1 0,0 1 1,-1-1-1,0-2 0,0-2-1,-1-1 0,0 1 0,-1-1 0,1 1 0,-1 0 0,-1 0 0,1 0 0,-1 0 0,0 1 0,-7-8 0,-4-2 42,-34-27-1,35 31 42,13 10-52,1 1-1,-1 0 1,1-1 0,0 1 0,-1 0 0,1-1-1,-1 1 1,1 0 0,-1-1 0,0 1 0,1 0 0,-1 0-1,1 0 1,-1-1 0,1 1 0,-1 0 0,1 0-1,-1 0 1,0 0 0,1 0 0,-1 0 0,1 0 0,-1 0-1,0 1 1,1-1 0,-1 0 0,1 0 0,-1 0-1,1 1 1,-1-1 0,1 0 0,-1 0 0,0 1-1,0 1 13,-1-1-1,1 1 0,0 0 0,0-1 0,0 1 0,0 0 1,0 0-1,0 0 0,1 0 0,-1 2 0,-2 7 91,1 0 1,-1 18-1,3 15 61,2 1 0,2-1 0,14 66 0,-5-31-265,-3-14-106,8 52-3653,-4-42-4757,-5-35 2640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2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12396,'0'0'4505,"-8"20"-4094,-41 124 145,40-117-529,-45 157 722,47-150-1053,0 1 1,2 0-1,0 48 1,5-81 192,0 1-313,-1-1-1,1 1 1,0-1-1,0 1 1,1-1-1,-1 1 1,1-1-1,-1 1 1,1-1-1,-1 0 1,1 1-1,0-1 1,0 0-1,1 0 1,0 3-1,13 5-4945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9673,'0'0'7976,"6"14"-7288,-2-5-547,1 2 16,0 1 1,-1-1-1,-1 1 0,0 0 0,-1 0 1,0 0-1,1 12 0,-5 186 1589,-1-97-1781,16 149 0,-2-180-2300,2-3-5852,-7-42 1109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4452,'0'0'3358,"23"-11"-2765,79-37 37,-76 37-274,1 1 1,1 1-1,33-6 1,-10 4 117,-35 6-342,188-44 1228,-144 38-1009,87-7 0,-145 18-331,0 0 1,0 0-1,0 0 1,1 0-1,-1 0 0,0 0 1,0 1-1,0-1 0,3 1 1,-5-1-18,0 1 0,0-1 0,0 0 0,0 0 0,1 0 0,-1 0 0,0 0 0,0 1 0,0-1 0,0 0 0,0 0 0,0 0 0,0 0 1,1 1-1,-1-1 0,0 0 0,0 0 0,0 0 0,0 1 0,0-1 0,0 0 0,0 0 0,0 0 0,0 1 0,0-1 0,0 0 0,0 0 0,0 0 0,0 1 0,0-1 1,-1 0-1,1 0 0,0 0 0,0 1 0,-11 11-36,-3 0-47,-1-1 1,0-1 0,0 0 0,-1-1-1,-1-1 1,1-1 0,-21 7-1,9-5-139,-1-2 0,-1 0 0,-49 3 0,32-9 358,44-10 1169,5 8-837,5 9-275,1 5 17,-1 1 1,0-1-1,-1 1 1,8 30-1,11 65 662,-18-70-527,9 51 542,-5 0 0,1 157-1,-14-225-930,0-1-1,-1 1 1,-11 35-1,11-43-299,2-12-396,8-6-4879,-4 2 4833,0 1 1,-1-1-1,1 0 1,-1 0-1,0 0 1,0-1-1,3-3 1,-5 6 636,22-27-4370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0 10730,'0'0'6177,"-1"12"-5830,-10 95 172,-5 54 183,12-54-8303,4-97 2044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0 348 9769,'0'0'2883,"21"-16"-2269,71-53-150,-86 65-408,0 0 0,0 0 0,1 1 0,0-1 0,-1 1 0,1 1 0,0-1 0,0 1 0,0 1 0,10-2 0,0 0 70,122-19 583,-68 12-380,82-22 0,-147 31-308,7-3 35,0 0-1,21-10 0,-32 13-32,1 0-1,-1 0 1,0 0-1,0-1 1,0 1 0,1-1-1,-1 1 1,-1-1-1,1 0 1,0 0-1,0 0 1,-1 0-1,1 0 1,-1 0-1,1 0 1,-1 0 0,0-1-1,0 1 1,0 0-1,0-1 1,0-3-1,0 1 26,-2 0 0,1 0-1,0 0 1,-1 0 0,0 0-1,0 1 1,-1-1 0,1 0 0,-1 1-1,0-1 1,0 1 0,-6-9-1,7 11 5,-1 0 1,1 0-1,-1 0 0,0 1 0,1-1 0,-1 0 0,0 1 0,0-1 0,0 1 0,-1 0 0,1 0 0,0-1 0,0 1 0,-1 1 0,1-1 0,0 0 1,-1 1-1,1-1 0,-1 1 0,1 0 0,-1-1 0,1 1 0,-1 1 0,1-1 0,-1 0 0,1 0 0,-1 1 0,-3 1 0,3-1 0,0 1-1,0 0 1,0 0 0,0 0-1,0 0 1,1 0-1,-1 0 1,1 1 0,-1-1-1,1 1 1,0 0-1,0 0 1,0-1 0,-2 7-1,-2 3 136,0 1 0,-6 19 0,-2 28 379,2 0 1,-9 116 0,17-132-340,-42 439 195,39-385-1809,6-78-2939,1 1-3910</inkml:trace>
  <inkml:trace contextRef="#ctx0" brushRef="#br0" timeOffset="1">148 722 11435,'0'0'3363,"125"-56"-3011,-76 50-63,1 2-33,5 0-96,2 2-64,1 2-96,5 0-192,-2 0-321,-1 6-1857,-5 4-1890,-4 0-608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0 11499,'0'0'4489,"1"22"-3949,10 151 698,-9-148-1114,-1 1 0,-1 0 0,-1-1 0,-2 1 0,0-1 0,-2 0 0,0 0 0,-15 40 0,-9-2-966,8-23-7322,18-33 2516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52:14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25 9353,'0'0'4847,"22"-2"-4484,170-13 475,70 7 710,-261 17-1366,-2-4-155,-1 1 0,1 0 1,-1 0-1,0-1 0,0 1 1,-1-1-1,0 0 0,-5 9 0,-33 38 96,-261 263 577,301-314-635,0 0 0,0 0 0,0 0 0,0 0 0,0 0 0,0 0 1,0 0-1,1 0 0,-1 0 0,0 0 0,0 0 0,1 0 0,-2 3 0,3-4-52,-1 1 0,0-1-1,1 0 1,-1 0-1,1 1 1,-1-1-1,0 0 1,1 0-1,-1 0 1,1 0 0,-1 0-1,0 0 1,1 0-1,-1 1 1,1-1-1,-1 0 1,1-1-1,-1 1 1,0 0 0,1 0-1,-1 0 1,1 0-1,-1 0 1,1 0-1,-1 0 1,0-1-1,1 1 1,48-18 33,-39 14 49,18-6 8,0 1 0,46-9 0,-57 16-63,0 0 0,0 1 0,0 0 0,0 1 0,32 6 0,-41-5-17,-1 1 0,0 1 0,-1-1 1,1 1-1,0 0 0,-1 1 0,0 0 0,1 0 0,-1 0 0,-1 1 0,1-1 0,-1 1 0,0 1 0,0-1 0,0 1 0,-1 0 0,0 0 0,0 0 0,0 1 0,-1-1 0,3 9 0,1 2 17,-2 1 0,0-1 0,-1 1 0,-1 0 0,0 0 1,-2 0-1,0 28 0,-1-38-24,-1-1 1,0 1-1,0 0 1,-1-1-1,0 1 1,-1-1-1,1 0 1,-1 0-1,-1 0 1,1 0 0,-7 9-1,3-7 3,0 0 0,-1 0 0,0-1 0,0 0 0,-1-1 0,-19 14 1,10-11-8,-1 0 0,1-1 1,-1-1-1,-1-1 0,1 0 1,-1-1-1,0-2 1,-25 3-1,21-4-4,-1-1-1,0-2 1,0 0 0,0-2-1,0 0 1,0-2 0,1-1 0,-33-11-1,42 11-530,-5-2 966,-39-9 0,51 15-1656,1 0-1,-1 0 0,1 1 1,-1 0-1,-9 2 1,4 1-5930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89 361 5189,'0'0'3598,"3"19"-2845,22 129 699,3 15 426,16 148 958,-43-195-274,-8-119-2258,0-8-292,0 0-1,0-1 0,1 0 1,0 0-1,1 0 0,1-1 1,-4-14-1,-7-32 51,3 0-1,-8-114 1,14-123 67,6 231-85,1 17-37,7-54 0,-6 84-8,2-1 0,0 1-1,1 0 1,0 1 0,2-1-1,8-16 1,-13 29 1,1 1 0,0 0 0,-1 0-1,1 0 1,1 1 0,-1-1 0,0 1 0,1 0 0,0-1 0,0 2 0,0-1-1,0 0 1,0 1 0,0 0 0,1 0 0,-1 0 0,1 0 0,0 1 0,-1 0-1,1 0 1,0 0 0,0 1 0,0-1 0,-1 1 0,1 0 0,0 1 0,0-1-1,0 1 1,0 0 0,-1 0 0,1 0 0,-1 1 0,1-1 0,-1 1 0,1 0-1,-1 1 1,0-1 0,0 1 0,0 0 0,0 0 0,6 6 0,-4-2 21,0 1 0,0-1 0,-1 1 1,0 0-1,0 0 0,-1 0 0,0 1 1,0 0-1,-1 0 0,0 0 0,-1 0 1,0 0-1,0 0 0,-1 1 0,-1-1 1,0 19-1,-1-15-8,-1 0 0,0 1 0,-1-1 0,0 0 0,-1 0 0,-1-1 0,0 1 0,-1-1 0,0 0 0,-1-1 0,-11 16 0,0-4 2,-2-1-1,0-1 0,-34 27 1,-75 48-44,90-68-26,37-27 48,0 1-1,0-1 1,0 1 0,1-1 0,-1 1-1,0 0 1,1 0 0,-1 0 0,1 0 0,-1 0-1,1 0 1,0 0 0,0 1 0,0-1-1,0 0 1,1 1 0,-1-1 0,1 1 0,-1-1-1,1 0 1,0 1 0,0-1 0,0 1 0,0-1-1,0 1 1,1-1 0,-1 1 0,1-1-1,-1 0 1,1 1 0,2 3 0,0 1 10,1-1 0,-1 1 1,2-1-1,-1 0 1,0 0-1,1-1 0,0 1 1,1-1-1,7 6 0,169 106 83,-73-52-38,97 66 309,-55-30-234,-135-82 22,-16-15-3685,-1-4 3192,1 0 0,-1-1 0,1 1 0,-1 0-1,0 0 1,1-1 0,-1 1 0,1-1 0,-1 1 0,1 0 0,-1-1 0,1 1 0,-1-1 0,1 1-1,0-1 1,-1 1 0,1-1 0,0 1 0,-1-1 0,1 0 0,0 1 0,-1-1 0,1 1 0,0-1-1,0 0 1,0 1 0,0-1 0,0-1 0,-6-22-6090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2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5637,'0'0'3305,"5"24"-2366,30 152 967,19 440 3604,-51-563-5169,5 90 390,-7-118-262,0-15-2593,-1 1-6951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2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129 125 3587,'0'0'5867,"-17"6"-5173,-54 18-21,70-23-642,0-1 0,0 0 0,0 1 0,0-1 0,0 0 0,-1 0 0,1 0 0,0 0 0,0 0 1,0 0-1,0 0 0,-1 0 0,1 0 0,0-1 0,0 1 0,0 0 0,0-1 0,0 1 0,0-1 0,-2 0 0,-4-13 393,6 11-288,0-1-25,-1-1 1,1 1 0,0-1-1,0 1 1,0-1 0,1 1-1,-1-1 1,1 0 0,0 1 0,1-1-1,-1 1 1,1-1 0,0 1-1,0-1 1,0 1 0,1-1-1,-1 1 1,1 0 0,0-1-1,0 1 1,1 0 0,-1 1-1,1-1 1,3-4 0,-3 6-65,0 0-1,0-1 1,1 1 0,-1 0 0,0 0 0,1 1 0,-1-1-1,1 1 1,0-1 0,-1 1 0,1 0 0,0 1 0,0-1 0,0 1-1,-1 0 1,1-1 0,0 2 0,0-1 0,0 0 0,7 3-1,-8-3-57,-1 1-1,1 0 1,-1 0-1,1 0 0,-1 1 1,1-1-1,-1 1 1,0-1-1,1 1 0,-1 0 1,0 0-1,0 0 0,0 0 1,-1 0-1,1 0 1,0 1-1,-1-1 0,1 0 1,-1 1-1,0-1 1,0 1-1,0 0 0,0-1 1,-1 1-1,1 0 0,-1 0 1,1-1-1,-1 1 1,0 4-1,0-5-214,0 1 0,0 0-1,0 0 1,-1-1 0,1 1 0,-1 0-1,0-1 1,-1 5 0,-8 10-5799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2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55 5765,'0'0'5611,"20"-8"-4970,60-26-145,-76 32-435,0 0 0,0 0 0,1 1 0,-1 0 0,0-1 0,1 2 0,-1-1 0,1 0 0,-1 1 0,1 0 0,-1 0 0,1 0 0,7 2 0,9 0 110,6-3-34,-18 0-270,0 1 1,0 0-1,0 0 1,0 1 0,0 0-1,16 5 1,-24-6 27,-1 0 0,1 0 0,-1 0 0,1 1 0,-1-1 0,1 0-1,-1 0 1,0 1 0,1-1 0,-1 0 0,1 1 0,-1-1 0,0 0 0,1 1 0,-1-1 0,0 1 0,1-1-1,-1 1 1,0-1 0,1 1 0,-1-1 0,0 1 0,0-1 0,0 1 0,0-1 0,1 1 0,-1-1 0,0 1-1,-7 16-2223,-18 9-670,-1-9 1147,-4 3 133</inkml:trace>
  <inkml:trace contextRef="#ctx0" brushRef="#br0" timeOffset="1">1 345 3203,'0'0'1185,"131"-2"-961,-90-4-31,-3 0-1,5 0-128,-5-1 32,-1 1-64,-1 0-64,-4 2-128,1-4-129,-3-2-255,-2 0-161,3-6-31,-5 0-97,0-5 64,1-1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3748,'0'0'4655,"-5"18"-3705,-2 5-625,3-9-65,-1 0 0,2 0 0,0 1 0,1 0-1,-1 27 1,7 305 3891,0-91-3102,-2-243-980,-2-11-127,0-5-364,-1-11 125,-1 1-1,0 0 1,-7-20 0,-1-11-196,-32-304-1312,11 67 1961,31 262 317,0 19-449,0-1 0,0 1 0,0 0 0,0 0 0,0-1 0,0 1 0,0 0 0,1 0 0,-1-1 0,0 1 0,0 0-1,0 0 1,0 0 0,1-1 0,-1 1 0,0 0 0,0 0 0,0 0 0,1-1 0,-1 1 0,0 0 0,0 0 0,0 0 0,1 0 0,-1 0 0,0 0 0,1 0 0,-1-1 0,0 1 0,0 0 0,1 0 0,2 1 31,-1 0 0,1 0 0,-1 0-1,1 0 1,-1 1 0,0-1 0,0 1-1,1-1 1,2 4 0,37 34 328,-1 1 0,60 78 0,-39-44-11,-7-9-92,3-4-1,78 64 1,-126-116-457,1-2 0,0 1 0,0-2 0,1 1 1,0-2-1,0 1 0,0-2 0,0 1 0,1-2 1,0 0-1,0 0 0,0-1 0,0-1 0,0 0 1,0-1-1,23-2 0,-30 0-318,0 0 0,-1 0 0,1 0 0,-1-1 0,1 0 0,-1 0 0,0 0 1,0-1-1,-1 1 0,1-1 0,-1 0 0,1-1 0,-1 1 0,-1-1 0,1 0 0,-1 0 0,1 0 0,-1 0 0,-1 0 0,5-11 0,4-20-1955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4228,'0'0'3465,"-5"24"-2601,-2 3-567,2-7-51,1-1 0,1 1 0,1 0 0,0 0 0,2 26 0,13 116 1693,-1-17-782,-8-5-481,7 97-348,-10-228-501,1 0 0,-1 1 1,2-1-1,5 16 1,-7-23-9,0 0 0,0 0 0,0 0 0,0 0 0,0 0 0,0 0 0,0 0 0,1-1 0,-1 1 0,1 0 0,0-1 0,-1 1 0,1-1 0,0 0 0,0 0 0,0 1 0,0-1 0,0 0 0,0-1 0,0 1 1,0 0-1,0-1 0,0 1 0,0-1 0,4 1 0,1-1-251,-1-1 1,0 0 0,1 0 0,-1-1-1,0 0 1,0 0 0,0 0 0,0-1-1,0 0 1,0 0 0,5-4 0,8-7-956,30-27 0,-17 10 474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01T04:03:2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554 397 7911,'0'0'5830,"14"-10"-5542,-2 2-218,-6 3-35,1 0-1,0 0 1,0 1 0,0 0-1,1 0 1,0 1 0,-1 0-1,1 0 1,0 1 0,0 0-1,16-2 1,868-79 1604,-790 71-1520,905-102 729,3 30-299,-598 66-255,-222 11-141,92-7 2293,-252 14-1538,-15-1 345,-14 1-1218,0-1 0,0 1 0,0 0 1,0 0-1,0 0 0,1 0 0,-1 0 0,0 0 0,0 0 0,0 0 0,1 0 0,-1 0 0,0 1 1,0-1-1,0 0 0,0 1 0,0-1 0,0 1 0,0 0 0,0-1 0,0 1 0,0 0 0,0-1 0,0 1 1,0 0-1,0 0 0,-1 0 0,1 0 0,0 0 0,-1 0 0,1 0 0,-1 0 0,1 0 0,-1 0 1,1 0-1,0 2 0,8 27 219,0 1 0,-2 0 0,6 50 0,-4-17-32,6 21 13,4 131 0,-17-51-150,-8 0 1,-39 248-1,40-386-69,3-13 8,0 0 0,-1 0 0,-9 23 0,10-33-20,0 0-1,-1 0 0,0 0 0,0 0 0,0-1 0,0 1 1,0-1-1,-1 0 0,0 0 0,1 0 0,-1 0 0,0-1 1,-1 1-1,1-1 0,0 0 0,-5 1 0,-10 4-6,0-2-1,-29 5 0,47-10 4,-248 30 57,-4-20-75,155-7-5,-766 32-169,494-21 124,-286 17-35,-806 121 60,1339-136 94,-213 1 0,333-17-19,-57-28-64,55 26 26,-11-1-2,14 3 4,1 0-1,0 0 1,0 0-1,0 0 0,0-1 1,0 1-1,0 0 0,0 0 1,0-1-1,0 1 0,0 0 1,0-1-1,0 1 1,0-1-1,0 0 0,0 1 1,0-1-1,-1-1 0,2 2 5,0 0 0,0 0 0,-1-1 0,1 1 0,0 0 0,0-1 0,0 1 0,0 0 0,-1-1 0,1 1 0,0 0 0,0-1 0,0 1 0,0 0 0,0-1 0,0 1 0,0-1 0,0 1 0,0 0 0,0-1 0,0 1 0,0 0 0,1-1 0,-1 1 0,0 0 0,0-1 0,0 1 0,0 0 0,1-1 0,-1 1 0,0 0 0,0 0 0,0-1 0,1 1 0,-1 0 0,1-1 0,10-8 16,-9 8-5,20-20-525,-2 0 0,24-33 0,-22 27-3352,6 3-6858,-18 17 7088,9-7-1606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4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27 585 5029,'0'0'6283,"-3"17"-5701,1-8-498,-18 126 1193,20-125-1159,-2 11 302,3 33 1,-1-48-359,1 0-1,0-1 0,0 1 1,1 0-1,-1-1 0,1 1 0,0-1 1,1 0-1,-1 0 0,6 9 1,-5-12-38,-1 0 1,0 0 0,1 0 0,-1 0-1,1-1 1,-1 1 0,1-1 0,0 1-1,0-1 1,0 0 0,0 0 0,0 0-1,0-1 1,0 1 0,0-1 0,0 1-1,0-1 1,0 0 0,0 0 0,6-1-1,1-1 8,0 1 0,-1-1-1,1 0 1,17-8 0,-17 6-13,-1-1 1,0 0 0,0-1 0,-1 0-1,0-1 1,0 1 0,0-1 0,-1-1-1,0 0 1,0 0 0,-1 0 0,0-1-1,9-16 1,1-9 90,-1-1-1,14-53 0,-15 46 45,-14 40-90,0 1-59,0 0-32,0 6 37,-1 0-1,0-1 0,0 0 0,0 1 0,-1-1 0,1 0 0,-4 5 1,-3 11 18,1 8 43,1 1 0,1 0 0,1-1 1,2 1-1,2 54 0,0-79-58,1 0 0,-1 0 0,1 0 0,-1 1 0,1-1 0,0 0 0,1-1 0,-1 1 0,1 0 0,0 0 1,0-1-1,0 1 0,0-1 0,1 1 0,-1-1 0,1 0 0,0 0 0,0 0 0,0 0 0,0-1 0,0 1 0,1-1 0,-1 0 0,1 0 0,0 0 0,-1 0 0,1-1 0,0 1 0,0-1 0,0 0 0,0 0 1,0-1-1,0 1 0,0-1 0,8 0 0,1 0 6,0-1-1,0-1 1,-1 0 0,1 0 0,0-1 0,-1-1 0,1 0 0,-1-1 0,0 0-1,-1-1 1,1 0 0,-1-1 0,0 0 0,11-10 0,-5 3-11,-1 0 0,-1-1 0,-1 0 1,0-1-1,-1-1 0,0 0 0,12-23 0,-13 15 11,0 0-1,-1-1 1,-2-1 0,11-47-1,-10 22 8,4-89 0,-10-53-83,-4 182 48,0-2-18,1-3 20,-1 0-1,-1-1 0,0 1 1,-1 0-1,-1 0 0,-9-30 1,11 46 5,1 0 0,0 1 0,0-1 0,-1 1 1,1-1-1,0 1 0,0-1 0,-1 1 0,1-1 0,0 1 0,-1 0 1,1-1-1,-1 1 0,1-1 0,-1 1 0,1 0 0,-1-1 1,1 1-1,-1 0 0,1 0 0,-1 0 0,1-1 0,-1 1 1,1 0-1,-1 0 0,0 0 0,1 0 0,-1 0 0,1 0 0,-1 0 1,1 0-1,-1 0 0,0 0 0,1 0 0,-1 0 0,1 0 1,-1 0-1,1 1 0,-1-1 0,1 0 0,-1 0 0,1 1 0,-1-1 1,1 0-1,-1 1 0,1-1 0,-1 1 0,1-1 0,0 0 1,-1 1-1,1-1 0,0 1 0,-1-1 0,1 2 0,-6 8 5,0 0 0,2 0 0,-1 1 0,1 0 0,1 0 0,-4 18 0,-7 75 117,11-79-111,-7 94 98,6 151-1,5-246-91,2 1-1,0-1 1,1 0-1,9 26 0,-9-38 6,0-1 0,0 1-1,2-1 1,-1 0 0,1 0-1,1-1 1,0 0 0,0 0-1,1-1 1,9 9 0,-11-14-9,-1 0 0,1 0 0,0 0 0,0-1 1,1 0-1,-1-1 0,1 1 0,0-1 0,-1 0 1,1-1-1,0 0 0,0 0 0,0 0 0,12-1 1,-7-1-9,0 1 0,0-2 0,0 0 0,-1 0 0,1-1 0,-1 0 0,20-9 0,-20 6 4,1-1 1,-1 1 0,-1-2-1,1 0 1,-1 0-1,0-1 1,-1 0 0,0 0-1,-1-1 1,9-12-1,-7 6 6,-1-1-1,0 1 1,-2-2-1,0 1 1,0-1-1,4-23 1,-1-17-2,-2 0 1,-3-1-1,-3-83 1,-3 110-26,1-137-104,0 168 115,0 1 1,0 0-1,0 0 0,0 0 1,0 0-1,0-1 0,0 1 1,0 0-1,0 0 0,0 0 0,0 0 1,0-1-1,-1 1 0,1 0 1,0 0-1,0 0 0,0 0 0,0 0 1,0-1-1,-1 1 0,1 0 1,0 0-1,0 0 0,0 0 0,0 0 1,-1 0-1,1 0 0,0 0 1,0 0-1,0 0 0,-1 0 1,1 0-1,0 0 0,0 0 0,0 0 1,0 0-1,-1 0 0,1 0 1,0 0-1,0 0 0,0 0 0,-1 0 1,1 0-1,0 0 0,0 0 1,0 0-1,0 0 0,-1 1 0,1-1 1,0 0-1,0 0 0,0 0 1,0 0-1,0 0 0,-1 1 1,1-1-1,0 0 0,0 0 0,-10 9 8,2 3 18,1 1 0,1-1 0,0 1-1,1 0 1,1 0 0,-6 23 0,-9 86 97,18-117-117,-6 62 44,2 0-1,8 114 0,-1-162-29,1 0 1,0-1-1,1 1 0,1-1 0,1 0 1,1 0-1,0-1 0,2 0 0,0 0 1,0-1-1,13 15 0,-13-19-371,1-1-1,0 0 0,1-1 0,0 0 1,1 0-1,0-2 0,0 1 0,1-2 0,0 1 1,0-2-1,1 0 0,0 0 0,0-2 1,21 5-1,-2-3-2362,-1-2-1,38-1 1,12-2-1863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436 1042 7015,'0'0'4911,"-22"-11"-4383,-71-34-52,90 44-436,-1-1 1,1 1-1,-1-1 1,1 1 0,-1 0-1,1 1 1,-1-1 0,0 1-1,1-1 1,-1 1-1,0 0 1,0 0 0,1 1-1,-1-1 1,0 1-1,1 0 1,-1 0 0,1 0-1,-1 0 1,1 0 0,-1 1-1,1 0 1,0 0-1,0 0 1,-5 4 0,-4 1 98,-5 5 36,0 0-1,1 1 0,0 1 0,1 1 0,1 0 1,0 1-1,1 0 0,-14 23 0,18-25-25,1 1 0,0 0-1,1 1 1,1-1-1,0 1 1,1 0 0,1 1-1,0-1 1,1 1 0,0 28-1,2-44-121,1 1 0,0 0 1,0 0-1,0 0 0,1-1 0,-1 1 0,0 0 0,1 0 0,-1-1 0,1 1 0,-1 0 0,1-1 0,0 1 0,0 0 0,0-1 0,0 1 0,0-1 0,0 1 0,0-1 0,0 0 0,1 1 0,-1-1 1,0 0-1,1 0 0,2 1 0,0 0 11,1-1 1,-1 0 0,1 0 0,0 0-1,-1 0 1,1-1 0,0 0-1,8 0 1,-3-1-11,0-1 0,0 0 0,-1 0 0,1-1 0,-1 0 0,0 0 0,0-1 0,0-1 0,0 1 0,-1-1 0,1-1 0,12-11 0,7-8 47,49-56 1,-74 77-73,27-31 24,-2-2-1,-2-1 1,-1-1 0,-2-1-1,20-48 1,-20 31-47,-2-2-1,-3 0 1,12-75-1,-13 28 0,2-113 0,-12-108 300,-12 328-327,0 4 54,1 0 0,0 0 0,0 1 0,1-1 0,0 1 0,0 0 0,0 0 0,1 0 0,-1 0 0,-1 11 0,1-6 8,-18 58 132,-21 129 1,12 75 227,23-167-147,10 137 0,-2-219-217,2 0 0,1 1 1,0-1-1,2-1 0,13 37 0,-15-52-79,0 1 1,0-1-1,1 1 0,0-2 0,0 1 0,1 0 0,0-1 0,0 0 0,1 0 0,-1-1 0,2 0 0,-1 0 0,1 0 0,0-1 0,0-1 0,0 1 0,12 4 0,-8-5-699,0-1-1,0 0 0,25 3 1,-19-5-1361,0-1 1,22-2 0,16-6-3659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5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361 101 4612,'0'0'6636,"-12"-6"-6102,5 3-432,3 0-48,0 1 1,0 0 0,-1 0-1,1 0 1,-10-2 0,12 4-29,0 0 0,0 0 0,1 0 0,-1 0 0,0 0 0,0 0 0,0 0 1,0 1-1,0-1 0,0 1 0,1-1 0,-1 1 0,0 0 0,0-1 0,1 1 0,-1 0 0,0 0 1,1 0-1,-1 1 0,1-1 0,0 0 0,-2 2 0,-16 19 196,2 0-1,1 1 1,0 1-1,2 1 1,1 0-1,1 0 1,1 2-1,1-1 1,1 1 0,2 1-1,1-1 1,1 1-1,-2 33 1,7-54-165,0-1 0,0 0 0,0 0-1,1 0 1,0 0 0,0 0 0,1-1 0,0 1 0,3 7 0,-4-11-25,0 1 0,1-1 0,-1 0 0,1 0 1,0 1-1,0-1 0,0-1 0,0 1 0,0 0 0,0 0 0,0-1 0,0 1 0,1-1 1,-1 0-1,1 1 0,-1-1 0,1 0 0,-1-1 0,1 1 0,0 0 0,-1-1 1,5 1-1,2 0 17,0-1 1,0 0 0,1-1-1,-1 0 1,0 0 0,0-1-1,0-1 1,0 1-1,0-1 1,-1 0 0,1-1-1,-1 0 1,0-1 0,0 1-1,-1-2 1,1 1 0,-1-1-1,0 0 1,0 0 0,8-11-1,-6 6-18,-1-1 0,0 0-1,0 0 1,-1-1 0,-1 0-1,0-1 1,0 1 0,-2-1-1,0 0 1,0 0 0,-1 0-1,1-21 1,-3 21-30,0 0 0,-1 0 0,-1 0 0,0 0 0,-1 0-1,-1 0 1,0 0 0,-7-20 0,6 27-66,1-1-1,-1 1 0,-1 0 1,1 0-1,-1 0 1,-1 0-1,1 1 1,-1 0-1,0 0 0,0 0 1,-1 1-1,0 0 1,0 0-1,0 1 1,-13-6-1,-8-1-1557,-1 2-1,-1 0 1,1 3 0,-39-5-1,23 3-925,-35-4-1716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8.1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164 142 4708,'0'0'2526,"-3"22"-1902,1-3-458,-3 19 250,1-1 0,3 41 1,13 121 1823,1 57-28,-13-201-1843,-3 135 796,0-155-882,-1 1-1,-2-1 0,-14 44 1,6-34 411,13-45-639,0 1 1,0-1-1,-1 0 1,1 0-1,0 0 1,0 0-1,0 0 1,0 0 0,0 0-1,-1-1 1,1 1-1,0 0 1,0-1-1,0 1 1,0-1-1,0 1 1,0-1-1,0 1 1,-2-2-1,-2-3-24,-1-1-1,1 1 1,0-1 0,0 0-1,1 0 1,0 0-1,0-1 1,0 0 0,1 0-1,0 0 1,0 0-1,-2-10 1,-3-16 58,-7-49-1,13 69-70,-11-118 3,7-214 1,7 305 4,10-182 68,-6 181-75,2 0 0,2 0 1,17-51-1,-24 85-25,1 1-1,0-1 1,-1 1-1,2 0 1,-1 0 0,1 0-1,0 1 1,9-11 0,-10 14 2,0-1 0,0 1 1,1 0-1,-1 0 0,0 0 1,1 0-1,-1 1 1,1 0-1,0-1 0,-1 1 1,1 1-1,0-1 0,0 0 1,-1 1-1,1 0 0,0 0 1,7 1-1,-4 0 4,0 0-1,1 1 1,-1 0-1,0 0 1,0 1-1,0 0 0,-1 0 1,1 1-1,11 8 1,5 5-2,25 25 0,-40-35 1,3 3 4,-1 1 1,0 0 0,0 1-1,-1 0 1,-1 0 0,0 1-1,0 0 1,5 16 0,-10-23 5,-1 1 1,1-1-1,-1 1 1,-1 0-1,1 0 1,-1 0-1,-1-1 1,1 1 0,-1 0-1,0 0 1,-1 0-1,0 0 1,0 0-1,0 0 1,-1 0 0,0 0-1,0-1 1,-1 1-1,-4 8 1,-2-1 5,-1-1 0,-1 0-1,1-1 1,-2 0 0,0 0 0,0-2 0,-1 1 0,-18 10 0,-4-1-115,0 0 0,-45 17 0,66-31-1054,-24 8 2014,26-11-5487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8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4228,'0'0'2450,"3"-21"-1798,10-68-38,-12 83-514,0 1 1,0 0 0,1 0-1,0 0 1,0 0 0,0 0-1,1 0 1,-1 0 0,1 1-1,0-1 1,1 1 0,-1 0-1,1 0 1,0 0 0,-1 0-1,2 1 1,-1 0 0,0-1 0,1 1-1,0 1 1,-1-1 0,1 1-1,0 0 1,0 0 0,1 0-1,-1 1 1,0 0 0,0 0-1,1 0 1,-1 1 0,1-1-1,-1 1 1,0 1 0,1-1-1,-1 1 1,0 0 0,1 0 0,-1 0-1,0 1 1,0 0 0,0 0-1,7 4 1,1 2 29,-1 0 0,0 1 1,-1 1-1,0 0 0,-1 0 1,1 1-1,-2 1 0,14 19 0,-12-13 24,-1-1-1,-1 1 0,-1 0 1,0 1-1,9 36 1,-15-45-103,0 0 1,-1 0 0,0 0 0,0 0-1,-1 0 1,0 0 0,-1 0-1,-1 1 1,1-1 0,-1 0 0,-1-1-1,-7 19 1,7-22-24,0 1-1,-1-1 1,0 1-1,0-1 1,0 0-1,-1-1 1,0 1-1,0-1 1,-1 0-1,1 0 1,-1-1 0,0 1-1,-1-1 1,1-1-1,0 1 1,-1-1-1,0 0 1,-9 2-1,14-4-11,-1 0-1,1 0 0,-1 0 0,1 0 1,-1-1-1,1 0 0,-1 1 0,1-1 1,-1 0-1,1 0 0,-1 0 0,1-1 1,-1 1-1,0-1 0,1 1 0,0-1 1,-1 0-1,1 0 0,-1 0 0,1 0 1,0 0-1,0 0 0,0-1 0,-4-2 1,4 0-3,-1 1 0,1-1 0,0 1 0,1-1 0,-1 0 0,1 0 0,-1 0 0,1 0 0,0 0 0,1 0 0,-1 0 0,1 0 0,0 0 0,0-6 0,1-7-12,0 1 1,1-1-1,1 1 0,0-1 0,1 1 1,1 0-1,1 1 0,0-1 1,1 1-1,1 0 0,0 1 1,1 0-1,0 0 0,1 1 1,17-17-1,-18 20 22,1 1-1,1-1 1,0 2 0,0 0-1,1 0 1,-1 1 0,2 0 0,-1 1-1,1 1 1,0 0 0,0 0-1,0 1 1,1 1 0,0 1 0,-1 0-1,1 0 1,0 1 0,0 1-1,14 1 1,-21 1 3,1 0 0,-1 0 0,0 0-1,0 1 1,0 0 0,-1 0 0,1 1 0,-1-1 0,0 2 0,0-1 0,0 1-1,0-1 1,-1 2 0,0-1 0,0 1 0,0-1 0,-1 1 0,5 8-1,5 10 153,0 1-1,-2 0 1,13 40-1,-17-42-113,0 0-1,-2 0 1,-1 1-1,-1 0 1,-1 0-1,-1 0 1,-1 1-1,-1-1 1,-5 34-1,-18 16-287,23-74 144,-1 0 0,1 0 0,0 0-1,0 0 1,-1 0 0,1 0 0,0 0-1,0 0 1,-1 0 0,1 0 0,0 0-1,0 0 1,-1 0 0,1 0 0,0 0-1,0 0 1,-1 0 0,1 0 0,0 0-1,0 0 1,0 0 0,-1 0 0,1 0-1,0 0 1,0 0 0,-1-1 0,1 1-1,0 0 1,0 0 0,0 0 0,0 0-1,-1-1 1,1 1 0,0 0 0,0 0-1,0-1 1,-9-8-2668,6 3 1589,1-1-1,-1 0 1,1-1 0,0 1 0,1 0 0,-1-9-1,-1-32-3041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9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6406,'0'0'4132,"0"2"-3988,-3 14-234,0 0 0,1 0-1,1 26 1,-2 14-606,-9 38-965,1-6-915,0 107 1,11-185 2367,1 0-1,-1 0 0,2 0 0,-1 0 0,1 0 1,1 0-1,0-1 0,6 15 0,14 17-629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09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1 551 4644,'0'0'3460,"17"-3"-2884,3 1-282,33-1-1,-51 3-254,0 0 0,0 0-1,0 1 1,0-1 0,0 1-1,0-1 1,0 1 0,0 0 0,0 0-1,0 0 1,-1 0 0,1 0-1,0 0 1,-1 1 0,1-1-1,-1 0 1,1 1 0,-1-1-1,0 1 1,0 0 0,1-1-1,-1 1 1,0 0 0,-1 0-1,1-1 1,0 1 0,0 0-1,0 4 1,2 1 110,3 12 110,0 0-1,-1 1 1,-1 0-1,-1 0 1,0 0 0,-2 0-1,0 0 1,-4 36 0,-6-30-76,7-24-95,1 0-1,0 1 1,0-1-1,0 0 1,1 0 0,-1 1-1,0-1 1,0 4-1,-5-51 265,7 26-341,1 0-1,0 1 0,1-1 0,1 0 0,1 1 0,1 0 0,0 0 1,1 0-1,13-21 0,-14 26 6,1 0 1,0 1 0,1 0-1,0 1 1,1-1 0,1 1-1,-1 1 1,21-16-1,-28 24-15,0 1 1,0-1-1,0 1 0,0 0 0,0 0 0,1 0 0,-1 0 0,0 0 1,1 0-1,-1 1 0,1-1 0,-1 1 0,1 0 0,-1 0 0,1-1 0,-1 2 1,1-1-1,-1 0 0,1 0 0,3 2 0,-2 0 8,-1-1 0,0 1 0,0 0 0,0 0 1,0 1-1,0-1 0,0 0 0,-1 1 0,1 0 0,-1 0 0,1 0 0,2 4 0,3 9 56,0 0 0,-1 1 0,0-1 0,5 26 0,-11-41-62,20 76 286,-6-17-25,43 105 0,-57-163-248,0 1 0,1 0 0,-1-1 0,1 1 0,-1-1 0,1 1 1,0-1-1,0 0 0,0 1 0,0-1 0,1 0 0,-1-1 0,0 1 0,1 0 0,0-1 0,-1 1 0,1-1 1,0 0-1,2 1 0,0-1 0,-1 0 0,0-1-1,0 0 1,1 0 0,-1 0 0,0 0 0,0-1 0,0 1 0,1-1 0,-1 0 0,0 0 0,4-3 0,5-1 13,0-2-1,0 0 1,-1-1 0,0 0 0,-1-1 0,21-19 0,-14 10-33,-1-2-1,-1 0 1,-1-1-1,-1 0 0,-1-1 1,-1-1-1,19-47 1,-18 32 11,-2-1 0,-2-1 1,-1 0-1,2-54 0,-3 16 29,-4 0-1,-13-145 1,4 191-20,5 32-19,1 0 0,-1-1 0,1 1 0,-1 0 0,1 0 0,-1 0 0,1 0 0,-1-1 0,1 1 0,-1 0 0,1 0 0,-1 0 0,1 0 0,-1 0 0,1 0 0,-1 0 0,1 0 0,-1 1 0,1-1 0,-1 0-1,1 0 1,-1 0 0,1 0 0,-1 1 0,1-1 0,0 0 0,-1 1 0,1-1 0,-1 1 0,-3 3 3,0 0-1,1 1 1,0-1-1,0 1 0,1 0 1,-1 0-1,1 0 1,0 0-1,0 0 1,1 1-1,-2 8 1,-1 9 0,-2 33 1,3 28 80,4 0 0,4 1 0,3-1 0,4-1 0,24 91 0,-28-146 24,-1 1 1,-2 1-1,2 50 0,-6-79-96,-1 0 0,0 1 0,0-1 0,0 0 0,-1 0 0,1 0 0,0 1 0,0-1 0,-1 0 0,1 0 0,0 0 0,-1 0 0,0 0 0,1 0 0,-1 1 0,1-1 0,-1 0 0,0-1 0,0 1 0,0 0 0,1 0 0,-1 0 0,0 0 0,0-1 0,0 1 0,0 0-1,0-1 1,0 1 0,-1-1 0,1 1 0,0-1 0,0 1 0,0-1 0,-2 0 0,0 0-3,1 0 0,0 0-1,0 0 1,0 0 0,0 0-1,0-1 1,0 1 0,0-1-1,0 0 1,0 0 0,0 1-1,0-1 1,0 0 0,0-1-1,0 1 1,1 0 0,-1 0 0,-3-4-1,0-1-6,0-1 1,1 1-1,0-1 0,0 0 0,0 0 0,1 0 0,0-1 1,0 1-1,1-1 0,0 0 0,1 1 0,-1-1 0,1 0 1,1 0-1,0 0 0,0 0 0,0 0 0,2-9 0,-1 10-6,1 0 0,-1 1 0,1-1 0,0 0 0,1 1 0,0-1 0,0 1-1,0 0 1,1 0 0,0 0 0,0 1 0,0-1 0,1 1 0,0 0-1,0 0 1,0 0 0,0 1 0,1 0 0,0 0 0,12-6 0,10 0-52,0 1 0,1 1 0,0 1 0,1 2 0,35-2 1,29-6-2797,-71 9 328,-1-1 0,26-10 0,-15 3-1002,-4-2 358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276 19 4324,'0'0'1233,"-14"18"-1121,-48 53-16,58-67-85,0 0 0,0 0 0,0 0 0,-1 0 0,0-1-1,0 0 1,0 0 0,0 0 0,0 0 0,-1-1 0,1 0-1,-1 0 1,1 0 0,-11 1 0,3-1 19,5 0 37,0 0 1,0-1-1,0 0 1,0-1-1,-15 0 1,21 0-40,0 0 0,0-1 0,1 1 0,-1 0 0,0-1 0,1 1 0,-1-1 0,1 1 0,-1-1-1,1 0 1,-1 0 0,1 1 0,-1-1 0,1 0 0,0-1 0,-1 1 0,1 0 0,0 0 0,0 0 0,0-1 0,0 1 0,0-1 0,0 1 0,0 0 0,1-1 0,-1 0 0,0 1 0,1-1 0,-1 1 0,1-1 0,0 0 0,-1 1 0,1-3 0,0-1 17,0 0 1,0 1 0,1-1 0,0 0-1,-1 0 1,2 1 0,-1-1 0,0 1-1,1-1 1,0 1 0,0-1 0,0 1-1,1 0 1,0 0 0,-1 0 0,1 0-1,0 1 1,1-1 0,-1 1-1,1 0 1,0 0 0,-1 0 0,1 0-1,0 1 1,1-1 0,-1 1 0,0 0-1,6-1 1,-2 0 28,0 0 0,1 1 0,-1 0 0,1 1 0,-1-1 0,1 2-1,0-1 1,0 1 0,-1 1 0,1-1 0,-1 1 0,1 1 0,0 0 0,-1 0 0,10 4 0,-6 0-290,1 1 1,-2 0-1,1 0 1,-1 1-1,17 15 1,44 53-2040,-39-39 1559,-30-35 476,-1 1 1,1-1 0,0 0 0,0 0 0,1 0 0,-1 0 0,0 0-1,1-1 1,-1 1 0,1-1 0,4 1 0,42 5-1319,-49-7 1531,38 3-852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1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77 473 2851,'0'0'3496,"12"24"-2780,39 82 74,-42-85-422,-1 0 1,-1 1-1,-1 0 0,-1 0 1,0 0-1,1 31 0,-2-18 81,2 21 1104,-4 111 1,-6-132-519,4-35-990,0 0 0,-1 0 0,1 1 0,0-1 0,-1 0 0,1 1 0,0-1 0,0 0 0,-1 0 0,1 1 0,0-1 0,-1 0 0,1 0-1,0 0 1,-1 0 0,1 1 0,-1-1 0,1 0 0,0 0 0,-1 0 0,1 0 0,-1 0 0,1 0 0,0 0 0,-1 0 0,1 0 0,-1 0 0,1 0 0,0 0 0,-1-1 0,1 1 0,-1 0 0,-14-4 83,10 0-95,1 0 0,-1 0 0,1 0-1,0-1 1,0 0 0,1 1 0,-1-1-1,1 0 1,0-1 0,0 1 0,-3-11-1,-3-8 23,-7-35-1,15 54-43,-20-91 105,4-1 1,5 0-1,3 0 0,6-130 1,4 203-122,1 0 0,1-1 0,1 1 0,1 0 0,1 1 0,12-32 1,-14 47 1,0 1 1,0-1 0,1 0 0,0 1 0,0 0 0,0 0 0,1 1 0,0-1 0,7-5 0,-7 8 2,0 1 1,-1-1-1,1 1 1,0 0-1,1 0 1,-1 0-1,0 1 1,1 0-1,-1 1 1,1-1-1,0 1 1,0 0-1,6 1 1,-2-1 6,0 1 0,0 1 0,0 0-1,0 0 1,0 1 0,17 6 0,-20-5 9,-1 0 0,0 1 0,0 0 0,0 0 0,0 1 0,-1 0 0,1 0 0,-1 0 0,10 12 0,-9-8 1,0 0-1,0 1 1,0 0-1,-1 0 1,-1 1-1,0 0 1,0 0 0,-1 0-1,-1 0 1,5 22-1,-7-23-9,0-1 0,0 1 0,-1 0 0,0-1-1,-1 1 1,0 0 0,-1-1 0,0 1 0,0-1-1,-1 0 1,0 1 0,-1-1 0,-7 14 0,-3-1 2,-1-1 0,-1-1 1,0 0-1,-2-1 1,0-1-1,-27 20 1,-131 85-36,136-97-30,14-11-32,18-11-79,1 0 0,-1 0-1,1 1 1,-11 10 0,34-20-4010,-3-1 2018,0 0 1,23-16-1,0 1-860,8-3-184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11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2787,'0'0'3817,"21"-18"-3252,72-55-9,-87 68-473,0 1 1,0 0 0,0 0-1,1 1 1,0 0-1,0 0 1,0 0 0,0 1-1,0 0 1,14-2 0,-1 1 127,61-15 722,1 3-1,154-7 1,-239 23-964,-1 0 1,1 0-1,0 0 0,1 1 1,-1-1-1,0 1 1,0-1-1,-2 3 0,-12 7-142,-14 2-388,0-1-1,-2-1 1,-58 12-1,-106 2-1585,134-25 2777,63 0-590,0-1 1,0 0-1,0 1 1,0-1-1,0 1 1,0-1-1,0 0 1,0 1 0,1-1-1,-1 1 1,0-1-1,0 1 1,1-1-1,-1 1 1,0-1-1,1 1 1,-1-1-1,1 1 1,-1-1-1,1 1 1,-1-1-1,0 1 1,1 0 0,-1-1-1,1 1 1,0 0-1,-1 0 1,1-1-1,-1 1 1,1 0-1,-1 0 1,1 0-1,0 0 1,-1 0-1,1-1 1,-1 1-1,1 0 1,0 0 0,-1 1-1,1-1 1,-1 0-1,1 0 1,1 0-1,1 1 44,0 0 0,0-1 0,0 1 0,0 0 0,-1 1 0,1-1 0,5 3 0,0 3 57,0 0-1,-1 1 1,0 0-1,0 0 0,0 0 1,-1 1-1,-1-1 1,1 2-1,-1-1 0,-1 0 1,0 1-1,0 0 1,2 12-1,4 18 337,10 79 0,-5 116 145,-13-183-587,-2-48-62,0 0 1,1 0-1,-1 0 1,1 0-1,0 0 0,0 0 1,0 0-1,0-1 0,1 1 1,2 4-1,-3-6-42,0-1 0,1 1 0,-1-1 0,1 1 1,-1-1-1,1 1 0,0-1 0,0 0 0,-1 0 0,1 0 0,0 0 0,0 0 0,0 0 0,0-1 0,0 1 0,0-1 0,0 1 1,0-1-1,1 0 0,2 0 0,2 0-195,0-1 0,-1 0 0,1 0 0,-1-1 0,1 0 0,-1 0 0,1-1 0,-1 1 1,0-1-1,0 0 0,-1-1 0,1 0 0,6-5 0,9-8-649,-2-1 1,18-20-1,-9 8 95,-2-1 0,-2-1 0,0-1 1,19-38-1,-16 14 22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0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5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6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9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40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64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08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2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F78B2-B6DC-48A3-BC11-079814401D6A}" type="datetimeFigureOut">
              <a:rPr lang="en-US" smtClean="0"/>
              <a:t>3/20/2023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04FA7-C17F-411D-8BAD-968CB61C1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.png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63" Type="http://schemas.openxmlformats.org/officeDocument/2006/relationships/image" Target="../media/image32.png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107" Type="http://schemas.openxmlformats.org/officeDocument/2006/relationships/image" Target="../media/image54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123" Type="http://schemas.openxmlformats.org/officeDocument/2006/relationships/image" Target="../media/image62.png"/><Relationship Id="rId128" Type="http://schemas.openxmlformats.org/officeDocument/2006/relationships/customXml" Target="../ink/ink64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113" Type="http://schemas.openxmlformats.org/officeDocument/2006/relationships/image" Target="../media/image57.png"/><Relationship Id="rId118" Type="http://schemas.openxmlformats.org/officeDocument/2006/relationships/customXml" Target="../ink/ink59.xml"/><Relationship Id="rId134" Type="http://schemas.openxmlformats.org/officeDocument/2006/relationships/customXml" Target="../ink/ink67.xml"/><Relationship Id="rId139" Type="http://schemas.openxmlformats.org/officeDocument/2006/relationships/image" Target="../media/image70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108" Type="http://schemas.openxmlformats.org/officeDocument/2006/relationships/customXml" Target="../ink/ink54.xml"/><Relationship Id="rId124" Type="http://schemas.openxmlformats.org/officeDocument/2006/relationships/customXml" Target="../ink/ink62.xml"/><Relationship Id="rId129" Type="http://schemas.openxmlformats.org/officeDocument/2006/relationships/image" Target="../media/image65.png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40" Type="http://schemas.openxmlformats.org/officeDocument/2006/relationships/customXml" Target="../ink/ink7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49" Type="http://schemas.openxmlformats.org/officeDocument/2006/relationships/image" Target="../media/image25.png"/><Relationship Id="rId114" Type="http://schemas.openxmlformats.org/officeDocument/2006/relationships/customXml" Target="../ink/ink57.xml"/><Relationship Id="rId119" Type="http://schemas.openxmlformats.org/officeDocument/2006/relationships/image" Target="../media/image60.png"/><Relationship Id="rId44" Type="http://schemas.openxmlformats.org/officeDocument/2006/relationships/customXml" Target="../ink/ink22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130" Type="http://schemas.openxmlformats.org/officeDocument/2006/relationships/customXml" Target="../ink/ink65.xml"/><Relationship Id="rId135" Type="http://schemas.openxmlformats.org/officeDocument/2006/relationships/image" Target="../media/image68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image" Target="../media/image55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3.png"/><Relationship Id="rId141" Type="http://schemas.openxmlformats.org/officeDocument/2006/relationships/image" Target="../media/image71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110" Type="http://schemas.openxmlformats.org/officeDocument/2006/relationships/customXml" Target="../ink/ink55.xml"/><Relationship Id="rId115" Type="http://schemas.openxmlformats.org/officeDocument/2006/relationships/image" Target="../media/image58.png"/><Relationship Id="rId131" Type="http://schemas.openxmlformats.org/officeDocument/2006/relationships/image" Target="../media/image66.png"/><Relationship Id="rId136" Type="http://schemas.openxmlformats.org/officeDocument/2006/relationships/customXml" Target="../ink/ink68.xml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121" Type="http://schemas.openxmlformats.org/officeDocument/2006/relationships/image" Target="../media/image61.png"/><Relationship Id="rId142" Type="http://schemas.openxmlformats.org/officeDocument/2006/relationships/customXml" Target="../ink/ink71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Relationship Id="rId116" Type="http://schemas.openxmlformats.org/officeDocument/2006/relationships/customXml" Target="../ink/ink58.xml"/><Relationship Id="rId137" Type="http://schemas.openxmlformats.org/officeDocument/2006/relationships/image" Target="../media/image69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62" Type="http://schemas.openxmlformats.org/officeDocument/2006/relationships/customXml" Target="../ink/ink31.xml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111" Type="http://schemas.openxmlformats.org/officeDocument/2006/relationships/image" Target="../media/image56.png"/><Relationship Id="rId132" Type="http://schemas.openxmlformats.org/officeDocument/2006/relationships/customXml" Target="../ink/ink66.xml"/><Relationship Id="rId15" Type="http://schemas.openxmlformats.org/officeDocument/2006/relationships/image" Target="../media/image8.png"/><Relationship Id="rId36" Type="http://schemas.openxmlformats.org/officeDocument/2006/relationships/customXml" Target="../ink/ink18.xml"/><Relationship Id="rId57" Type="http://schemas.openxmlformats.org/officeDocument/2006/relationships/image" Target="../media/image29.png"/><Relationship Id="rId106" Type="http://schemas.openxmlformats.org/officeDocument/2006/relationships/customXml" Target="../ink/ink53.xml"/><Relationship Id="rId127" Type="http://schemas.openxmlformats.org/officeDocument/2006/relationships/image" Target="../media/image64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customXml" Target="../ink/ink26.xml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122" Type="http://schemas.openxmlformats.org/officeDocument/2006/relationships/customXml" Target="../ink/ink61.xml"/><Relationship Id="rId143" Type="http://schemas.openxmlformats.org/officeDocument/2006/relationships/image" Target="../media/image72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26" Type="http://schemas.openxmlformats.org/officeDocument/2006/relationships/customXml" Target="../ink/ink13.xml"/><Relationship Id="rId47" Type="http://schemas.openxmlformats.org/officeDocument/2006/relationships/image" Target="../media/image24.png"/><Relationship Id="rId68" Type="http://schemas.openxmlformats.org/officeDocument/2006/relationships/customXml" Target="../ink/ink34.xml"/><Relationship Id="rId89" Type="http://schemas.openxmlformats.org/officeDocument/2006/relationships/image" Target="../media/image45.png"/><Relationship Id="rId112" Type="http://schemas.openxmlformats.org/officeDocument/2006/relationships/customXml" Target="../ink/ink56.xml"/><Relationship Id="rId133" Type="http://schemas.openxmlformats.org/officeDocument/2006/relationships/image" Target="../media/image67.png"/><Relationship Id="rId16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0.png"/><Relationship Id="rId299" Type="http://schemas.openxmlformats.org/officeDocument/2006/relationships/customXml" Target="../ink/ink221.xml"/><Relationship Id="rId21" Type="http://schemas.openxmlformats.org/officeDocument/2006/relationships/image" Target="../media/image82.png"/><Relationship Id="rId63" Type="http://schemas.openxmlformats.org/officeDocument/2006/relationships/image" Target="../media/image103.png"/><Relationship Id="rId159" Type="http://schemas.openxmlformats.org/officeDocument/2006/relationships/image" Target="../media/image151.png"/><Relationship Id="rId324" Type="http://schemas.openxmlformats.org/officeDocument/2006/relationships/image" Target="../media/image233.png"/><Relationship Id="rId366" Type="http://schemas.openxmlformats.org/officeDocument/2006/relationships/image" Target="../media/image254.png"/><Relationship Id="rId170" Type="http://schemas.openxmlformats.org/officeDocument/2006/relationships/customXml" Target="../ink/ink156.xml"/><Relationship Id="rId226" Type="http://schemas.openxmlformats.org/officeDocument/2006/relationships/customXml" Target="../ink/ink184.xml"/><Relationship Id="rId268" Type="http://schemas.openxmlformats.org/officeDocument/2006/relationships/image" Target="../media/image205.png"/><Relationship Id="rId32" Type="http://schemas.openxmlformats.org/officeDocument/2006/relationships/customXml" Target="../ink/ink87.xml"/><Relationship Id="rId74" Type="http://schemas.openxmlformats.org/officeDocument/2006/relationships/customXml" Target="../ink/ink108.xml"/><Relationship Id="rId128" Type="http://schemas.openxmlformats.org/officeDocument/2006/relationships/customXml" Target="../ink/ink135.xml"/><Relationship Id="rId335" Type="http://schemas.openxmlformats.org/officeDocument/2006/relationships/customXml" Target="../ink/ink239.xml"/><Relationship Id="rId5" Type="http://schemas.openxmlformats.org/officeDocument/2006/relationships/image" Target="../media/image74.png"/><Relationship Id="rId181" Type="http://schemas.openxmlformats.org/officeDocument/2006/relationships/image" Target="../media/image162.png"/><Relationship Id="rId237" Type="http://schemas.openxmlformats.org/officeDocument/2006/relationships/image" Target="../media/image190.png"/><Relationship Id="rId279" Type="http://schemas.openxmlformats.org/officeDocument/2006/relationships/customXml" Target="../ink/ink211.xml"/><Relationship Id="rId43" Type="http://schemas.openxmlformats.org/officeDocument/2006/relationships/image" Target="../media/image93.png"/><Relationship Id="rId139" Type="http://schemas.openxmlformats.org/officeDocument/2006/relationships/image" Target="../media/image141.png"/><Relationship Id="rId290" Type="http://schemas.openxmlformats.org/officeDocument/2006/relationships/image" Target="../media/image216.png"/><Relationship Id="rId304" Type="http://schemas.openxmlformats.org/officeDocument/2006/relationships/image" Target="../media/image223.png"/><Relationship Id="rId346" Type="http://schemas.openxmlformats.org/officeDocument/2006/relationships/image" Target="../media/image244.png"/><Relationship Id="rId85" Type="http://schemas.openxmlformats.org/officeDocument/2006/relationships/image" Target="../media/image114.png"/><Relationship Id="rId150" Type="http://schemas.openxmlformats.org/officeDocument/2006/relationships/customXml" Target="../ink/ink146.xml"/><Relationship Id="rId192" Type="http://schemas.openxmlformats.org/officeDocument/2006/relationships/customXml" Target="../ink/ink167.xml"/><Relationship Id="rId206" Type="http://schemas.openxmlformats.org/officeDocument/2006/relationships/customXml" Target="../ink/ink174.xml"/><Relationship Id="rId248" Type="http://schemas.openxmlformats.org/officeDocument/2006/relationships/customXml" Target="../ink/ink195.xml"/><Relationship Id="rId12" Type="http://schemas.openxmlformats.org/officeDocument/2006/relationships/customXml" Target="../ink/ink77.xml"/><Relationship Id="rId108" Type="http://schemas.openxmlformats.org/officeDocument/2006/relationships/customXml" Target="../ink/ink125.xml"/><Relationship Id="rId315" Type="http://schemas.openxmlformats.org/officeDocument/2006/relationships/customXml" Target="../ink/ink229.xml"/><Relationship Id="rId357" Type="http://schemas.openxmlformats.org/officeDocument/2006/relationships/customXml" Target="../ink/ink250.xml"/><Relationship Id="rId54" Type="http://schemas.openxmlformats.org/officeDocument/2006/relationships/customXml" Target="../ink/ink98.xml"/><Relationship Id="rId96" Type="http://schemas.openxmlformats.org/officeDocument/2006/relationships/customXml" Target="../ink/ink119.xml"/><Relationship Id="rId161" Type="http://schemas.openxmlformats.org/officeDocument/2006/relationships/image" Target="../media/image152.png"/><Relationship Id="rId217" Type="http://schemas.openxmlformats.org/officeDocument/2006/relationships/image" Target="../media/image180.png"/><Relationship Id="rId259" Type="http://schemas.openxmlformats.org/officeDocument/2006/relationships/customXml" Target="../ink/ink201.xml"/><Relationship Id="rId23" Type="http://schemas.openxmlformats.org/officeDocument/2006/relationships/image" Target="../media/image83.png"/><Relationship Id="rId119" Type="http://schemas.openxmlformats.org/officeDocument/2006/relationships/image" Target="../media/image131.png"/><Relationship Id="rId270" Type="http://schemas.openxmlformats.org/officeDocument/2006/relationships/image" Target="../media/image206.png"/><Relationship Id="rId326" Type="http://schemas.openxmlformats.org/officeDocument/2006/relationships/image" Target="../media/image234.png"/><Relationship Id="rId65" Type="http://schemas.openxmlformats.org/officeDocument/2006/relationships/image" Target="../media/image104.png"/><Relationship Id="rId130" Type="http://schemas.openxmlformats.org/officeDocument/2006/relationships/customXml" Target="../ink/ink136.xml"/><Relationship Id="rId368" Type="http://schemas.openxmlformats.org/officeDocument/2006/relationships/image" Target="../media/image255.png"/><Relationship Id="rId172" Type="http://schemas.openxmlformats.org/officeDocument/2006/relationships/customXml" Target="../ink/ink157.xml"/><Relationship Id="rId228" Type="http://schemas.openxmlformats.org/officeDocument/2006/relationships/customXml" Target="../ink/ink185.xml"/><Relationship Id="rId281" Type="http://schemas.openxmlformats.org/officeDocument/2006/relationships/customXml" Target="../ink/ink212.xml"/><Relationship Id="rId337" Type="http://schemas.openxmlformats.org/officeDocument/2006/relationships/customXml" Target="../ink/ink240.xml"/><Relationship Id="rId34" Type="http://schemas.openxmlformats.org/officeDocument/2006/relationships/customXml" Target="../ink/ink88.xml"/><Relationship Id="rId76" Type="http://schemas.openxmlformats.org/officeDocument/2006/relationships/customXml" Target="../ink/ink109.xml"/><Relationship Id="rId141" Type="http://schemas.openxmlformats.org/officeDocument/2006/relationships/image" Target="../media/image142.png"/><Relationship Id="rId7" Type="http://schemas.openxmlformats.org/officeDocument/2006/relationships/image" Target="../media/image75.png"/><Relationship Id="rId183" Type="http://schemas.openxmlformats.org/officeDocument/2006/relationships/image" Target="../media/image163.png"/><Relationship Id="rId239" Type="http://schemas.openxmlformats.org/officeDocument/2006/relationships/image" Target="../media/image191.png"/><Relationship Id="rId250" Type="http://schemas.openxmlformats.org/officeDocument/2006/relationships/customXml" Target="../ink/ink196.xml"/><Relationship Id="rId292" Type="http://schemas.openxmlformats.org/officeDocument/2006/relationships/image" Target="../media/image217.png"/><Relationship Id="rId306" Type="http://schemas.openxmlformats.org/officeDocument/2006/relationships/image" Target="../media/image224.png"/><Relationship Id="rId45" Type="http://schemas.openxmlformats.org/officeDocument/2006/relationships/image" Target="../media/image94.png"/><Relationship Id="rId87" Type="http://schemas.openxmlformats.org/officeDocument/2006/relationships/image" Target="../media/image115.png"/><Relationship Id="rId110" Type="http://schemas.openxmlformats.org/officeDocument/2006/relationships/customXml" Target="../ink/ink126.xml"/><Relationship Id="rId348" Type="http://schemas.openxmlformats.org/officeDocument/2006/relationships/image" Target="../media/image245.png"/><Relationship Id="rId152" Type="http://schemas.openxmlformats.org/officeDocument/2006/relationships/customXml" Target="../ink/ink147.xml"/><Relationship Id="rId194" Type="http://schemas.openxmlformats.org/officeDocument/2006/relationships/customXml" Target="../ink/ink168.xml"/><Relationship Id="rId208" Type="http://schemas.openxmlformats.org/officeDocument/2006/relationships/customXml" Target="../ink/ink175.xml"/><Relationship Id="rId261" Type="http://schemas.openxmlformats.org/officeDocument/2006/relationships/customXml" Target="../ink/ink202.xml"/><Relationship Id="rId14" Type="http://schemas.openxmlformats.org/officeDocument/2006/relationships/customXml" Target="../ink/ink78.xml"/><Relationship Id="rId56" Type="http://schemas.openxmlformats.org/officeDocument/2006/relationships/customXml" Target="../ink/ink99.xml"/><Relationship Id="rId317" Type="http://schemas.openxmlformats.org/officeDocument/2006/relationships/customXml" Target="../ink/ink230.xml"/><Relationship Id="rId359" Type="http://schemas.openxmlformats.org/officeDocument/2006/relationships/customXml" Target="../ink/ink251.xml"/><Relationship Id="rId98" Type="http://schemas.openxmlformats.org/officeDocument/2006/relationships/customXml" Target="../ink/ink120.xml"/><Relationship Id="rId121" Type="http://schemas.openxmlformats.org/officeDocument/2006/relationships/image" Target="../media/image132.png"/><Relationship Id="rId163" Type="http://schemas.openxmlformats.org/officeDocument/2006/relationships/image" Target="../media/image153.png"/><Relationship Id="rId219" Type="http://schemas.openxmlformats.org/officeDocument/2006/relationships/image" Target="../media/image181.png"/><Relationship Id="rId370" Type="http://schemas.openxmlformats.org/officeDocument/2006/relationships/image" Target="../media/image256.png"/><Relationship Id="rId230" Type="http://schemas.openxmlformats.org/officeDocument/2006/relationships/customXml" Target="../ink/ink186.xml"/><Relationship Id="rId25" Type="http://schemas.openxmlformats.org/officeDocument/2006/relationships/image" Target="../media/image84.png"/><Relationship Id="rId67" Type="http://schemas.openxmlformats.org/officeDocument/2006/relationships/image" Target="../media/image105.png"/><Relationship Id="rId272" Type="http://schemas.openxmlformats.org/officeDocument/2006/relationships/image" Target="../media/image207.png"/><Relationship Id="rId328" Type="http://schemas.openxmlformats.org/officeDocument/2006/relationships/image" Target="../media/image235.png"/><Relationship Id="rId132" Type="http://schemas.openxmlformats.org/officeDocument/2006/relationships/customXml" Target="../ink/ink137.xml"/><Relationship Id="rId174" Type="http://schemas.openxmlformats.org/officeDocument/2006/relationships/customXml" Target="../ink/ink158.xml"/><Relationship Id="rId241" Type="http://schemas.openxmlformats.org/officeDocument/2006/relationships/image" Target="../media/image192.png"/><Relationship Id="rId36" Type="http://schemas.openxmlformats.org/officeDocument/2006/relationships/customXml" Target="../ink/ink89.xml"/><Relationship Id="rId283" Type="http://schemas.openxmlformats.org/officeDocument/2006/relationships/customXml" Target="../ink/ink213.xml"/><Relationship Id="rId339" Type="http://schemas.openxmlformats.org/officeDocument/2006/relationships/customXml" Target="../ink/ink241.xml"/><Relationship Id="rId78" Type="http://schemas.openxmlformats.org/officeDocument/2006/relationships/customXml" Target="../ink/ink110.xml"/><Relationship Id="rId99" Type="http://schemas.openxmlformats.org/officeDocument/2006/relationships/image" Target="../media/image121.png"/><Relationship Id="rId101" Type="http://schemas.openxmlformats.org/officeDocument/2006/relationships/image" Target="../media/image122.png"/><Relationship Id="rId122" Type="http://schemas.openxmlformats.org/officeDocument/2006/relationships/customXml" Target="../ink/ink132.xml"/><Relationship Id="rId143" Type="http://schemas.openxmlformats.org/officeDocument/2006/relationships/image" Target="../media/image143.png"/><Relationship Id="rId164" Type="http://schemas.openxmlformats.org/officeDocument/2006/relationships/customXml" Target="../ink/ink153.xml"/><Relationship Id="rId185" Type="http://schemas.openxmlformats.org/officeDocument/2006/relationships/image" Target="../media/image164.png"/><Relationship Id="rId350" Type="http://schemas.openxmlformats.org/officeDocument/2006/relationships/image" Target="../media/image246.png"/><Relationship Id="rId371" Type="http://schemas.openxmlformats.org/officeDocument/2006/relationships/customXml" Target="../ink/ink257.xml"/><Relationship Id="rId9" Type="http://schemas.openxmlformats.org/officeDocument/2006/relationships/image" Target="../media/image76.png"/><Relationship Id="rId210" Type="http://schemas.openxmlformats.org/officeDocument/2006/relationships/customXml" Target="../ink/ink176.xml"/><Relationship Id="rId26" Type="http://schemas.openxmlformats.org/officeDocument/2006/relationships/customXml" Target="../ink/ink84.xml"/><Relationship Id="rId231" Type="http://schemas.openxmlformats.org/officeDocument/2006/relationships/image" Target="../media/image187.png"/><Relationship Id="rId252" Type="http://schemas.openxmlformats.org/officeDocument/2006/relationships/customXml" Target="../ink/ink197.xml"/><Relationship Id="rId273" Type="http://schemas.openxmlformats.org/officeDocument/2006/relationships/customXml" Target="../ink/ink208.xml"/><Relationship Id="rId294" Type="http://schemas.openxmlformats.org/officeDocument/2006/relationships/image" Target="../media/image218.png"/><Relationship Id="rId308" Type="http://schemas.openxmlformats.org/officeDocument/2006/relationships/image" Target="../media/image225.png"/><Relationship Id="rId329" Type="http://schemas.openxmlformats.org/officeDocument/2006/relationships/customXml" Target="../ink/ink236.xml"/><Relationship Id="rId47" Type="http://schemas.openxmlformats.org/officeDocument/2006/relationships/image" Target="../media/image95.png"/><Relationship Id="rId68" Type="http://schemas.openxmlformats.org/officeDocument/2006/relationships/customXml" Target="../ink/ink105.xml"/><Relationship Id="rId89" Type="http://schemas.openxmlformats.org/officeDocument/2006/relationships/image" Target="../media/image116.png"/><Relationship Id="rId112" Type="http://schemas.openxmlformats.org/officeDocument/2006/relationships/customXml" Target="../ink/ink127.xml"/><Relationship Id="rId133" Type="http://schemas.openxmlformats.org/officeDocument/2006/relationships/image" Target="../media/image138.png"/><Relationship Id="rId154" Type="http://schemas.openxmlformats.org/officeDocument/2006/relationships/customXml" Target="../ink/ink148.xml"/><Relationship Id="rId175" Type="http://schemas.openxmlformats.org/officeDocument/2006/relationships/image" Target="../media/image159.png"/><Relationship Id="rId340" Type="http://schemas.openxmlformats.org/officeDocument/2006/relationships/image" Target="../media/image241.png"/><Relationship Id="rId361" Type="http://schemas.openxmlformats.org/officeDocument/2006/relationships/customXml" Target="../ink/ink252.xml"/><Relationship Id="rId196" Type="http://schemas.openxmlformats.org/officeDocument/2006/relationships/customXml" Target="../ink/ink169.xml"/><Relationship Id="rId200" Type="http://schemas.openxmlformats.org/officeDocument/2006/relationships/customXml" Target="../ink/ink171.xml"/><Relationship Id="rId16" Type="http://schemas.openxmlformats.org/officeDocument/2006/relationships/customXml" Target="../ink/ink79.xml"/><Relationship Id="rId221" Type="http://schemas.openxmlformats.org/officeDocument/2006/relationships/image" Target="../media/image182.png"/><Relationship Id="rId242" Type="http://schemas.openxmlformats.org/officeDocument/2006/relationships/customXml" Target="../ink/ink192.xml"/><Relationship Id="rId263" Type="http://schemas.openxmlformats.org/officeDocument/2006/relationships/customXml" Target="../ink/ink203.xml"/><Relationship Id="rId284" Type="http://schemas.openxmlformats.org/officeDocument/2006/relationships/image" Target="../media/image213.png"/><Relationship Id="rId319" Type="http://schemas.openxmlformats.org/officeDocument/2006/relationships/customXml" Target="../ink/ink231.xml"/><Relationship Id="rId37" Type="http://schemas.openxmlformats.org/officeDocument/2006/relationships/image" Target="../media/image90.png"/><Relationship Id="rId58" Type="http://schemas.openxmlformats.org/officeDocument/2006/relationships/customXml" Target="../ink/ink100.xml"/><Relationship Id="rId79" Type="http://schemas.openxmlformats.org/officeDocument/2006/relationships/image" Target="../media/image111.png"/><Relationship Id="rId102" Type="http://schemas.openxmlformats.org/officeDocument/2006/relationships/customXml" Target="../ink/ink122.xml"/><Relationship Id="rId123" Type="http://schemas.openxmlformats.org/officeDocument/2006/relationships/image" Target="../media/image133.png"/><Relationship Id="rId144" Type="http://schemas.openxmlformats.org/officeDocument/2006/relationships/customXml" Target="../ink/ink143.xml"/><Relationship Id="rId330" Type="http://schemas.openxmlformats.org/officeDocument/2006/relationships/image" Target="../media/image236.png"/><Relationship Id="rId90" Type="http://schemas.openxmlformats.org/officeDocument/2006/relationships/customXml" Target="../ink/ink116.xml"/><Relationship Id="rId165" Type="http://schemas.openxmlformats.org/officeDocument/2006/relationships/image" Target="../media/image154.png"/><Relationship Id="rId186" Type="http://schemas.openxmlformats.org/officeDocument/2006/relationships/customXml" Target="../ink/ink164.xml"/><Relationship Id="rId351" Type="http://schemas.openxmlformats.org/officeDocument/2006/relationships/customXml" Target="../ink/ink247.xml"/><Relationship Id="rId372" Type="http://schemas.openxmlformats.org/officeDocument/2006/relationships/image" Target="../media/image257.png"/><Relationship Id="rId211" Type="http://schemas.openxmlformats.org/officeDocument/2006/relationships/image" Target="../media/image177.png"/><Relationship Id="rId232" Type="http://schemas.openxmlformats.org/officeDocument/2006/relationships/customXml" Target="../ink/ink187.xml"/><Relationship Id="rId253" Type="http://schemas.openxmlformats.org/officeDocument/2006/relationships/image" Target="../media/image198.png"/><Relationship Id="rId274" Type="http://schemas.openxmlformats.org/officeDocument/2006/relationships/image" Target="../media/image208.png"/><Relationship Id="rId295" Type="http://schemas.openxmlformats.org/officeDocument/2006/relationships/customXml" Target="../ink/ink219.xml"/><Relationship Id="rId309" Type="http://schemas.openxmlformats.org/officeDocument/2006/relationships/customXml" Target="../ink/ink226.xml"/><Relationship Id="rId27" Type="http://schemas.openxmlformats.org/officeDocument/2006/relationships/image" Target="../media/image85.png"/><Relationship Id="rId48" Type="http://schemas.openxmlformats.org/officeDocument/2006/relationships/customXml" Target="../ink/ink95.xml"/><Relationship Id="rId69" Type="http://schemas.openxmlformats.org/officeDocument/2006/relationships/image" Target="../media/image106.png"/><Relationship Id="rId113" Type="http://schemas.openxmlformats.org/officeDocument/2006/relationships/image" Target="../media/image128.png"/><Relationship Id="rId134" Type="http://schemas.openxmlformats.org/officeDocument/2006/relationships/customXml" Target="../ink/ink138.xml"/><Relationship Id="rId320" Type="http://schemas.openxmlformats.org/officeDocument/2006/relationships/image" Target="../media/image231.png"/><Relationship Id="rId80" Type="http://schemas.openxmlformats.org/officeDocument/2006/relationships/customXml" Target="../ink/ink111.xml"/><Relationship Id="rId155" Type="http://schemas.openxmlformats.org/officeDocument/2006/relationships/image" Target="../media/image149.png"/><Relationship Id="rId176" Type="http://schemas.openxmlformats.org/officeDocument/2006/relationships/customXml" Target="../ink/ink159.xml"/><Relationship Id="rId197" Type="http://schemas.openxmlformats.org/officeDocument/2006/relationships/image" Target="../media/image170.png"/><Relationship Id="rId341" Type="http://schemas.openxmlformats.org/officeDocument/2006/relationships/customXml" Target="../ink/ink242.xml"/><Relationship Id="rId362" Type="http://schemas.openxmlformats.org/officeDocument/2006/relationships/image" Target="../media/image252.png"/><Relationship Id="rId201" Type="http://schemas.openxmlformats.org/officeDocument/2006/relationships/image" Target="../media/image172.png"/><Relationship Id="rId222" Type="http://schemas.openxmlformats.org/officeDocument/2006/relationships/customXml" Target="../ink/ink182.xml"/><Relationship Id="rId243" Type="http://schemas.openxmlformats.org/officeDocument/2006/relationships/image" Target="../media/image193.png"/><Relationship Id="rId264" Type="http://schemas.openxmlformats.org/officeDocument/2006/relationships/image" Target="../media/image203.png"/><Relationship Id="rId285" Type="http://schemas.openxmlformats.org/officeDocument/2006/relationships/customXml" Target="../ink/ink214.xml"/><Relationship Id="rId17" Type="http://schemas.openxmlformats.org/officeDocument/2006/relationships/image" Target="../media/image80.png"/><Relationship Id="rId38" Type="http://schemas.openxmlformats.org/officeDocument/2006/relationships/customXml" Target="../ink/ink90.xml"/><Relationship Id="rId59" Type="http://schemas.openxmlformats.org/officeDocument/2006/relationships/image" Target="../media/image101.png"/><Relationship Id="rId103" Type="http://schemas.openxmlformats.org/officeDocument/2006/relationships/image" Target="../media/image123.png"/><Relationship Id="rId124" Type="http://schemas.openxmlformats.org/officeDocument/2006/relationships/customXml" Target="../ink/ink133.xml"/><Relationship Id="rId310" Type="http://schemas.openxmlformats.org/officeDocument/2006/relationships/image" Target="../media/image226.png"/><Relationship Id="rId70" Type="http://schemas.openxmlformats.org/officeDocument/2006/relationships/customXml" Target="../ink/ink106.xml"/><Relationship Id="rId91" Type="http://schemas.openxmlformats.org/officeDocument/2006/relationships/image" Target="../media/image117.png"/><Relationship Id="rId145" Type="http://schemas.openxmlformats.org/officeDocument/2006/relationships/image" Target="../media/image144.png"/><Relationship Id="rId166" Type="http://schemas.openxmlformats.org/officeDocument/2006/relationships/customXml" Target="../ink/ink154.xml"/><Relationship Id="rId187" Type="http://schemas.openxmlformats.org/officeDocument/2006/relationships/image" Target="../media/image165.png"/><Relationship Id="rId331" Type="http://schemas.openxmlformats.org/officeDocument/2006/relationships/customXml" Target="../ink/ink237.xml"/><Relationship Id="rId352" Type="http://schemas.openxmlformats.org/officeDocument/2006/relationships/image" Target="../media/image247.png"/><Relationship Id="rId373" Type="http://schemas.openxmlformats.org/officeDocument/2006/relationships/customXml" Target="../ink/ink258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77.xml"/><Relationship Id="rId233" Type="http://schemas.openxmlformats.org/officeDocument/2006/relationships/image" Target="../media/image188.png"/><Relationship Id="rId254" Type="http://schemas.openxmlformats.org/officeDocument/2006/relationships/customXml" Target="../ink/ink198.xml"/><Relationship Id="rId28" Type="http://schemas.openxmlformats.org/officeDocument/2006/relationships/customXml" Target="../ink/ink85.xml"/><Relationship Id="rId49" Type="http://schemas.openxmlformats.org/officeDocument/2006/relationships/image" Target="../media/image96.png"/><Relationship Id="rId114" Type="http://schemas.openxmlformats.org/officeDocument/2006/relationships/customXml" Target="../ink/ink128.xml"/><Relationship Id="rId275" Type="http://schemas.openxmlformats.org/officeDocument/2006/relationships/customXml" Target="../ink/ink209.xml"/><Relationship Id="rId296" Type="http://schemas.openxmlformats.org/officeDocument/2006/relationships/image" Target="../media/image219.png"/><Relationship Id="rId300" Type="http://schemas.openxmlformats.org/officeDocument/2006/relationships/image" Target="../media/image221.png"/><Relationship Id="rId60" Type="http://schemas.openxmlformats.org/officeDocument/2006/relationships/customXml" Target="../ink/ink101.xml"/><Relationship Id="rId81" Type="http://schemas.openxmlformats.org/officeDocument/2006/relationships/image" Target="../media/image112.png"/><Relationship Id="rId135" Type="http://schemas.openxmlformats.org/officeDocument/2006/relationships/image" Target="../media/image139.png"/><Relationship Id="rId156" Type="http://schemas.openxmlformats.org/officeDocument/2006/relationships/customXml" Target="../ink/ink149.xml"/><Relationship Id="rId177" Type="http://schemas.openxmlformats.org/officeDocument/2006/relationships/image" Target="../media/image160.png"/><Relationship Id="rId198" Type="http://schemas.openxmlformats.org/officeDocument/2006/relationships/customXml" Target="../ink/ink170.xml"/><Relationship Id="rId321" Type="http://schemas.openxmlformats.org/officeDocument/2006/relationships/customXml" Target="../ink/ink232.xml"/><Relationship Id="rId342" Type="http://schemas.openxmlformats.org/officeDocument/2006/relationships/image" Target="../media/image242.png"/><Relationship Id="rId363" Type="http://schemas.openxmlformats.org/officeDocument/2006/relationships/customXml" Target="../ink/ink253.xml"/><Relationship Id="rId202" Type="http://schemas.openxmlformats.org/officeDocument/2006/relationships/customXml" Target="../ink/ink172.xml"/><Relationship Id="rId223" Type="http://schemas.openxmlformats.org/officeDocument/2006/relationships/image" Target="../media/image183.png"/><Relationship Id="rId244" Type="http://schemas.openxmlformats.org/officeDocument/2006/relationships/customXml" Target="../ink/ink193.xml"/><Relationship Id="rId18" Type="http://schemas.openxmlformats.org/officeDocument/2006/relationships/customXml" Target="../ink/ink80.xml"/><Relationship Id="rId39" Type="http://schemas.openxmlformats.org/officeDocument/2006/relationships/image" Target="../media/image91.png"/><Relationship Id="rId265" Type="http://schemas.openxmlformats.org/officeDocument/2006/relationships/customXml" Target="../ink/ink204.xml"/><Relationship Id="rId286" Type="http://schemas.openxmlformats.org/officeDocument/2006/relationships/image" Target="../media/image214.png"/><Relationship Id="rId50" Type="http://schemas.openxmlformats.org/officeDocument/2006/relationships/customXml" Target="../ink/ink96.xml"/><Relationship Id="rId104" Type="http://schemas.openxmlformats.org/officeDocument/2006/relationships/customXml" Target="../ink/ink123.xml"/><Relationship Id="rId125" Type="http://schemas.openxmlformats.org/officeDocument/2006/relationships/image" Target="../media/image134.png"/><Relationship Id="rId146" Type="http://schemas.openxmlformats.org/officeDocument/2006/relationships/customXml" Target="../ink/ink144.xml"/><Relationship Id="rId167" Type="http://schemas.openxmlformats.org/officeDocument/2006/relationships/image" Target="../media/image155.png"/><Relationship Id="rId188" Type="http://schemas.openxmlformats.org/officeDocument/2006/relationships/customXml" Target="../ink/ink165.xml"/><Relationship Id="rId311" Type="http://schemas.openxmlformats.org/officeDocument/2006/relationships/customXml" Target="../ink/ink227.xml"/><Relationship Id="rId332" Type="http://schemas.openxmlformats.org/officeDocument/2006/relationships/image" Target="../media/image237.png"/><Relationship Id="rId353" Type="http://schemas.openxmlformats.org/officeDocument/2006/relationships/customXml" Target="../ink/ink248.xml"/><Relationship Id="rId374" Type="http://schemas.openxmlformats.org/officeDocument/2006/relationships/image" Target="../media/image258.png"/><Relationship Id="rId71" Type="http://schemas.openxmlformats.org/officeDocument/2006/relationships/image" Target="../media/image107.png"/><Relationship Id="rId92" Type="http://schemas.openxmlformats.org/officeDocument/2006/relationships/customXml" Target="../ink/ink117.xml"/><Relationship Id="rId213" Type="http://schemas.openxmlformats.org/officeDocument/2006/relationships/image" Target="../media/image178.png"/><Relationship Id="rId234" Type="http://schemas.openxmlformats.org/officeDocument/2006/relationships/customXml" Target="../ink/ink188.xml"/><Relationship Id="rId2" Type="http://schemas.openxmlformats.org/officeDocument/2006/relationships/customXml" Target="../ink/ink72.xml"/><Relationship Id="rId29" Type="http://schemas.openxmlformats.org/officeDocument/2006/relationships/image" Target="../media/image86.png"/><Relationship Id="rId255" Type="http://schemas.openxmlformats.org/officeDocument/2006/relationships/image" Target="../media/image199.png"/><Relationship Id="rId276" Type="http://schemas.openxmlformats.org/officeDocument/2006/relationships/image" Target="../media/image209.png"/><Relationship Id="rId297" Type="http://schemas.openxmlformats.org/officeDocument/2006/relationships/customXml" Target="../ink/ink220.xml"/><Relationship Id="rId40" Type="http://schemas.openxmlformats.org/officeDocument/2006/relationships/customXml" Target="../ink/ink91.xml"/><Relationship Id="rId115" Type="http://schemas.openxmlformats.org/officeDocument/2006/relationships/image" Target="../media/image129.png"/><Relationship Id="rId136" Type="http://schemas.openxmlformats.org/officeDocument/2006/relationships/customXml" Target="../ink/ink139.xml"/><Relationship Id="rId157" Type="http://schemas.openxmlformats.org/officeDocument/2006/relationships/image" Target="../media/image150.png"/><Relationship Id="rId178" Type="http://schemas.openxmlformats.org/officeDocument/2006/relationships/customXml" Target="../ink/ink160.xml"/><Relationship Id="rId301" Type="http://schemas.openxmlformats.org/officeDocument/2006/relationships/customXml" Target="../ink/ink222.xml"/><Relationship Id="rId322" Type="http://schemas.openxmlformats.org/officeDocument/2006/relationships/image" Target="../media/image232.png"/><Relationship Id="rId343" Type="http://schemas.openxmlformats.org/officeDocument/2006/relationships/customXml" Target="../ink/ink243.xml"/><Relationship Id="rId364" Type="http://schemas.openxmlformats.org/officeDocument/2006/relationships/image" Target="../media/image253.png"/><Relationship Id="rId61" Type="http://schemas.openxmlformats.org/officeDocument/2006/relationships/image" Target="../media/image102.png"/><Relationship Id="rId82" Type="http://schemas.openxmlformats.org/officeDocument/2006/relationships/customXml" Target="../ink/ink112.xml"/><Relationship Id="rId199" Type="http://schemas.openxmlformats.org/officeDocument/2006/relationships/image" Target="../media/image171.png"/><Relationship Id="rId203" Type="http://schemas.openxmlformats.org/officeDocument/2006/relationships/image" Target="../media/image173.png"/><Relationship Id="rId19" Type="http://schemas.openxmlformats.org/officeDocument/2006/relationships/image" Target="../media/image81.png"/><Relationship Id="rId224" Type="http://schemas.openxmlformats.org/officeDocument/2006/relationships/customXml" Target="../ink/ink183.xml"/><Relationship Id="rId245" Type="http://schemas.openxmlformats.org/officeDocument/2006/relationships/image" Target="../media/image194.png"/><Relationship Id="rId266" Type="http://schemas.openxmlformats.org/officeDocument/2006/relationships/image" Target="../media/image204.png"/><Relationship Id="rId287" Type="http://schemas.openxmlformats.org/officeDocument/2006/relationships/customXml" Target="../ink/ink215.xml"/><Relationship Id="rId30" Type="http://schemas.openxmlformats.org/officeDocument/2006/relationships/customXml" Target="../ink/ink86.xml"/><Relationship Id="rId105" Type="http://schemas.openxmlformats.org/officeDocument/2006/relationships/image" Target="../media/image124.png"/><Relationship Id="rId126" Type="http://schemas.openxmlformats.org/officeDocument/2006/relationships/customXml" Target="../ink/ink134.xml"/><Relationship Id="rId147" Type="http://schemas.openxmlformats.org/officeDocument/2006/relationships/image" Target="../media/image145.png"/><Relationship Id="rId168" Type="http://schemas.openxmlformats.org/officeDocument/2006/relationships/customXml" Target="../ink/ink155.xml"/><Relationship Id="rId312" Type="http://schemas.openxmlformats.org/officeDocument/2006/relationships/image" Target="../media/image227.png"/><Relationship Id="rId333" Type="http://schemas.openxmlformats.org/officeDocument/2006/relationships/customXml" Target="../ink/ink238.xml"/><Relationship Id="rId354" Type="http://schemas.openxmlformats.org/officeDocument/2006/relationships/image" Target="../media/image248.png"/><Relationship Id="rId51" Type="http://schemas.openxmlformats.org/officeDocument/2006/relationships/image" Target="../media/image97.png"/><Relationship Id="rId72" Type="http://schemas.openxmlformats.org/officeDocument/2006/relationships/customXml" Target="../ink/ink107.xml"/><Relationship Id="rId93" Type="http://schemas.openxmlformats.org/officeDocument/2006/relationships/image" Target="../media/image118.png"/><Relationship Id="rId189" Type="http://schemas.openxmlformats.org/officeDocument/2006/relationships/image" Target="../media/image166.png"/><Relationship Id="rId3" Type="http://schemas.openxmlformats.org/officeDocument/2006/relationships/image" Target="../media/image73.png"/><Relationship Id="rId214" Type="http://schemas.openxmlformats.org/officeDocument/2006/relationships/customXml" Target="../ink/ink178.xml"/><Relationship Id="rId235" Type="http://schemas.openxmlformats.org/officeDocument/2006/relationships/image" Target="../media/image189.png"/><Relationship Id="rId256" Type="http://schemas.openxmlformats.org/officeDocument/2006/relationships/customXml" Target="../ink/ink199.xml"/><Relationship Id="rId277" Type="http://schemas.openxmlformats.org/officeDocument/2006/relationships/customXml" Target="../ink/ink210.xml"/><Relationship Id="rId298" Type="http://schemas.openxmlformats.org/officeDocument/2006/relationships/image" Target="../media/image220.png"/><Relationship Id="rId116" Type="http://schemas.openxmlformats.org/officeDocument/2006/relationships/customXml" Target="../ink/ink129.xml"/><Relationship Id="rId137" Type="http://schemas.openxmlformats.org/officeDocument/2006/relationships/image" Target="../media/image140.png"/><Relationship Id="rId158" Type="http://schemas.openxmlformats.org/officeDocument/2006/relationships/customXml" Target="../ink/ink150.xml"/><Relationship Id="rId302" Type="http://schemas.openxmlformats.org/officeDocument/2006/relationships/image" Target="../media/image222.png"/><Relationship Id="rId323" Type="http://schemas.openxmlformats.org/officeDocument/2006/relationships/customXml" Target="../ink/ink233.xml"/><Relationship Id="rId344" Type="http://schemas.openxmlformats.org/officeDocument/2006/relationships/image" Target="../media/image243.png"/><Relationship Id="rId20" Type="http://schemas.openxmlformats.org/officeDocument/2006/relationships/customXml" Target="../ink/ink81.xml"/><Relationship Id="rId41" Type="http://schemas.openxmlformats.org/officeDocument/2006/relationships/image" Target="../media/image92.png"/><Relationship Id="rId62" Type="http://schemas.openxmlformats.org/officeDocument/2006/relationships/customXml" Target="../ink/ink102.xml"/><Relationship Id="rId83" Type="http://schemas.openxmlformats.org/officeDocument/2006/relationships/image" Target="../media/image113.png"/><Relationship Id="rId179" Type="http://schemas.openxmlformats.org/officeDocument/2006/relationships/image" Target="../media/image161.png"/><Relationship Id="rId365" Type="http://schemas.openxmlformats.org/officeDocument/2006/relationships/customXml" Target="../ink/ink254.xml"/><Relationship Id="rId190" Type="http://schemas.openxmlformats.org/officeDocument/2006/relationships/customXml" Target="../ink/ink166.xml"/><Relationship Id="rId204" Type="http://schemas.openxmlformats.org/officeDocument/2006/relationships/customXml" Target="../ink/ink173.xml"/><Relationship Id="rId225" Type="http://schemas.openxmlformats.org/officeDocument/2006/relationships/image" Target="../media/image184.png"/><Relationship Id="rId246" Type="http://schemas.openxmlformats.org/officeDocument/2006/relationships/customXml" Target="../ink/ink194.xml"/><Relationship Id="rId267" Type="http://schemas.openxmlformats.org/officeDocument/2006/relationships/customXml" Target="../ink/ink205.xml"/><Relationship Id="rId288" Type="http://schemas.openxmlformats.org/officeDocument/2006/relationships/image" Target="../media/image215.png"/><Relationship Id="rId106" Type="http://schemas.openxmlformats.org/officeDocument/2006/relationships/customXml" Target="../ink/ink124.xml"/><Relationship Id="rId127" Type="http://schemas.openxmlformats.org/officeDocument/2006/relationships/image" Target="../media/image135.png"/><Relationship Id="rId313" Type="http://schemas.openxmlformats.org/officeDocument/2006/relationships/customXml" Target="../ink/ink228.xml"/><Relationship Id="rId10" Type="http://schemas.openxmlformats.org/officeDocument/2006/relationships/customXml" Target="../ink/ink76.xml"/><Relationship Id="rId31" Type="http://schemas.openxmlformats.org/officeDocument/2006/relationships/image" Target="../media/image87.png"/><Relationship Id="rId52" Type="http://schemas.openxmlformats.org/officeDocument/2006/relationships/customXml" Target="../ink/ink97.xml"/><Relationship Id="rId73" Type="http://schemas.openxmlformats.org/officeDocument/2006/relationships/image" Target="../media/image108.png"/><Relationship Id="rId94" Type="http://schemas.openxmlformats.org/officeDocument/2006/relationships/customXml" Target="../ink/ink118.xml"/><Relationship Id="rId148" Type="http://schemas.openxmlformats.org/officeDocument/2006/relationships/customXml" Target="../ink/ink145.xml"/><Relationship Id="rId169" Type="http://schemas.openxmlformats.org/officeDocument/2006/relationships/image" Target="../media/image156.png"/><Relationship Id="rId334" Type="http://schemas.openxmlformats.org/officeDocument/2006/relationships/image" Target="../media/image238.png"/><Relationship Id="rId355" Type="http://schemas.openxmlformats.org/officeDocument/2006/relationships/customXml" Target="../ink/ink249.xml"/><Relationship Id="rId4" Type="http://schemas.openxmlformats.org/officeDocument/2006/relationships/customXml" Target="../ink/ink73.xml"/><Relationship Id="rId180" Type="http://schemas.openxmlformats.org/officeDocument/2006/relationships/customXml" Target="../ink/ink161.xml"/><Relationship Id="rId215" Type="http://schemas.openxmlformats.org/officeDocument/2006/relationships/image" Target="../media/image179.png"/><Relationship Id="rId236" Type="http://schemas.openxmlformats.org/officeDocument/2006/relationships/customXml" Target="../ink/ink189.xml"/><Relationship Id="rId257" Type="http://schemas.openxmlformats.org/officeDocument/2006/relationships/customXml" Target="../ink/ink200.xml"/><Relationship Id="rId278" Type="http://schemas.openxmlformats.org/officeDocument/2006/relationships/image" Target="../media/image210.png"/><Relationship Id="rId303" Type="http://schemas.openxmlformats.org/officeDocument/2006/relationships/customXml" Target="../ink/ink223.xml"/><Relationship Id="rId42" Type="http://schemas.openxmlformats.org/officeDocument/2006/relationships/customXml" Target="../ink/ink92.xml"/><Relationship Id="rId84" Type="http://schemas.openxmlformats.org/officeDocument/2006/relationships/customXml" Target="../ink/ink113.xml"/><Relationship Id="rId138" Type="http://schemas.openxmlformats.org/officeDocument/2006/relationships/customXml" Target="../ink/ink140.xml"/><Relationship Id="rId345" Type="http://schemas.openxmlformats.org/officeDocument/2006/relationships/customXml" Target="../ink/ink244.xml"/><Relationship Id="rId191" Type="http://schemas.openxmlformats.org/officeDocument/2006/relationships/image" Target="../media/image167.png"/><Relationship Id="rId205" Type="http://schemas.openxmlformats.org/officeDocument/2006/relationships/image" Target="../media/image174.png"/><Relationship Id="rId247" Type="http://schemas.openxmlformats.org/officeDocument/2006/relationships/image" Target="../media/image195.png"/><Relationship Id="rId107" Type="http://schemas.openxmlformats.org/officeDocument/2006/relationships/image" Target="../media/image125.png"/><Relationship Id="rId289" Type="http://schemas.openxmlformats.org/officeDocument/2006/relationships/customXml" Target="../ink/ink216.xml"/><Relationship Id="rId11" Type="http://schemas.openxmlformats.org/officeDocument/2006/relationships/image" Target="../media/image77.png"/><Relationship Id="rId53" Type="http://schemas.openxmlformats.org/officeDocument/2006/relationships/image" Target="../media/image98.png"/><Relationship Id="rId149" Type="http://schemas.openxmlformats.org/officeDocument/2006/relationships/image" Target="../media/image146.png"/><Relationship Id="rId314" Type="http://schemas.openxmlformats.org/officeDocument/2006/relationships/image" Target="../media/image228.png"/><Relationship Id="rId356" Type="http://schemas.openxmlformats.org/officeDocument/2006/relationships/image" Target="../media/image249.png"/><Relationship Id="rId95" Type="http://schemas.openxmlformats.org/officeDocument/2006/relationships/image" Target="../media/image119.png"/><Relationship Id="rId160" Type="http://schemas.openxmlformats.org/officeDocument/2006/relationships/customXml" Target="../ink/ink151.xml"/><Relationship Id="rId216" Type="http://schemas.openxmlformats.org/officeDocument/2006/relationships/customXml" Target="../ink/ink179.xml"/><Relationship Id="rId258" Type="http://schemas.openxmlformats.org/officeDocument/2006/relationships/image" Target="../media/image200.png"/><Relationship Id="rId22" Type="http://schemas.openxmlformats.org/officeDocument/2006/relationships/customXml" Target="../ink/ink82.xml"/><Relationship Id="rId64" Type="http://schemas.openxmlformats.org/officeDocument/2006/relationships/customXml" Target="../ink/ink103.xml"/><Relationship Id="rId118" Type="http://schemas.openxmlformats.org/officeDocument/2006/relationships/customXml" Target="../ink/ink130.xml"/><Relationship Id="rId325" Type="http://schemas.openxmlformats.org/officeDocument/2006/relationships/customXml" Target="../ink/ink234.xml"/><Relationship Id="rId367" Type="http://schemas.openxmlformats.org/officeDocument/2006/relationships/customXml" Target="../ink/ink255.xml"/><Relationship Id="rId171" Type="http://schemas.openxmlformats.org/officeDocument/2006/relationships/image" Target="../media/image157.png"/><Relationship Id="rId227" Type="http://schemas.openxmlformats.org/officeDocument/2006/relationships/image" Target="../media/image185.png"/><Relationship Id="rId269" Type="http://schemas.openxmlformats.org/officeDocument/2006/relationships/customXml" Target="../ink/ink206.xml"/><Relationship Id="rId33" Type="http://schemas.openxmlformats.org/officeDocument/2006/relationships/image" Target="../media/image88.png"/><Relationship Id="rId129" Type="http://schemas.openxmlformats.org/officeDocument/2006/relationships/image" Target="../media/image136.png"/><Relationship Id="rId280" Type="http://schemas.openxmlformats.org/officeDocument/2006/relationships/image" Target="../media/image211.png"/><Relationship Id="rId336" Type="http://schemas.openxmlformats.org/officeDocument/2006/relationships/image" Target="../media/image239.png"/><Relationship Id="rId75" Type="http://schemas.openxmlformats.org/officeDocument/2006/relationships/image" Target="../media/image109.png"/><Relationship Id="rId140" Type="http://schemas.openxmlformats.org/officeDocument/2006/relationships/customXml" Target="../ink/ink141.xml"/><Relationship Id="rId182" Type="http://schemas.openxmlformats.org/officeDocument/2006/relationships/customXml" Target="../ink/ink162.xml"/><Relationship Id="rId6" Type="http://schemas.openxmlformats.org/officeDocument/2006/relationships/customXml" Target="../ink/ink74.xml"/><Relationship Id="rId238" Type="http://schemas.openxmlformats.org/officeDocument/2006/relationships/customXml" Target="../ink/ink190.xml"/><Relationship Id="rId291" Type="http://schemas.openxmlformats.org/officeDocument/2006/relationships/customXml" Target="../ink/ink217.xml"/><Relationship Id="rId305" Type="http://schemas.openxmlformats.org/officeDocument/2006/relationships/customXml" Target="../ink/ink224.xml"/><Relationship Id="rId347" Type="http://schemas.openxmlformats.org/officeDocument/2006/relationships/customXml" Target="../ink/ink245.xml"/><Relationship Id="rId44" Type="http://schemas.openxmlformats.org/officeDocument/2006/relationships/customXml" Target="../ink/ink93.xml"/><Relationship Id="rId86" Type="http://schemas.openxmlformats.org/officeDocument/2006/relationships/customXml" Target="../ink/ink114.xml"/><Relationship Id="rId151" Type="http://schemas.openxmlformats.org/officeDocument/2006/relationships/image" Target="../media/image147.png"/><Relationship Id="rId193" Type="http://schemas.openxmlformats.org/officeDocument/2006/relationships/image" Target="../media/image168.png"/><Relationship Id="rId207" Type="http://schemas.openxmlformats.org/officeDocument/2006/relationships/image" Target="../media/image175.png"/><Relationship Id="rId249" Type="http://schemas.openxmlformats.org/officeDocument/2006/relationships/image" Target="../media/image196.png"/><Relationship Id="rId13" Type="http://schemas.openxmlformats.org/officeDocument/2006/relationships/image" Target="../media/image78.png"/><Relationship Id="rId109" Type="http://schemas.openxmlformats.org/officeDocument/2006/relationships/image" Target="../media/image126.png"/><Relationship Id="rId260" Type="http://schemas.openxmlformats.org/officeDocument/2006/relationships/image" Target="../media/image201.png"/><Relationship Id="rId316" Type="http://schemas.openxmlformats.org/officeDocument/2006/relationships/image" Target="../media/image229.png"/><Relationship Id="rId55" Type="http://schemas.openxmlformats.org/officeDocument/2006/relationships/image" Target="../media/image99.png"/><Relationship Id="rId97" Type="http://schemas.openxmlformats.org/officeDocument/2006/relationships/image" Target="../media/image120.png"/><Relationship Id="rId120" Type="http://schemas.openxmlformats.org/officeDocument/2006/relationships/customXml" Target="../ink/ink131.xml"/><Relationship Id="rId358" Type="http://schemas.openxmlformats.org/officeDocument/2006/relationships/image" Target="../media/image250.png"/><Relationship Id="rId162" Type="http://schemas.openxmlformats.org/officeDocument/2006/relationships/customXml" Target="../ink/ink152.xml"/><Relationship Id="rId218" Type="http://schemas.openxmlformats.org/officeDocument/2006/relationships/customXml" Target="../ink/ink180.xml"/><Relationship Id="rId271" Type="http://schemas.openxmlformats.org/officeDocument/2006/relationships/customXml" Target="../ink/ink207.xml"/><Relationship Id="rId24" Type="http://schemas.openxmlformats.org/officeDocument/2006/relationships/customXml" Target="../ink/ink83.xml"/><Relationship Id="rId66" Type="http://schemas.openxmlformats.org/officeDocument/2006/relationships/customXml" Target="../ink/ink104.xml"/><Relationship Id="rId131" Type="http://schemas.openxmlformats.org/officeDocument/2006/relationships/image" Target="../media/image137.png"/><Relationship Id="rId327" Type="http://schemas.openxmlformats.org/officeDocument/2006/relationships/customXml" Target="../ink/ink235.xml"/><Relationship Id="rId369" Type="http://schemas.openxmlformats.org/officeDocument/2006/relationships/customXml" Target="../ink/ink256.xml"/><Relationship Id="rId173" Type="http://schemas.openxmlformats.org/officeDocument/2006/relationships/image" Target="../media/image158.png"/><Relationship Id="rId229" Type="http://schemas.openxmlformats.org/officeDocument/2006/relationships/image" Target="../media/image186.png"/><Relationship Id="rId240" Type="http://schemas.openxmlformats.org/officeDocument/2006/relationships/customXml" Target="../ink/ink191.xml"/><Relationship Id="rId35" Type="http://schemas.openxmlformats.org/officeDocument/2006/relationships/image" Target="../media/image89.png"/><Relationship Id="rId77" Type="http://schemas.openxmlformats.org/officeDocument/2006/relationships/image" Target="../media/image110.png"/><Relationship Id="rId100" Type="http://schemas.openxmlformats.org/officeDocument/2006/relationships/customXml" Target="../ink/ink121.xml"/><Relationship Id="rId282" Type="http://schemas.openxmlformats.org/officeDocument/2006/relationships/image" Target="../media/image212.png"/><Relationship Id="rId338" Type="http://schemas.openxmlformats.org/officeDocument/2006/relationships/image" Target="../media/image240.png"/><Relationship Id="rId8" Type="http://schemas.openxmlformats.org/officeDocument/2006/relationships/customXml" Target="../ink/ink75.xml"/><Relationship Id="rId142" Type="http://schemas.openxmlformats.org/officeDocument/2006/relationships/customXml" Target="../ink/ink142.xml"/><Relationship Id="rId184" Type="http://schemas.openxmlformats.org/officeDocument/2006/relationships/customXml" Target="../ink/ink163.xml"/><Relationship Id="rId251" Type="http://schemas.openxmlformats.org/officeDocument/2006/relationships/image" Target="../media/image197.png"/><Relationship Id="rId46" Type="http://schemas.openxmlformats.org/officeDocument/2006/relationships/customXml" Target="../ink/ink94.xml"/><Relationship Id="rId293" Type="http://schemas.openxmlformats.org/officeDocument/2006/relationships/customXml" Target="../ink/ink218.xml"/><Relationship Id="rId307" Type="http://schemas.openxmlformats.org/officeDocument/2006/relationships/customXml" Target="../ink/ink225.xml"/><Relationship Id="rId349" Type="http://schemas.openxmlformats.org/officeDocument/2006/relationships/customXml" Target="../ink/ink246.xml"/><Relationship Id="rId88" Type="http://schemas.openxmlformats.org/officeDocument/2006/relationships/customXml" Target="../ink/ink115.xml"/><Relationship Id="rId111" Type="http://schemas.openxmlformats.org/officeDocument/2006/relationships/image" Target="../media/image127.png"/><Relationship Id="rId153" Type="http://schemas.openxmlformats.org/officeDocument/2006/relationships/image" Target="../media/image148.png"/><Relationship Id="rId195" Type="http://schemas.openxmlformats.org/officeDocument/2006/relationships/image" Target="../media/image169.png"/><Relationship Id="rId209" Type="http://schemas.openxmlformats.org/officeDocument/2006/relationships/image" Target="../media/image176.png"/><Relationship Id="rId360" Type="http://schemas.openxmlformats.org/officeDocument/2006/relationships/image" Target="../media/image251.png"/><Relationship Id="rId220" Type="http://schemas.openxmlformats.org/officeDocument/2006/relationships/customXml" Target="../ink/ink181.xml"/><Relationship Id="rId15" Type="http://schemas.openxmlformats.org/officeDocument/2006/relationships/image" Target="../media/image79.png"/><Relationship Id="rId57" Type="http://schemas.openxmlformats.org/officeDocument/2006/relationships/image" Target="../media/image100.png"/><Relationship Id="rId262" Type="http://schemas.openxmlformats.org/officeDocument/2006/relationships/image" Target="../media/image202.png"/><Relationship Id="rId318" Type="http://schemas.openxmlformats.org/officeDocument/2006/relationships/image" Target="../media/image23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5.png"/><Relationship Id="rId21" Type="http://schemas.openxmlformats.org/officeDocument/2006/relationships/image" Target="../media/image268.png"/><Relationship Id="rId324" Type="http://schemas.openxmlformats.org/officeDocument/2006/relationships/customXml" Target="../ink/ink420.xml"/><Relationship Id="rId531" Type="http://schemas.openxmlformats.org/officeDocument/2006/relationships/image" Target="../media/image521.png"/><Relationship Id="rId170" Type="http://schemas.openxmlformats.org/officeDocument/2006/relationships/customXml" Target="../ink/ink343.xml"/><Relationship Id="rId268" Type="http://schemas.openxmlformats.org/officeDocument/2006/relationships/customXml" Target="../ink/ink392.xml"/><Relationship Id="rId475" Type="http://schemas.openxmlformats.org/officeDocument/2006/relationships/image" Target="../media/image493.png"/><Relationship Id="rId32" Type="http://schemas.openxmlformats.org/officeDocument/2006/relationships/customXml" Target="../ink/ink274.xml"/><Relationship Id="rId128" Type="http://schemas.openxmlformats.org/officeDocument/2006/relationships/customXml" Target="../ink/ink322.xml"/><Relationship Id="rId335" Type="http://schemas.openxmlformats.org/officeDocument/2006/relationships/image" Target="../media/image423.png"/><Relationship Id="rId542" Type="http://schemas.openxmlformats.org/officeDocument/2006/relationships/customXml" Target="../ink/ink529.xml"/><Relationship Id="rId181" Type="http://schemas.openxmlformats.org/officeDocument/2006/relationships/image" Target="../media/image346.png"/><Relationship Id="rId402" Type="http://schemas.openxmlformats.org/officeDocument/2006/relationships/customXml" Target="../ink/ink459.xml"/><Relationship Id="rId279" Type="http://schemas.openxmlformats.org/officeDocument/2006/relationships/image" Target="../media/image395.png"/><Relationship Id="rId486" Type="http://schemas.openxmlformats.org/officeDocument/2006/relationships/customXml" Target="../ink/ink501.xml"/><Relationship Id="rId43" Type="http://schemas.openxmlformats.org/officeDocument/2006/relationships/image" Target="../media/image279.png"/><Relationship Id="rId139" Type="http://schemas.openxmlformats.org/officeDocument/2006/relationships/image" Target="../media/image325.png"/><Relationship Id="rId346" Type="http://schemas.openxmlformats.org/officeDocument/2006/relationships/customXml" Target="../ink/ink431.xml"/><Relationship Id="rId553" Type="http://schemas.openxmlformats.org/officeDocument/2006/relationships/image" Target="../media/image532.png"/><Relationship Id="rId192" Type="http://schemas.openxmlformats.org/officeDocument/2006/relationships/customXml" Target="../ink/ink354.xml"/><Relationship Id="rId206" Type="http://schemas.openxmlformats.org/officeDocument/2006/relationships/customXml" Target="../ink/ink361.xml"/><Relationship Id="rId413" Type="http://schemas.openxmlformats.org/officeDocument/2006/relationships/image" Target="../media/image462.png"/><Relationship Id="rId497" Type="http://schemas.openxmlformats.org/officeDocument/2006/relationships/image" Target="../media/image504.png"/><Relationship Id="rId357" Type="http://schemas.openxmlformats.org/officeDocument/2006/relationships/image" Target="../media/image434.png"/><Relationship Id="rId54" Type="http://schemas.openxmlformats.org/officeDocument/2006/relationships/customXml" Target="../ink/ink285.xml"/><Relationship Id="rId217" Type="http://schemas.openxmlformats.org/officeDocument/2006/relationships/image" Target="../media/image364.png"/><Relationship Id="rId424" Type="http://schemas.openxmlformats.org/officeDocument/2006/relationships/customXml" Target="../ink/ink470.xml"/><Relationship Id="rId23" Type="http://schemas.openxmlformats.org/officeDocument/2006/relationships/image" Target="../media/image269.png"/><Relationship Id="rId119" Type="http://schemas.openxmlformats.org/officeDocument/2006/relationships/image" Target="../media/image316.png"/><Relationship Id="rId270" Type="http://schemas.openxmlformats.org/officeDocument/2006/relationships/customXml" Target="../ink/ink393.xml"/><Relationship Id="rId326" Type="http://schemas.openxmlformats.org/officeDocument/2006/relationships/customXml" Target="../ink/ink421.xml"/><Relationship Id="rId533" Type="http://schemas.openxmlformats.org/officeDocument/2006/relationships/image" Target="../media/image522.png"/><Relationship Id="rId65" Type="http://schemas.openxmlformats.org/officeDocument/2006/relationships/image" Target="../media/image290.png"/><Relationship Id="rId130" Type="http://schemas.openxmlformats.org/officeDocument/2006/relationships/customXml" Target="../ink/ink323.xml"/><Relationship Id="rId368" Type="http://schemas.openxmlformats.org/officeDocument/2006/relationships/customXml" Target="../ink/ink442.xml"/><Relationship Id="rId172" Type="http://schemas.openxmlformats.org/officeDocument/2006/relationships/customXml" Target="../ink/ink344.xml"/><Relationship Id="rId228" Type="http://schemas.openxmlformats.org/officeDocument/2006/relationships/customXml" Target="../ink/ink372.xml"/><Relationship Id="rId435" Type="http://schemas.openxmlformats.org/officeDocument/2006/relationships/image" Target="../media/image473.png"/><Relationship Id="rId477" Type="http://schemas.openxmlformats.org/officeDocument/2006/relationships/image" Target="../media/image494.png"/><Relationship Id="rId281" Type="http://schemas.openxmlformats.org/officeDocument/2006/relationships/image" Target="../media/image396.png"/><Relationship Id="rId337" Type="http://schemas.openxmlformats.org/officeDocument/2006/relationships/image" Target="../media/image424.png"/><Relationship Id="rId502" Type="http://schemas.openxmlformats.org/officeDocument/2006/relationships/customXml" Target="../ink/ink509.xml"/><Relationship Id="rId34" Type="http://schemas.openxmlformats.org/officeDocument/2006/relationships/customXml" Target="../ink/ink275.xml"/><Relationship Id="rId76" Type="http://schemas.openxmlformats.org/officeDocument/2006/relationships/customXml" Target="../ink/ink296.xml"/><Relationship Id="rId141" Type="http://schemas.openxmlformats.org/officeDocument/2006/relationships/image" Target="../media/image326.png"/><Relationship Id="rId379" Type="http://schemas.openxmlformats.org/officeDocument/2006/relationships/image" Target="../media/image445.png"/><Relationship Id="rId544" Type="http://schemas.openxmlformats.org/officeDocument/2006/relationships/customXml" Target="../ink/ink530.xml"/><Relationship Id="rId7" Type="http://schemas.openxmlformats.org/officeDocument/2006/relationships/image" Target="../media/image261.png"/><Relationship Id="rId183" Type="http://schemas.openxmlformats.org/officeDocument/2006/relationships/image" Target="../media/image347.png"/><Relationship Id="rId239" Type="http://schemas.openxmlformats.org/officeDocument/2006/relationships/image" Target="../media/image375.png"/><Relationship Id="rId390" Type="http://schemas.openxmlformats.org/officeDocument/2006/relationships/customXml" Target="../ink/ink453.xml"/><Relationship Id="rId404" Type="http://schemas.openxmlformats.org/officeDocument/2006/relationships/customXml" Target="../ink/ink460.xml"/><Relationship Id="rId446" Type="http://schemas.openxmlformats.org/officeDocument/2006/relationships/customXml" Target="../ink/ink481.xml"/><Relationship Id="rId250" Type="http://schemas.openxmlformats.org/officeDocument/2006/relationships/customXml" Target="../ink/ink383.xml"/><Relationship Id="rId292" Type="http://schemas.openxmlformats.org/officeDocument/2006/relationships/customXml" Target="../ink/ink404.xml"/><Relationship Id="rId306" Type="http://schemas.openxmlformats.org/officeDocument/2006/relationships/customXml" Target="../ink/ink411.xml"/><Relationship Id="rId488" Type="http://schemas.openxmlformats.org/officeDocument/2006/relationships/customXml" Target="../ink/ink502.xml"/><Relationship Id="rId45" Type="http://schemas.openxmlformats.org/officeDocument/2006/relationships/image" Target="../media/image280.png"/><Relationship Id="rId87" Type="http://schemas.openxmlformats.org/officeDocument/2006/relationships/image" Target="../media/image301.png"/><Relationship Id="rId110" Type="http://schemas.openxmlformats.org/officeDocument/2006/relationships/customXml" Target="../ink/ink313.xml"/><Relationship Id="rId348" Type="http://schemas.openxmlformats.org/officeDocument/2006/relationships/customXml" Target="../ink/ink432.xml"/><Relationship Id="rId513" Type="http://schemas.openxmlformats.org/officeDocument/2006/relationships/image" Target="../media/image512.png"/><Relationship Id="rId555" Type="http://schemas.openxmlformats.org/officeDocument/2006/relationships/image" Target="../media/image533.png"/><Relationship Id="rId152" Type="http://schemas.openxmlformats.org/officeDocument/2006/relationships/customXml" Target="../ink/ink334.xml"/><Relationship Id="rId194" Type="http://schemas.openxmlformats.org/officeDocument/2006/relationships/customXml" Target="../ink/ink355.xml"/><Relationship Id="rId208" Type="http://schemas.openxmlformats.org/officeDocument/2006/relationships/customXml" Target="../ink/ink362.xml"/><Relationship Id="rId415" Type="http://schemas.openxmlformats.org/officeDocument/2006/relationships/image" Target="../media/image463.png"/><Relationship Id="rId457" Type="http://schemas.openxmlformats.org/officeDocument/2006/relationships/image" Target="../media/image484.png"/><Relationship Id="rId261" Type="http://schemas.openxmlformats.org/officeDocument/2006/relationships/image" Target="../media/image386.png"/><Relationship Id="rId499" Type="http://schemas.openxmlformats.org/officeDocument/2006/relationships/image" Target="../media/image505.png"/><Relationship Id="rId14" Type="http://schemas.openxmlformats.org/officeDocument/2006/relationships/customXml" Target="../ink/ink265.xml"/><Relationship Id="rId56" Type="http://schemas.openxmlformats.org/officeDocument/2006/relationships/customXml" Target="../ink/ink286.xml"/><Relationship Id="rId317" Type="http://schemas.openxmlformats.org/officeDocument/2006/relationships/image" Target="../media/image414.png"/><Relationship Id="rId359" Type="http://schemas.openxmlformats.org/officeDocument/2006/relationships/image" Target="../media/image435.png"/><Relationship Id="rId524" Type="http://schemas.openxmlformats.org/officeDocument/2006/relationships/customXml" Target="../ink/ink520.xml"/><Relationship Id="rId98" Type="http://schemas.openxmlformats.org/officeDocument/2006/relationships/customXml" Target="../ink/ink307.xml"/><Relationship Id="rId121" Type="http://schemas.openxmlformats.org/officeDocument/2006/relationships/image" Target="../media/image317.png"/><Relationship Id="rId163" Type="http://schemas.openxmlformats.org/officeDocument/2006/relationships/image" Target="../media/image337.png"/><Relationship Id="rId219" Type="http://schemas.openxmlformats.org/officeDocument/2006/relationships/image" Target="../media/image365.png"/><Relationship Id="rId370" Type="http://schemas.openxmlformats.org/officeDocument/2006/relationships/customXml" Target="../ink/ink443.xml"/><Relationship Id="rId426" Type="http://schemas.openxmlformats.org/officeDocument/2006/relationships/customXml" Target="../ink/ink471.xml"/><Relationship Id="rId230" Type="http://schemas.openxmlformats.org/officeDocument/2006/relationships/customXml" Target="../ink/ink373.xml"/><Relationship Id="rId468" Type="http://schemas.openxmlformats.org/officeDocument/2006/relationships/customXml" Target="../ink/ink492.xml"/><Relationship Id="rId25" Type="http://schemas.openxmlformats.org/officeDocument/2006/relationships/image" Target="../media/image270.png"/><Relationship Id="rId67" Type="http://schemas.openxmlformats.org/officeDocument/2006/relationships/image" Target="../media/image291.png"/><Relationship Id="rId272" Type="http://schemas.openxmlformats.org/officeDocument/2006/relationships/customXml" Target="../ink/ink394.xml"/><Relationship Id="rId328" Type="http://schemas.openxmlformats.org/officeDocument/2006/relationships/customXml" Target="../ink/ink422.xml"/><Relationship Id="rId535" Type="http://schemas.openxmlformats.org/officeDocument/2006/relationships/image" Target="../media/image523.png"/><Relationship Id="rId132" Type="http://schemas.openxmlformats.org/officeDocument/2006/relationships/customXml" Target="../ink/ink324.xml"/><Relationship Id="rId174" Type="http://schemas.openxmlformats.org/officeDocument/2006/relationships/customXml" Target="../ink/ink345.xml"/><Relationship Id="rId381" Type="http://schemas.openxmlformats.org/officeDocument/2006/relationships/image" Target="../media/image446.png"/><Relationship Id="rId241" Type="http://schemas.openxmlformats.org/officeDocument/2006/relationships/image" Target="../media/image376.png"/><Relationship Id="rId437" Type="http://schemas.openxmlformats.org/officeDocument/2006/relationships/image" Target="../media/image474.png"/><Relationship Id="rId479" Type="http://schemas.openxmlformats.org/officeDocument/2006/relationships/image" Target="../media/image495.png"/><Relationship Id="rId36" Type="http://schemas.openxmlformats.org/officeDocument/2006/relationships/customXml" Target="../ink/ink276.xml"/><Relationship Id="rId283" Type="http://schemas.openxmlformats.org/officeDocument/2006/relationships/image" Target="../media/image397.png"/><Relationship Id="rId339" Type="http://schemas.openxmlformats.org/officeDocument/2006/relationships/image" Target="../media/image425.png"/><Relationship Id="rId490" Type="http://schemas.openxmlformats.org/officeDocument/2006/relationships/customXml" Target="../ink/ink503.xml"/><Relationship Id="rId504" Type="http://schemas.openxmlformats.org/officeDocument/2006/relationships/customXml" Target="../ink/ink510.xml"/><Relationship Id="rId546" Type="http://schemas.openxmlformats.org/officeDocument/2006/relationships/customXml" Target="../ink/ink531.xml"/><Relationship Id="rId78" Type="http://schemas.openxmlformats.org/officeDocument/2006/relationships/customXml" Target="../ink/ink297.xml"/><Relationship Id="rId101" Type="http://schemas.openxmlformats.org/officeDocument/2006/relationships/image" Target="../media/image308.png"/><Relationship Id="rId143" Type="http://schemas.openxmlformats.org/officeDocument/2006/relationships/image" Target="../media/image327.png"/><Relationship Id="rId185" Type="http://schemas.openxmlformats.org/officeDocument/2006/relationships/image" Target="../media/image348.png"/><Relationship Id="rId350" Type="http://schemas.openxmlformats.org/officeDocument/2006/relationships/customXml" Target="../ink/ink433.xml"/><Relationship Id="rId406" Type="http://schemas.openxmlformats.org/officeDocument/2006/relationships/customXml" Target="../ink/ink461.xml"/><Relationship Id="rId9" Type="http://schemas.openxmlformats.org/officeDocument/2006/relationships/image" Target="../media/image262.png"/><Relationship Id="rId210" Type="http://schemas.openxmlformats.org/officeDocument/2006/relationships/customXml" Target="../ink/ink363.xml"/><Relationship Id="rId392" Type="http://schemas.openxmlformats.org/officeDocument/2006/relationships/customXml" Target="../ink/ink454.xml"/><Relationship Id="rId448" Type="http://schemas.openxmlformats.org/officeDocument/2006/relationships/customXml" Target="../ink/ink482.xml"/><Relationship Id="rId252" Type="http://schemas.openxmlformats.org/officeDocument/2006/relationships/customXml" Target="../ink/ink384.xml"/><Relationship Id="rId294" Type="http://schemas.openxmlformats.org/officeDocument/2006/relationships/customXml" Target="../ink/ink405.xml"/><Relationship Id="rId308" Type="http://schemas.openxmlformats.org/officeDocument/2006/relationships/customXml" Target="../ink/ink412.xml"/><Relationship Id="rId515" Type="http://schemas.openxmlformats.org/officeDocument/2006/relationships/image" Target="../media/image513.png"/><Relationship Id="rId47" Type="http://schemas.openxmlformats.org/officeDocument/2006/relationships/image" Target="../media/image281.png"/><Relationship Id="rId89" Type="http://schemas.openxmlformats.org/officeDocument/2006/relationships/image" Target="../media/image302.png"/><Relationship Id="rId112" Type="http://schemas.openxmlformats.org/officeDocument/2006/relationships/customXml" Target="../ink/ink314.xml"/><Relationship Id="rId154" Type="http://schemas.openxmlformats.org/officeDocument/2006/relationships/customXml" Target="../ink/ink335.xml"/><Relationship Id="rId361" Type="http://schemas.openxmlformats.org/officeDocument/2006/relationships/image" Target="../media/image436.png"/><Relationship Id="rId557" Type="http://schemas.openxmlformats.org/officeDocument/2006/relationships/image" Target="../media/image534.png"/><Relationship Id="rId196" Type="http://schemas.openxmlformats.org/officeDocument/2006/relationships/customXml" Target="../ink/ink356.xml"/><Relationship Id="rId417" Type="http://schemas.openxmlformats.org/officeDocument/2006/relationships/image" Target="../media/image464.png"/><Relationship Id="rId459" Type="http://schemas.openxmlformats.org/officeDocument/2006/relationships/image" Target="../media/image485.png"/><Relationship Id="rId16" Type="http://schemas.openxmlformats.org/officeDocument/2006/relationships/customXml" Target="../ink/ink266.xml"/><Relationship Id="rId221" Type="http://schemas.openxmlformats.org/officeDocument/2006/relationships/image" Target="../media/image366.png"/><Relationship Id="rId263" Type="http://schemas.openxmlformats.org/officeDocument/2006/relationships/image" Target="../media/image387.png"/><Relationship Id="rId319" Type="http://schemas.openxmlformats.org/officeDocument/2006/relationships/image" Target="../media/image415.png"/><Relationship Id="rId470" Type="http://schemas.openxmlformats.org/officeDocument/2006/relationships/customXml" Target="../ink/ink493.xml"/><Relationship Id="rId526" Type="http://schemas.openxmlformats.org/officeDocument/2006/relationships/customXml" Target="../ink/ink521.xml"/><Relationship Id="rId58" Type="http://schemas.openxmlformats.org/officeDocument/2006/relationships/customXml" Target="../ink/ink287.xml"/><Relationship Id="rId123" Type="http://schemas.openxmlformats.org/officeDocument/2006/relationships/image" Target="../media/image318.png"/><Relationship Id="rId330" Type="http://schemas.openxmlformats.org/officeDocument/2006/relationships/customXml" Target="../ink/ink423.xml"/><Relationship Id="rId165" Type="http://schemas.openxmlformats.org/officeDocument/2006/relationships/image" Target="../media/image338.png"/><Relationship Id="rId372" Type="http://schemas.openxmlformats.org/officeDocument/2006/relationships/customXml" Target="../ink/ink444.xml"/><Relationship Id="rId428" Type="http://schemas.openxmlformats.org/officeDocument/2006/relationships/customXml" Target="../ink/ink472.xml"/><Relationship Id="rId232" Type="http://schemas.openxmlformats.org/officeDocument/2006/relationships/customXml" Target="../ink/ink374.xml"/><Relationship Id="rId274" Type="http://schemas.openxmlformats.org/officeDocument/2006/relationships/customXml" Target="../ink/ink395.xml"/><Relationship Id="rId481" Type="http://schemas.openxmlformats.org/officeDocument/2006/relationships/image" Target="../media/image496.png"/><Relationship Id="rId27" Type="http://schemas.openxmlformats.org/officeDocument/2006/relationships/image" Target="../media/image271.png"/><Relationship Id="rId69" Type="http://schemas.openxmlformats.org/officeDocument/2006/relationships/image" Target="../media/image292.png"/><Relationship Id="rId134" Type="http://schemas.openxmlformats.org/officeDocument/2006/relationships/customXml" Target="../ink/ink325.xml"/><Relationship Id="rId537" Type="http://schemas.openxmlformats.org/officeDocument/2006/relationships/image" Target="../media/image524.png"/><Relationship Id="rId80" Type="http://schemas.openxmlformats.org/officeDocument/2006/relationships/customXml" Target="../ink/ink298.xml"/><Relationship Id="rId176" Type="http://schemas.openxmlformats.org/officeDocument/2006/relationships/customXml" Target="../ink/ink346.xml"/><Relationship Id="rId341" Type="http://schemas.openxmlformats.org/officeDocument/2006/relationships/image" Target="../media/image426.png"/><Relationship Id="rId383" Type="http://schemas.openxmlformats.org/officeDocument/2006/relationships/image" Target="../media/image447.png"/><Relationship Id="rId439" Type="http://schemas.openxmlformats.org/officeDocument/2006/relationships/image" Target="../media/image475.png"/><Relationship Id="rId201" Type="http://schemas.openxmlformats.org/officeDocument/2006/relationships/image" Target="../media/image356.png"/><Relationship Id="rId243" Type="http://schemas.openxmlformats.org/officeDocument/2006/relationships/image" Target="../media/image377.png"/><Relationship Id="rId285" Type="http://schemas.openxmlformats.org/officeDocument/2006/relationships/image" Target="../media/image398.png"/><Relationship Id="rId450" Type="http://schemas.openxmlformats.org/officeDocument/2006/relationships/customXml" Target="../ink/ink483.xml"/><Relationship Id="rId506" Type="http://schemas.openxmlformats.org/officeDocument/2006/relationships/customXml" Target="../ink/ink511.xml"/><Relationship Id="rId38" Type="http://schemas.openxmlformats.org/officeDocument/2006/relationships/customXml" Target="../ink/ink277.xml"/><Relationship Id="rId103" Type="http://schemas.openxmlformats.org/officeDocument/2006/relationships/image" Target="../media/image309.png"/><Relationship Id="rId310" Type="http://schemas.openxmlformats.org/officeDocument/2006/relationships/customXml" Target="../ink/ink413.xml"/><Relationship Id="rId492" Type="http://schemas.openxmlformats.org/officeDocument/2006/relationships/customXml" Target="../ink/ink504.xml"/><Relationship Id="rId548" Type="http://schemas.openxmlformats.org/officeDocument/2006/relationships/customXml" Target="../ink/ink532.xml"/><Relationship Id="rId91" Type="http://schemas.openxmlformats.org/officeDocument/2006/relationships/image" Target="../media/image303.png"/><Relationship Id="rId145" Type="http://schemas.openxmlformats.org/officeDocument/2006/relationships/image" Target="../media/image328.png"/><Relationship Id="rId187" Type="http://schemas.openxmlformats.org/officeDocument/2006/relationships/image" Target="../media/image349.png"/><Relationship Id="rId352" Type="http://schemas.openxmlformats.org/officeDocument/2006/relationships/customXml" Target="../ink/ink434.xml"/><Relationship Id="rId394" Type="http://schemas.openxmlformats.org/officeDocument/2006/relationships/customXml" Target="../ink/ink455.xml"/><Relationship Id="rId408" Type="http://schemas.openxmlformats.org/officeDocument/2006/relationships/customXml" Target="../ink/ink462.xml"/><Relationship Id="rId212" Type="http://schemas.openxmlformats.org/officeDocument/2006/relationships/customXml" Target="../ink/ink364.xml"/><Relationship Id="rId254" Type="http://schemas.openxmlformats.org/officeDocument/2006/relationships/customXml" Target="../ink/ink385.xml"/><Relationship Id="rId49" Type="http://schemas.openxmlformats.org/officeDocument/2006/relationships/image" Target="../media/image282.png"/><Relationship Id="rId114" Type="http://schemas.openxmlformats.org/officeDocument/2006/relationships/customXml" Target="../ink/ink315.xml"/><Relationship Id="rId296" Type="http://schemas.openxmlformats.org/officeDocument/2006/relationships/customXml" Target="../ink/ink406.xml"/><Relationship Id="rId461" Type="http://schemas.openxmlformats.org/officeDocument/2006/relationships/image" Target="../media/image486.png"/><Relationship Id="rId517" Type="http://schemas.openxmlformats.org/officeDocument/2006/relationships/image" Target="../media/image514.png"/><Relationship Id="rId559" Type="http://schemas.openxmlformats.org/officeDocument/2006/relationships/image" Target="../media/image535.png"/><Relationship Id="rId60" Type="http://schemas.openxmlformats.org/officeDocument/2006/relationships/customXml" Target="../ink/ink288.xml"/><Relationship Id="rId156" Type="http://schemas.openxmlformats.org/officeDocument/2006/relationships/customXml" Target="../ink/ink336.xml"/><Relationship Id="rId198" Type="http://schemas.openxmlformats.org/officeDocument/2006/relationships/customXml" Target="../ink/ink357.xml"/><Relationship Id="rId321" Type="http://schemas.openxmlformats.org/officeDocument/2006/relationships/image" Target="../media/image416.png"/><Relationship Id="rId363" Type="http://schemas.openxmlformats.org/officeDocument/2006/relationships/image" Target="../media/image437.png"/><Relationship Id="rId419" Type="http://schemas.openxmlformats.org/officeDocument/2006/relationships/image" Target="../media/image465.png"/><Relationship Id="rId223" Type="http://schemas.openxmlformats.org/officeDocument/2006/relationships/image" Target="../media/image367.png"/><Relationship Id="rId430" Type="http://schemas.openxmlformats.org/officeDocument/2006/relationships/customXml" Target="../ink/ink473.xml"/><Relationship Id="rId18" Type="http://schemas.openxmlformats.org/officeDocument/2006/relationships/customXml" Target="../ink/ink267.xml"/><Relationship Id="rId265" Type="http://schemas.openxmlformats.org/officeDocument/2006/relationships/image" Target="../media/image388.png"/><Relationship Id="rId472" Type="http://schemas.openxmlformats.org/officeDocument/2006/relationships/customXml" Target="../ink/ink494.xml"/><Relationship Id="rId528" Type="http://schemas.openxmlformats.org/officeDocument/2006/relationships/customXml" Target="../ink/ink522.xml"/><Relationship Id="rId125" Type="http://schemas.openxmlformats.org/officeDocument/2006/relationships/image" Target="../media/image319.png"/><Relationship Id="rId167" Type="http://schemas.openxmlformats.org/officeDocument/2006/relationships/image" Target="../media/image339.png"/><Relationship Id="rId332" Type="http://schemas.openxmlformats.org/officeDocument/2006/relationships/customXml" Target="../ink/ink424.xml"/><Relationship Id="rId374" Type="http://schemas.openxmlformats.org/officeDocument/2006/relationships/customXml" Target="../ink/ink445.xml"/><Relationship Id="rId71" Type="http://schemas.openxmlformats.org/officeDocument/2006/relationships/image" Target="../media/image293.png"/><Relationship Id="rId234" Type="http://schemas.openxmlformats.org/officeDocument/2006/relationships/customXml" Target="../ink/ink375.xml"/><Relationship Id="rId2" Type="http://schemas.openxmlformats.org/officeDocument/2006/relationships/customXml" Target="../ink/ink259.xml"/><Relationship Id="rId29" Type="http://schemas.openxmlformats.org/officeDocument/2006/relationships/image" Target="../media/image272.png"/><Relationship Id="rId276" Type="http://schemas.openxmlformats.org/officeDocument/2006/relationships/customXml" Target="../ink/ink396.xml"/><Relationship Id="rId441" Type="http://schemas.openxmlformats.org/officeDocument/2006/relationships/image" Target="../media/image476.png"/><Relationship Id="rId483" Type="http://schemas.openxmlformats.org/officeDocument/2006/relationships/image" Target="../media/image497.png"/><Relationship Id="rId539" Type="http://schemas.openxmlformats.org/officeDocument/2006/relationships/image" Target="../media/image525.png"/><Relationship Id="rId40" Type="http://schemas.openxmlformats.org/officeDocument/2006/relationships/customXml" Target="../ink/ink278.xml"/><Relationship Id="rId136" Type="http://schemas.openxmlformats.org/officeDocument/2006/relationships/customXml" Target="../ink/ink326.xml"/><Relationship Id="rId178" Type="http://schemas.openxmlformats.org/officeDocument/2006/relationships/customXml" Target="../ink/ink347.xml"/><Relationship Id="rId301" Type="http://schemas.openxmlformats.org/officeDocument/2006/relationships/image" Target="../media/image406.png"/><Relationship Id="rId343" Type="http://schemas.openxmlformats.org/officeDocument/2006/relationships/image" Target="../media/image427.png"/><Relationship Id="rId550" Type="http://schemas.openxmlformats.org/officeDocument/2006/relationships/customXml" Target="../ink/ink533.xml"/><Relationship Id="rId82" Type="http://schemas.openxmlformats.org/officeDocument/2006/relationships/customXml" Target="../ink/ink299.xml"/><Relationship Id="rId203" Type="http://schemas.openxmlformats.org/officeDocument/2006/relationships/image" Target="../media/image357.png"/><Relationship Id="rId385" Type="http://schemas.openxmlformats.org/officeDocument/2006/relationships/image" Target="../media/image448.png"/><Relationship Id="rId245" Type="http://schemas.openxmlformats.org/officeDocument/2006/relationships/image" Target="../media/image378.png"/><Relationship Id="rId287" Type="http://schemas.openxmlformats.org/officeDocument/2006/relationships/image" Target="../media/image399.png"/><Relationship Id="rId410" Type="http://schemas.openxmlformats.org/officeDocument/2006/relationships/customXml" Target="../ink/ink463.xml"/><Relationship Id="rId452" Type="http://schemas.openxmlformats.org/officeDocument/2006/relationships/customXml" Target="../ink/ink484.xml"/><Relationship Id="rId494" Type="http://schemas.openxmlformats.org/officeDocument/2006/relationships/customXml" Target="../ink/ink505.xml"/><Relationship Id="rId508" Type="http://schemas.openxmlformats.org/officeDocument/2006/relationships/customXml" Target="../ink/ink512.xml"/><Relationship Id="rId105" Type="http://schemas.openxmlformats.org/officeDocument/2006/relationships/image" Target="../media/image310.png"/><Relationship Id="rId147" Type="http://schemas.openxmlformats.org/officeDocument/2006/relationships/image" Target="../media/image329.png"/><Relationship Id="rId312" Type="http://schemas.openxmlformats.org/officeDocument/2006/relationships/customXml" Target="../ink/ink414.xml"/><Relationship Id="rId354" Type="http://schemas.openxmlformats.org/officeDocument/2006/relationships/customXml" Target="../ink/ink435.xml"/><Relationship Id="rId51" Type="http://schemas.openxmlformats.org/officeDocument/2006/relationships/image" Target="../media/image283.png"/><Relationship Id="rId93" Type="http://schemas.openxmlformats.org/officeDocument/2006/relationships/image" Target="../media/image304.png"/><Relationship Id="rId189" Type="http://schemas.openxmlformats.org/officeDocument/2006/relationships/image" Target="../media/image350.png"/><Relationship Id="rId396" Type="http://schemas.openxmlformats.org/officeDocument/2006/relationships/customXml" Target="../ink/ink456.xml"/><Relationship Id="rId561" Type="http://schemas.openxmlformats.org/officeDocument/2006/relationships/image" Target="../media/image536.png"/><Relationship Id="rId214" Type="http://schemas.openxmlformats.org/officeDocument/2006/relationships/customXml" Target="../ink/ink365.xml"/><Relationship Id="rId256" Type="http://schemas.openxmlformats.org/officeDocument/2006/relationships/customXml" Target="../ink/ink386.xml"/><Relationship Id="rId298" Type="http://schemas.openxmlformats.org/officeDocument/2006/relationships/customXml" Target="../ink/ink407.xml"/><Relationship Id="rId421" Type="http://schemas.openxmlformats.org/officeDocument/2006/relationships/image" Target="../media/image466.png"/><Relationship Id="rId463" Type="http://schemas.openxmlformats.org/officeDocument/2006/relationships/image" Target="../media/image487.png"/><Relationship Id="rId519" Type="http://schemas.openxmlformats.org/officeDocument/2006/relationships/image" Target="../media/image515.png"/><Relationship Id="rId116" Type="http://schemas.openxmlformats.org/officeDocument/2006/relationships/customXml" Target="../ink/ink316.xml"/><Relationship Id="rId158" Type="http://schemas.openxmlformats.org/officeDocument/2006/relationships/customXml" Target="../ink/ink337.xml"/><Relationship Id="rId323" Type="http://schemas.openxmlformats.org/officeDocument/2006/relationships/image" Target="../media/image417.png"/><Relationship Id="rId530" Type="http://schemas.openxmlformats.org/officeDocument/2006/relationships/customXml" Target="../ink/ink523.xml"/><Relationship Id="rId20" Type="http://schemas.openxmlformats.org/officeDocument/2006/relationships/customXml" Target="../ink/ink268.xml"/><Relationship Id="rId62" Type="http://schemas.openxmlformats.org/officeDocument/2006/relationships/customXml" Target="../ink/ink289.xml"/><Relationship Id="rId365" Type="http://schemas.openxmlformats.org/officeDocument/2006/relationships/image" Target="../media/image438.png"/><Relationship Id="rId225" Type="http://schemas.openxmlformats.org/officeDocument/2006/relationships/image" Target="../media/image368.png"/><Relationship Id="rId267" Type="http://schemas.openxmlformats.org/officeDocument/2006/relationships/image" Target="../media/image389.png"/><Relationship Id="rId432" Type="http://schemas.openxmlformats.org/officeDocument/2006/relationships/customXml" Target="../ink/ink474.xml"/><Relationship Id="rId474" Type="http://schemas.openxmlformats.org/officeDocument/2006/relationships/customXml" Target="../ink/ink495.xml"/><Relationship Id="rId127" Type="http://schemas.openxmlformats.org/officeDocument/2006/relationships/image" Target="../media/image320.png"/><Relationship Id="rId31" Type="http://schemas.openxmlformats.org/officeDocument/2006/relationships/image" Target="../media/image273.png"/><Relationship Id="rId73" Type="http://schemas.openxmlformats.org/officeDocument/2006/relationships/image" Target="../media/image294.png"/><Relationship Id="rId169" Type="http://schemas.openxmlformats.org/officeDocument/2006/relationships/image" Target="../media/image340.png"/><Relationship Id="rId334" Type="http://schemas.openxmlformats.org/officeDocument/2006/relationships/customXml" Target="../ink/ink425.xml"/><Relationship Id="rId376" Type="http://schemas.openxmlformats.org/officeDocument/2006/relationships/customXml" Target="../ink/ink446.xml"/><Relationship Id="rId541" Type="http://schemas.openxmlformats.org/officeDocument/2006/relationships/image" Target="../media/image526.png"/><Relationship Id="rId4" Type="http://schemas.openxmlformats.org/officeDocument/2006/relationships/customXml" Target="../ink/ink260.xml"/><Relationship Id="rId180" Type="http://schemas.openxmlformats.org/officeDocument/2006/relationships/customXml" Target="../ink/ink348.xml"/><Relationship Id="rId236" Type="http://schemas.openxmlformats.org/officeDocument/2006/relationships/customXml" Target="../ink/ink376.xml"/><Relationship Id="rId278" Type="http://schemas.openxmlformats.org/officeDocument/2006/relationships/customXml" Target="../ink/ink397.xml"/><Relationship Id="rId401" Type="http://schemas.openxmlformats.org/officeDocument/2006/relationships/image" Target="../media/image456.png"/><Relationship Id="rId443" Type="http://schemas.openxmlformats.org/officeDocument/2006/relationships/image" Target="../media/image477.png"/><Relationship Id="rId303" Type="http://schemas.openxmlformats.org/officeDocument/2006/relationships/image" Target="../media/image407.png"/><Relationship Id="rId485" Type="http://schemas.openxmlformats.org/officeDocument/2006/relationships/image" Target="../media/image498.png"/><Relationship Id="rId42" Type="http://schemas.openxmlformats.org/officeDocument/2006/relationships/customXml" Target="../ink/ink279.xml"/><Relationship Id="rId84" Type="http://schemas.openxmlformats.org/officeDocument/2006/relationships/customXml" Target="../ink/ink300.xml"/><Relationship Id="rId138" Type="http://schemas.openxmlformats.org/officeDocument/2006/relationships/customXml" Target="../ink/ink327.xml"/><Relationship Id="rId345" Type="http://schemas.openxmlformats.org/officeDocument/2006/relationships/image" Target="../media/image428.png"/><Relationship Id="rId387" Type="http://schemas.openxmlformats.org/officeDocument/2006/relationships/image" Target="../media/image449.png"/><Relationship Id="rId510" Type="http://schemas.openxmlformats.org/officeDocument/2006/relationships/customXml" Target="../ink/ink513.xml"/><Relationship Id="rId552" Type="http://schemas.openxmlformats.org/officeDocument/2006/relationships/customXml" Target="../ink/ink534.xml"/><Relationship Id="rId191" Type="http://schemas.openxmlformats.org/officeDocument/2006/relationships/image" Target="../media/image351.png"/><Relationship Id="rId205" Type="http://schemas.openxmlformats.org/officeDocument/2006/relationships/image" Target="../media/image358.png"/><Relationship Id="rId247" Type="http://schemas.openxmlformats.org/officeDocument/2006/relationships/image" Target="../media/image379.png"/><Relationship Id="rId412" Type="http://schemas.openxmlformats.org/officeDocument/2006/relationships/customXml" Target="../ink/ink464.xml"/><Relationship Id="rId107" Type="http://schemas.openxmlformats.org/officeDocument/2006/relationships/image" Target="../media/image74.png"/><Relationship Id="rId289" Type="http://schemas.openxmlformats.org/officeDocument/2006/relationships/image" Target="../media/image400.png"/><Relationship Id="rId454" Type="http://schemas.openxmlformats.org/officeDocument/2006/relationships/customXml" Target="../ink/ink485.xml"/><Relationship Id="rId496" Type="http://schemas.openxmlformats.org/officeDocument/2006/relationships/customXml" Target="../ink/ink506.xml"/><Relationship Id="rId11" Type="http://schemas.openxmlformats.org/officeDocument/2006/relationships/image" Target="../media/image263.png"/><Relationship Id="rId53" Type="http://schemas.openxmlformats.org/officeDocument/2006/relationships/image" Target="../media/image284.png"/><Relationship Id="rId149" Type="http://schemas.openxmlformats.org/officeDocument/2006/relationships/image" Target="../media/image330.png"/><Relationship Id="rId314" Type="http://schemas.openxmlformats.org/officeDocument/2006/relationships/customXml" Target="../ink/ink415.xml"/><Relationship Id="rId356" Type="http://schemas.openxmlformats.org/officeDocument/2006/relationships/customXml" Target="../ink/ink436.xml"/><Relationship Id="rId398" Type="http://schemas.openxmlformats.org/officeDocument/2006/relationships/customXml" Target="../ink/ink457.xml"/><Relationship Id="rId521" Type="http://schemas.openxmlformats.org/officeDocument/2006/relationships/image" Target="../media/image516.png"/><Relationship Id="rId563" Type="http://schemas.openxmlformats.org/officeDocument/2006/relationships/image" Target="../media/image537.png"/><Relationship Id="rId95" Type="http://schemas.openxmlformats.org/officeDocument/2006/relationships/image" Target="../media/image305.png"/><Relationship Id="rId160" Type="http://schemas.openxmlformats.org/officeDocument/2006/relationships/customXml" Target="../ink/ink338.xml"/><Relationship Id="rId216" Type="http://schemas.openxmlformats.org/officeDocument/2006/relationships/customXml" Target="../ink/ink366.xml"/><Relationship Id="rId423" Type="http://schemas.openxmlformats.org/officeDocument/2006/relationships/image" Target="../media/image467.png"/><Relationship Id="rId258" Type="http://schemas.openxmlformats.org/officeDocument/2006/relationships/customXml" Target="../ink/ink387.xml"/><Relationship Id="rId465" Type="http://schemas.openxmlformats.org/officeDocument/2006/relationships/image" Target="../media/image488.png"/><Relationship Id="rId22" Type="http://schemas.openxmlformats.org/officeDocument/2006/relationships/customXml" Target="../ink/ink269.xml"/><Relationship Id="rId64" Type="http://schemas.openxmlformats.org/officeDocument/2006/relationships/customXml" Target="../ink/ink290.xml"/><Relationship Id="rId118" Type="http://schemas.openxmlformats.org/officeDocument/2006/relationships/customXml" Target="../ink/ink317.xml"/><Relationship Id="rId325" Type="http://schemas.openxmlformats.org/officeDocument/2006/relationships/image" Target="../media/image418.png"/><Relationship Id="rId367" Type="http://schemas.openxmlformats.org/officeDocument/2006/relationships/image" Target="../media/image439.png"/><Relationship Id="rId532" Type="http://schemas.openxmlformats.org/officeDocument/2006/relationships/customXml" Target="../ink/ink524.xml"/><Relationship Id="rId171" Type="http://schemas.openxmlformats.org/officeDocument/2006/relationships/image" Target="../media/image341.png"/><Relationship Id="rId227" Type="http://schemas.openxmlformats.org/officeDocument/2006/relationships/image" Target="../media/image369.png"/><Relationship Id="rId269" Type="http://schemas.openxmlformats.org/officeDocument/2006/relationships/image" Target="../media/image390.png"/><Relationship Id="rId434" Type="http://schemas.openxmlformats.org/officeDocument/2006/relationships/customXml" Target="../ink/ink475.xml"/><Relationship Id="rId476" Type="http://schemas.openxmlformats.org/officeDocument/2006/relationships/customXml" Target="../ink/ink496.xml"/><Relationship Id="rId33" Type="http://schemas.openxmlformats.org/officeDocument/2006/relationships/image" Target="../media/image274.png"/><Relationship Id="rId129" Type="http://schemas.openxmlformats.org/officeDocument/2006/relationships/image" Target="../media/image321.png"/><Relationship Id="rId280" Type="http://schemas.openxmlformats.org/officeDocument/2006/relationships/customXml" Target="../ink/ink398.xml"/><Relationship Id="rId336" Type="http://schemas.openxmlformats.org/officeDocument/2006/relationships/customXml" Target="../ink/ink426.xml"/><Relationship Id="rId501" Type="http://schemas.openxmlformats.org/officeDocument/2006/relationships/image" Target="../media/image506.png"/><Relationship Id="rId543" Type="http://schemas.openxmlformats.org/officeDocument/2006/relationships/image" Target="../media/image527.png"/><Relationship Id="rId75" Type="http://schemas.openxmlformats.org/officeDocument/2006/relationships/image" Target="../media/image295.png"/><Relationship Id="rId140" Type="http://schemas.openxmlformats.org/officeDocument/2006/relationships/customXml" Target="../ink/ink328.xml"/><Relationship Id="rId182" Type="http://schemas.openxmlformats.org/officeDocument/2006/relationships/customXml" Target="../ink/ink349.xml"/><Relationship Id="rId378" Type="http://schemas.openxmlformats.org/officeDocument/2006/relationships/customXml" Target="../ink/ink447.xml"/><Relationship Id="rId403" Type="http://schemas.openxmlformats.org/officeDocument/2006/relationships/image" Target="../media/image457.png"/><Relationship Id="rId6" Type="http://schemas.openxmlformats.org/officeDocument/2006/relationships/customXml" Target="../ink/ink261.xml"/><Relationship Id="rId238" Type="http://schemas.openxmlformats.org/officeDocument/2006/relationships/customXml" Target="../ink/ink377.xml"/><Relationship Id="rId445" Type="http://schemas.openxmlformats.org/officeDocument/2006/relationships/image" Target="../media/image478.png"/><Relationship Id="rId487" Type="http://schemas.openxmlformats.org/officeDocument/2006/relationships/image" Target="../media/image499.png"/><Relationship Id="rId291" Type="http://schemas.openxmlformats.org/officeDocument/2006/relationships/image" Target="../media/image401.png"/><Relationship Id="rId305" Type="http://schemas.openxmlformats.org/officeDocument/2006/relationships/image" Target="../media/image408.png"/><Relationship Id="rId347" Type="http://schemas.openxmlformats.org/officeDocument/2006/relationships/image" Target="../media/image429.png"/><Relationship Id="rId512" Type="http://schemas.openxmlformats.org/officeDocument/2006/relationships/customXml" Target="../ink/ink514.xml"/><Relationship Id="rId44" Type="http://schemas.openxmlformats.org/officeDocument/2006/relationships/customXml" Target="../ink/ink280.xml"/><Relationship Id="rId86" Type="http://schemas.openxmlformats.org/officeDocument/2006/relationships/customXml" Target="../ink/ink301.xml"/><Relationship Id="rId151" Type="http://schemas.openxmlformats.org/officeDocument/2006/relationships/image" Target="../media/image331.png"/><Relationship Id="rId389" Type="http://schemas.openxmlformats.org/officeDocument/2006/relationships/image" Target="../media/image450.png"/><Relationship Id="rId554" Type="http://schemas.openxmlformats.org/officeDocument/2006/relationships/customXml" Target="../ink/ink535.xml"/><Relationship Id="rId193" Type="http://schemas.openxmlformats.org/officeDocument/2006/relationships/image" Target="../media/image352.png"/><Relationship Id="rId207" Type="http://schemas.openxmlformats.org/officeDocument/2006/relationships/image" Target="../media/image359.png"/><Relationship Id="rId249" Type="http://schemas.openxmlformats.org/officeDocument/2006/relationships/image" Target="../media/image380.png"/><Relationship Id="rId414" Type="http://schemas.openxmlformats.org/officeDocument/2006/relationships/customXml" Target="../ink/ink465.xml"/><Relationship Id="rId456" Type="http://schemas.openxmlformats.org/officeDocument/2006/relationships/customXml" Target="../ink/ink486.xml"/><Relationship Id="rId498" Type="http://schemas.openxmlformats.org/officeDocument/2006/relationships/customXml" Target="../ink/ink507.xml"/><Relationship Id="rId13" Type="http://schemas.openxmlformats.org/officeDocument/2006/relationships/image" Target="../media/image264.png"/><Relationship Id="rId109" Type="http://schemas.openxmlformats.org/officeDocument/2006/relationships/image" Target="../media/image311.png"/><Relationship Id="rId260" Type="http://schemas.openxmlformats.org/officeDocument/2006/relationships/customXml" Target="../ink/ink388.xml"/><Relationship Id="rId316" Type="http://schemas.openxmlformats.org/officeDocument/2006/relationships/customXml" Target="../ink/ink416.xml"/><Relationship Id="rId523" Type="http://schemas.openxmlformats.org/officeDocument/2006/relationships/image" Target="../media/image517.png"/><Relationship Id="rId55" Type="http://schemas.openxmlformats.org/officeDocument/2006/relationships/image" Target="../media/image285.png"/><Relationship Id="rId97" Type="http://schemas.openxmlformats.org/officeDocument/2006/relationships/image" Target="../media/image306.png"/><Relationship Id="rId120" Type="http://schemas.openxmlformats.org/officeDocument/2006/relationships/customXml" Target="../ink/ink318.xml"/><Relationship Id="rId358" Type="http://schemas.openxmlformats.org/officeDocument/2006/relationships/customXml" Target="../ink/ink437.xml"/><Relationship Id="rId162" Type="http://schemas.openxmlformats.org/officeDocument/2006/relationships/customXml" Target="../ink/ink339.xml"/><Relationship Id="rId218" Type="http://schemas.openxmlformats.org/officeDocument/2006/relationships/customXml" Target="../ink/ink367.xml"/><Relationship Id="rId425" Type="http://schemas.openxmlformats.org/officeDocument/2006/relationships/image" Target="../media/image468.png"/><Relationship Id="rId467" Type="http://schemas.openxmlformats.org/officeDocument/2006/relationships/image" Target="../media/image489.png"/><Relationship Id="rId271" Type="http://schemas.openxmlformats.org/officeDocument/2006/relationships/image" Target="../media/image391.png"/><Relationship Id="rId24" Type="http://schemas.openxmlformats.org/officeDocument/2006/relationships/customXml" Target="../ink/ink270.xml"/><Relationship Id="rId66" Type="http://schemas.openxmlformats.org/officeDocument/2006/relationships/customXml" Target="../ink/ink291.xml"/><Relationship Id="rId131" Type="http://schemas.openxmlformats.org/officeDocument/2006/relationships/image" Target="../media/image322.png"/><Relationship Id="rId327" Type="http://schemas.openxmlformats.org/officeDocument/2006/relationships/image" Target="../media/image419.png"/><Relationship Id="rId369" Type="http://schemas.openxmlformats.org/officeDocument/2006/relationships/image" Target="../media/image440.png"/><Relationship Id="rId534" Type="http://schemas.openxmlformats.org/officeDocument/2006/relationships/customXml" Target="../ink/ink525.xml"/><Relationship Id="rId173" Type="http://schemas.openxmlformats.org/officeDocument/2006/relationships/image" Target="../media/image342.png"/><Relationship Id="rId229" Type="http://schemas.openxmlformats.org/officeDocument/2006/relationships/image" Target="../media/image370.png"/><Relationship Id="rId380" Type="http://schemas.openxmlformats.org/officeDocument/2006/relationships/customXml" Target="../ink/ink448.xml"/><Relationship Id="rId436" Type="http://schemas.openxmlformats.org/officeDocument/2006/relationships/customXml" Target="../ink/ink476.xml"/><Relationship Id="rId240" Type="http://schemas.openxmlformats.org/officeDocument/2006/relationships/customXml" Target="../ink/ink378.xml"/><Relationship Id="rId478" Type="http://schemas.openxmlformats.org/officeDocument/2006/relationships/customXml" Target="../ink/ink497.xml"/><Relationship Id="rId35" Type="http://schemas.openxmlformats.org/officeDocument/2006/relationships/image" Target="../media/image275.png"/><Relationship Id="rId77" Type="http://schemas.openxmlformats.org/officeDocument/2006/relationships/image" Target="../media/image296.png"/><Relationship Id="rId100" Type="http://schemas.openxmlformats.org/officeDocument/2006/relationships/customXml" Target="../ink/ink308.xml"/><Relationship Id="rId282" Type="http://schemas.openxmlformats.org/officeDocument/2006/relationships/customXml" Target="../ink/ink399.xml"/><Relationship Id="rId338" Type="http://schemas.openxmlformats.org/officeDocument/2006/relationships/customXml" Target="../ink/ink427.xml"/><Relationship Id="rId503" Type="http://schemas.openxmlformats.org/officeDocument/2006/relationships/image" Target="../media/image507.png"/><Relationship Id="rId545" Type="http://schemas.openxmlformats.org/officeDocument/2006/relationships/image" Target="../media/image528.png"/><Relationship Id="rId8" Type="http://schemas.openxmlformats.org/officeDocument/2006/relationships/customXml" Target="../ink/ink262.xml"/><Relationship Id="rId142" Type="http://schemas.openxmlformats.org/officeDocument/2006/relationships/customXml" Target="../ink/ink329.xml"/><Relationship Id="rId184" Type="http://schemas.openxmlformats.org/officeDocument/2006/relationships/customXml" Target="../ink/ink350.xml"/><Relationship Id="rId391" Type="http://schemas.openxmlformats.org/officeDocument/2006/relationships/image" Target="../media/image451.png"/><Relationship Id="rId405" Type="http://schemas.openxmlformats.org/officeDocument/2006/relationships/image" Target="../media/image458.png"/><Relationship Id="rId447" Type="http://schemas.openxmlformats.org/officeDocument/2006/relationships/image" Target="../media/image479.png"/><Relationship Id="rId251" Type="http://schemas.openxmlformats.org/officeDocument/2006/relationships/image" Target="../media/image381.png"/><Relationship Id="rId489" Type="http://schemas.openxmlformats.org/officeDocument/2006/relationships/image" Target="../media/image500.png"/><Relationship Id="rId46" Type="http://schemas.openxmlformats.org/officeDocument/2006/relationships/customXml" Target="../ink/ink281.xml"/><Relationship Id="rId293" Type="http://schemas.openxmlformats.org/officeDocument/2006/relationships/image" Target="../media/image402.png"/><Relationship Id="rId307" Type="http://schemas.openxmlformats.org/officeDocument/2006/relationships/image" Target="../media/image409.png"/><Relationship Id="rId349" Type="http://schemas.openxmlformats.org/officeDocument/2006/relationships/image" Target="../media/image430.png"/><Relationship Id="rId514" Type="http://schemas.openxmlformats.org/officeDocument/2006/relationships/customXml" Target="../ink/ink515.xml"/><Relationship Id="rId556" Type="http://schemas.openxmlformats.org/officeDocument/2006/relationships/customXml" Target="../ink/ink536.xml"/><Relationship Id="rId88" Type="http://schemas.openxmlformats.org/officeDocument/2006/relationships/customXml" Target="../ink/ink302.xml"/><Relationship Id="rId111" Type="http://schemas.openxmlformats.org/officeDocument/2006/relationships/image" Target="../media/image312.png"/><Relationship Id="rId153" Type="http://schemas.openxmlformats.org/officeDocument/2006/relationships/image" Target="../media/image332.png"/><Relationship Id="rId195" Type="http://schemas.openxmlformats.org/officeDocument/2006/relationships/image" Target="../media/image353.png"/><Relationship Id="rId209" Type="http://schemas.openxmlformats.org/officeDocument/2006/relationships/image" Target="../media/image360.png"/><Relationship Id="rId360" Type="http://schemas.openxmlformats.org/officeDocument/2006/relationships/customXml" Target="../ink/ink438.xml"/><Relationship Id="rId416" Type="http://schemas.openxmlformats.org/officeDocument/2006/relationships/customXml" Target="../ink/ink466.xml"/><Relationship Id="rId220" Type="http://schemas.openxmlformats.org/officeDocument/2006/relationships/customXml" Target="../ink/ink368.xml"/><Relationship Id="rId458" Type="http://schemas.openxmlformats.org/officeDocument/2006/relationships/customXml" Target="../ink/ink487.xml"/><Relationship Id="rId15" Type="http://schemas.openxmlformats.org/officeDocument/2006/relationships/image" Target="../media/image265.png"/><Relationship Id="rId57" Type="http://schemas.openxmlformats.org/officeDocument/2006/relationships/image" Target="../media/image286.png"/><Relationship Id="rId262" Type="http://schemas.openxmlformats.org/officeDocument/2006/relationships/customXml" Target="../ink/ink389.xml"/><Relationship Id="rId318" Type="http://schemas.openxmlformats.org/officeDocument/2006/relationships/customXml" Target="../ink/ink417.xml"/><Relationship Id="rId525" Type="http://schemas.openxmlformats.org/officeDocument/2006/relationships/image" Target="../media/image518.png"/><Relationship Id="rId99" Type="http://schemas.openxmlformats.org/officeDocument/2006/relationships/image" Target="../media/image307.png"/><Relationship Id="rId122" Type="http://schemas.openxmlformats.org/officeDocument/2006/relationships/customXml" Target="../ink/ink319.xml"/><Relationship Id="rId164" Type="http://schemas.openxmlformats.org/officeDocument/2006/relationships/customXml" Target="../ink/ink340.xml"/><Relationship Id="rId371" Type="http://schemas.openxmlformats.org/officeDocument/2006/relationships/image" Target="../media/image441.png"/><Relationship Id="rId427" Type="http://schemas.openxmlformats.org/officeDocument/2006/relationships/image" Target="../media/image469.png"/><Relationship Id="rId469" Type="http://schemas.openxmlformats.org/officeDocument/2006/relationships/image" Target="../media/image490.png"/><Relationship Id="rId26" Type="http://schemas.openxmlformats.org/officeDocument/2006/relationships/customXml" Target="../ink/ink271.xml"/><Relationship Id="rId231" Type="http://schemas.openxmlformats.org/officeDocument/2006/relationships/image" Target="../media/image371.png"/><Relationship Id="rId273" Type="http://schemas.openxmlformats.org/officeDocument/2006/relationships/image" Target="../media/image392.png"/><Relationship Id="rId329" Type="http://schemas.openxmlformats.org/officeDocument/2006/relationships/image" Target="../media/image420.png"/><Relationship Id="rId480" Type="http://schemas.openxmlformats.org/officeDocument/2006/relationships/customXml" Target="../ink/ink498.xml"/><Relationship Id="rId536" Type="http://schemas.openxmlformats.org/officeDocument/2006/relationships/customXml" Target="../ink/ink526.xml"/><Relationship Id="rId68" Type="http://schemas.openxmlformats.org/officeDocument/2006/relationships/customXml" Target="../ink/ink292.xml"/><Relationship Id="rId133" Type="http://schemas.openxmlformats.org/officeDocument/2006/relationships/image" Target="../media/image323.png"/><Relationship Id="rId175" Type="http://schemas.openxmlformats.org/officeDocument/2006/relationships/image" Target="../media/image343.png"/><Relationship Id="rId340" Type="http://schemas.openxmlformats.org/officeDocument/2006/relationships/customXml" Target="../ink/ink428.xml"/><Relationship Id="rId200" Type="http://schemas.openxmlformats.org/officeDocument/2006/relationships/customXml" Target="../ink/ink358.xml"/><Relationship Id="rId382" Type="http://schemas.openxmlformats.org/officeDocument/2006/relationships/customXml" Target="../ink/ink449.xml"/><Relationship Id="rId438" Type="http://schemas.openxmlformats.org/officeDocument/2006/relationships/customXml" Target="../ink/ink477.xml"/><Relationship Id="rId242" Type="http://schemas.openxmlformats.org/officeDocument/2006/relationships/customXml" Target="../ink/ink379.xml"/><Relationship Id="rId284" Type="http://schemas.openxmlformats.org/officeDocument/2006/relationships/customXml" Target="../ink/ink400.xml"/><Relationship Id="rId491" Type="http://schemas.openxmlformats.org/officeDocument/2006/relationships/image" Target="../media/image501.png"/><Relationship Id="rId505" Type="http://schemas.openxmlformats.org/officeDocument/2006/relationships/image" Target="../media/image508.png"/><Relationship Id="rId37" Type="http://schemas.openxmlformats.org/officeDocument/2006/relationships/image" Target="../media/image276.png"/><Relationship Id="rId79" Type="http://schemas.openxmlformats.org/officeDocument/2006/relationships/image" Target="../media/image297.png"/><Relationship Id="rId102" Type="http://schemas.openxmlformats.org/officeDocument/2006/relationships/customXml" Target="../ink/ink309.xml"/><Relationship Id="rId144" Type="http://schemas.openxmlformats.org/officeDocument/2006/relationships/customXml" Target="../ink/ink330.xml"/><Relationship Id="rId547" Type="http://schemas.openxmlformats.org/officeDocument/2006/relationships/image" Target="../media/image529.png"/><Relationship Id="rId90" Type="http://schemas.openxmlformats.org/officeDocument/2006/relationships/customXml" Target="../ink/ink303.xml"/><Relationship Id="rId186" Type="http://schemas.openxmlformats.org/officeDocument/2006/relationships/customXml" Target="../ink/ink351.xml"/><Relationship Id="rId351" Type="http://schemas.openxmlformats.org/officeDocument/2006/relationships/image" Target="../media/image431.png"/><Relationship Id="rId393" Type="http://schemas.openxmlformats.org/officeDocument/2006/relationships/image" Target="../media/image452.png"/><Relationship Id="rId407" Type="http://schemas.openxmlformats.org/officeDocument/2006/relationships/image" Target="../media/image459.png"/><Relationship Id="rId449" Type="http://schemas.openxmlformats.org/officeDocument/2006/relationships/image" Target="../media/image480.png"/><Relationship Id="rId211" Type="http://schemas.openxmlformats.org/officeDocument/2006/relationships/image" Target="../media/image361.png"/><Relationship Id="rId253" Type="http://schemas.openxmlformats.org/officeDocument/2006/relationships/image" Target="../media/image382.png"/><Relationship Id="rId295" Type="http://schemas.openxmlformats.org/officeDocument/2006/relationships/image" Target="../media/image403.png"/><Relationship Id="rId309" Type="http://schemas.openxmlformats.org/officeDocument/2006/relationships/image" Target="../media/image410.png"/><Relationship Id="rId460" Type="http://schemas.openxmlformats.org/officeDocument/2006/relationships/customXml" Target="../ink/ink488.xml"/><Relationship Id="rId516" Type="http://schemas.openxmlformats.org/officeDocument/2006/relationships/customXml" Target="../ink/ink516.xml"/><Relationship Id="rId48" Type="http://schemas.openxmlformats.org/officeDocument/2006/relationships/customXml" Target="../ink/ink282.xml"/><Relationship Id="rId113" Type="http://schemas.openxmlformats.org/officeDocument/2006/relationships/image" Target="../media/image313.png"/><Relationship Id="rId320" Type="http://schemas.openxmlformats.org/officeDocument/2006/relationships/customXml" Target="../ink/ink418.xml"/><Relationship Id="rId558" Type="http://schemas.openxmlformats.org/officeDocument/2006/relationships/customXml" Target="../ink/ink537.xml"/><Relationship Id="rId155" Type="http://schemas.openxmlformats.org/officeDocument/2006/relationships/image" Target="../media/image333.png"/><Relationship Id="rId197" Type="http://schemas.openxmlformats.org/officeDocument/2006/relationships/image" Target="../media/image354.png"/><Relationship Id="rId362" Type="http://schemas.openxmlformats.org/officeDocument/2006/relationships/customXml" Target="../ink/ink439.xml"/><Relationship Id="rId418" Type="http://schemas.openxmlformats.org/officeDocument/2006/relationships/customXml" Target="../ink/ink467.xml"/><Relationship Id="rId222" Type="http://schemas.openxmlformats.org/officeDocument/2006/relationships/customXml" Target="../ink/ink369.xml"/><Relationship Id="rId264" Type="http://schemas.openxmlformats.org/officeDocument/2006/relationships/customXml" Target="../ink/ink390.xml"/><Relationship Id="rId471" Type="http://schemas.openxmlformats.org/officeDocument/2006/relationships/image" Target="../media/image491.png"/><Relationship Id="rId17" Type="http://schemas.openxmlformats.org/officeDocument/2006/relationships/image" Target="../media/image266.png"/><Relationship Id="rId59" Type="http://schemas.openxmlformats.org/officeDocument/2006/relationships/image" Target="../media/image287.png"/><Relationship Id="rId124" Type="http://schemas.openxmlformats.org/officeDocument/2006/relationships/customXml" Target="../ink/ink320.xml"/><Relationship Id="rId527" Type="http://schemas.openxmlformats.org/officeDocument/2006/relationships/image" Target="../media/image519.png"/><Relationship Id="rId70" Type="http://schemas.openxmlformats.org/officeDocument/2006/relationships/customXml" Target="../ink/ink293.xml"/><Relationship Id="rId166" Type="http://schemas.openxmlformats.org/officeDocument/2006/relationships/customXml" Target="../ink/ink341.xml"/><Relationship Id="rId331" Type="http://schemas.openxmlformats.org/officeDocument/2006/relationships/image" Target="../media/image421.png"/><Relationship Id="rId373" Type="http://schemas.openxmlformats.org/officeDocument/2006/relationships/image" Target="../media/image442.png"/><Relationship Id="rId429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372.png"/><Relationship Id="rId440" Type="http://schemas.openxmlformats.org/officeDocument/2006/relationships/customXml" Target="../ink/ink478.xml"/><Relationship Id="rId28" Type="http://schemas.openxmlformats.org/officeDocument/2006/relationships/customXml" Target="../ink/ink272.xml"/><Relationship Id="rId275" Type="http://schemas.openxmlformats.org/officeDocument/2006/relationships/image" Target="../media/image393.png"/><Relationship Id="rId300" Type="http://schemas.openxmlformats.org/officeDocument/2006/relationships/customXml" Target="../ink/ink408.xml"/><Relationship Id="rId482" Type="http://schemas.openxmlformats.org/officeDocument/2006/relationships/customXml" Target="../ink/ink499.xml"/><Relationship Id="rId538" Type="http://schemas.openxmlformats.org/officeDocument/2006/relationships/customXml" Target="../ink/ink527.xml"/><Relationship Id="rId81" Type="http://schemas.openxmlformats.org/officeDocument/2006/relationships/image" Target="../media/image298.png"/><Relationship Id="rId135" Type="http://schemas.openxmlformats.org/officeDocument/2006/relationships/image" Target="../media/image324.png"/><Relationship Id="rId177" Type="http://schemas.openxmlformats.org/officeDocument/2006/relationships/image" Target="../media/image344.png"/><Relationship Id="rId342" Type="http://schemas.openxmlformats.org/officeDocument/2006/relationships/customXml" Target="../ink/ink429.xml"/><Relationship Id="rId384" Type="http://schemas.openxmlformats.org/officeDocument/2006/relationships/customXml" Target="../ink/ink450.xml"/><Relationship Id="rId202" Type="http://schemas.openxmlformats.org/officeDocument/2006/relationships/customXml" Target="../ink/ink359.xml"/><Relationship Id="rId244" Type="http://schemas.openxmlformats.org/officeDocument/2006/relationships/customXml" Target="../ink/ink380.xml"/><Relationship Id="rId39" Type="http://schemas.openxmlformats.org/officeDocument/2006/relationships/image" Target="../media/image277.png"/><Relationship Id="rId286" Type="http://schemas.openxmlformats.org/officeDocument/2006/relationships/customXml" Target="../ink/ink401.xml"/><Relationship Id="rId451" Type="http://schemas.openxmlformats.org/officeDocument/2006/relationships/image" Target="../media/image481.png"/><Relationship Id="rId493" Type="http://schemas.openxmlformats.org/officeDocument/2006/relationships/image" Target="../media/image502.png"/><Relationship Id="rId507" Type="http://schemas.openxmlformats.org/officeDocument/2006/relationships/image" Target="../media/image509.png"/><Relationship Id="rId549" Type="http://schemas.openxmlformats.org/officeDocument/2006/relationships/image" Target="../media/image530.png"/><Relationship Id="rId50" Type="http://schemas.openxmlformats.org/officeDocument/2006/relationships/customXml" Target="../ink/ink283.xml"/><Relationship Id="rId104" Type="http://schemas.openxmlformats.org/officeDocument/2006/relationships/customXml" Target="../ink/ink310.xml"/><Relationship Id="rId146" Type="http://schemas.openxmlformats.org/officeDocument/2006/relationships/customXml" Target="../ink/ink331.xml"/><Relationship Id="rId188" Type="http://schemas.openxmlformats.org/officeDocument/2006/relationships/customXml" Target="../ink/ink352.xml"/><Relationship Id="rId311" Type="http://schemas.openxmlformats.org/officeDocument/2006/relationships/image" Target="../media/image411.png"/><Relationship Id="rId353" Type="http://schemas.openxmlformats.org/officeDocument/2006/relationships/image" Target="../media/image432.png"/><Relationship Id="rId395" Type="http://schemas.openxmlformats.org/officeDocument/2006/relationships/image" Target="../media/image453.png"/><Relationship Id="rId409" Type="http://schemas.openxmlformats.org/officeDocument/2006/relationships/image" Target="../media/image460.png"/><Relationship Id="rId560" Type="http://schemas.openxmlformats.org/officeDocument/2006/relationships/customXml" Target="../ink/ink538.xml"/><Relationship Id="rId92" Type="http://schemas.openxmlformats.org/officeDocument/2006/relationships/customXml" Target="../ink/ink304.xml"/><Relationship Id="rId213" Type="http://schemas.openxmlformats.org/officeDocument/2006/relationships/image" Target="../media/image362.png"/><Relationship Id="rId420" Type="http://schemas.openxmlformats.org/officeDocument/2006/relationships/customXml" Target="../ink/ink468.xml"/><Relationship Id="rId255" Type="http://schemas.openxmlformats.org/officeDocument/2006/relationships/image" Target="../media/image383.png"/><Relationship Id="rId297" Type="http://schemas.openxmlformats.org/officeDocument/2006/relationships/image" Target="../media/image404.png"/><Relationship Id="rId462" Type="http://schemas.openxmlformats.org/officeDocument/2006/relationships/customXml" Target="../ink/ink489.xml"/><Relationship Id="rId518" Type="http://schemas.openxmlformats.org/officeDocument/2006/relationships/customXml" Target="../ink/ink517.xml"/><Relationship Id="rId115" Type="http://schemas.openxmlformats.org/officeDocument/2006/relationships/image" Target="../media/image314.png"/><Relationship Id="rId157" Type="http://schemas.openxmlformats.org/officeDocument/2006/relationships/image" Target="../media/image334.png"/><Relationship Id="rId322" Type="http://schemas.openxmlformats.org/officeDocument/2006/relationships/customXml" Target="../ink/ink419.xml"/><Relationship Id="rId364" Type="http://schemas.openxmlformats.org/officeDocument/2006/relationships/customXml" Target="../ink/ink440.xml"/><Relationship Id="rId61" Type="http://schemas.openxmlformats.org/officeDocument/2006/relationships/image" Target="../media/image288.png"/><Relationship Id="rId199" Type="http://schemas.openxmlformats.org/officeDocument/2006/relationships/image" Target="../media/image355.png"/><Relationship Id="rId19" Type="http://schemas.openxmlformats.org/officeDocument/2006/relationships/image" Target="../media/image267.png"/><Relationship Id="rId224" Type="http://schemas.openxmlformats.org/officeDocument/2006/relationships/customXml" Target="../ink/ink370.xml"/><Relationship Id="rId266" Type="http://schemas.openxmlformats.org/officeDocument/2006/relationships/customXml" Target="../ink/ink391.xml"/><Relationship Id="rId431" Type="http://schemas.openxmlformats.org/officeDocument/2006/relationships/image" Target="../media/image471.png"/><Relationship Id="rId473" Type="http://schemas.openxmlformats.org/officeDocument/2006/relationships/image" Target="../media/image492.png"/><Relationship Id="rId529" Type="http://schemas.openxmlformats.org/officeDocument/2006/relationships/image" Target="../media/image520.png"/><Relationship Id="rId30" Type="http://schemas.openxmlformats.org/officeDocument/2006/relationships/customXml" Target="../ink/ink273.xml"/><Relationship Id="rId126" Type="http://schemas.openxmlformats.org/officeDocument/2006/relationships/customXml" Target="../ink/ink321.xml"/><Relationship Id="rId168" Type="http://schemas.openxmlformats.org/officeDocument/2006/relationships/customXml" Target="../ink/ink342.xml"/><Relationship Id="rId333" Type="http://schemas.openxmlformats.org/officeDocument/2006/relationships/image" Target="../media/image422.png"/><Relationship Id="rId540" Type="http://schemas.openxmlformats.org/officeDocument/2006/relationships/customXml" Target="../ink/ink528.xml"/><Relationship Id="rId72" Type="http://schemas.openxmlformats.org/officeDocument/2006/relationships/customXml" Target="../ink/ink294.xml"/><Relationship Id="rId375" Type="http://schemas.openxmlformats.org/officeDocument/2006/relationships/image" Target="../media/image443.png"/><Relationship Id="rId3" Type="http://schemas.openxmlformats.org/officeDocument/2006/relationships/image" Target="../media/image259.png"/><Relationship Id="rId235" Type="http://schemas.openxmlformats.org/officeDocument/2006/relationships/image" Target="../media/image373.png"/><Relationship Id="rId277" Type="http://schemas.openxmlformats.org/officeDocument/2006/relationships/image" Target="../media/image394.png"/><Relationship Id="rId400" Type="http://schemas.openxmlformats.org/officeDocument/2006/relationships/customXml" Target="../ink/ink458.xml"/><Relationship Id="rId442" Type="http://schemas.openxmlformats.org/officeDocument/2006/relationships/customXml" Target="../ink/ink479.xml"/><Relationship Id="rId484" Type="http://schemas.openxmlformats.org/officeDocument/2006/relationships/customXml" Target="../ink/ink500.xml"/><Relationship Id="rId137" Type="http://schemas.openxmlformats.org/officeDocument/2006/relationships/image" Target="../media/image75.png"/><Relationship Id="rId302" Type="http://schemas.openxmlformats.org/officeDocument/2006/relationships/customXml" Target="../ink/ink409.xml"/><Relationship Id="rId344" Type="http://schemas.openxmlformats.org/officeDocument/2006/relationships/customXml" Target="../ink/ink430.xml"/><Relationship Id="rId41" Type="http://schemas.openxmlformats.org/officeDocument/2006/relationships/image" Target="../media/image278.png"/><Relationship Id="rId83" Type="http://schemas.openxmlformats.org/officeDocument/2006/relationships/image" Target="../media/image299.png"/><Relationship Id="rId179" Type="http://schemas.openxmlformats.org/officeDocument/2006/relationships/image" Target="../media/image345.png"/><Relationship Id="rId386" Type="http://schemas.openxmlformats.org/officeDocument/2006/relationships/customXml" Target="../ink/ink451.xml"/><Relationship Id="rId551" Type="http://schemas.openxmlformats.org/officeDocument/2006/relationships/image" Target="../media/image531.png"/><Relationship Id="rId190" Type="http://schemas.openxmlformats.org/officeDocument/2006/relationships/customXml" Target="../ink/ink353.xml"/><Relationship Id="rId204" Type="http://schemas.openxmlformats.org/officeDocument/2006/relationships/customXml" Target="../ink/ink360.xml"/><Relationship Id="rId246" Type="http://schemas.openxmlformats.org/officeDocument/2006/relationships/customXml" Target="../ink/ink381.xml"/><Relationship Id="rId288" Type="http://schemas.openxmlformats.org/officeDocument/2006/relationships/customXml" Target="../ink/ink402.xml"/><Relationship Id="rId411" Type="http://schemas.openxmlformats.org/officeDocument/2006/relationships/image" Target="../media/image461.png"/><Relationship Id="rId453" Type="http://schemas.openxmlformats.org/officeDocument/2006/relationships/image" Target="../media/image482.png"/><Relationship Id="rId509" Type="http://schemas.openxmlformats.org/officeDocument/2006/relationships/image" Target="../media/image510.png"/><Relationship Id="rId106" Type="http://schemas.openxmlformats.org/officeDocument/2006/relationships/customXml" Target="../ink/ink311.xml"/><Relationship Id="rId313" Type="http://schemas.openxmlformats.org/officeDocument/2006/relationships/image" Target="../media/image412.png"/><Relationship Id="rId495" Type="http://schemas.openxmlformats.org/officeDocument/2006/relationships/image" Target="../media/image503.png"/><Relationship Id="rId10" Type="http://schemas.openxmlformats.org/officeDocument/2006/relationships/customXml" Target="../ink/ink263.xml"/><Relationship Id="rId52" Type="http://schemas.openxmlformats.org/officeDocument/2006/relationships/customXml" Target="../ink/ink284.xml"/><Relationship Id="rId94" Type="http://schemas.openxmlformats.org/officeDocument/2006/relationships/customXml" Target="../ink/ink305.xml"/><Relationship Id="rId148" Type="http://schemas.openxmlformats.org/officeDocument/2006/relationships/customXml" Target="../ink/ink332.xml"/><Relationship Id="rId355" Type="http://schemas.openxmlformats.org/officeDocument/2006/relationships/image" Target="../media/image433.png"/><Relationship Id="rId397" Type="http://schemas.openxmlformats.org/officeDocument/2006/relationships/image" Target="../media/image454.png"/><Relationship Id="rId520" Type="http://schemas.openxmlformats.org/officeDocument/2006/relationships/customXml" Target="../ink/ink518.xml"/><Relationship Id="rId562" Type="http://schemas.openxmlformats.org/officeDocument/2006/relationships/customXml" Target="../ink/ink539.xml"/><Relationship Id="rId215" Type="http://schemas.openxmlformats.org/officeDocument/2006/relationships/image" Target="../media/image363.png"/><Relationship Id="rId257" Type="http://schemas.openxmlformats.org/officeDocument/2006/relationships/image" Target="../media/image384.png"/><Relationship Id="rId422" Type="http://schemas.openxmlformats.org/officeDocument/2006/relationships/customXml" Target="../ink/ink469.xml"/><Relationship Id="rId464" Type="http://schemas.openxmlformats.org/officeDocument/2006/relationships/customXml" Target="../ink/ink490.xml"/><Relationship Id="rId299" Type="http://schemas.openxmlformats.org/officeDocument/2006/relationships/image" Target="../media/image405.png"/><Relationship Id="rId63" Type="http://schemas.openxmlformats.org/officeDocument/2006/relationships/image" Target="../media/image289.png"/><Relationship Id="rId159" Type="http://schemas.openxmlformats.org/officeDocument/2006/relationships/image" Target="../media/image335.png"/><Relationship Id="rId366" Type="http://schemas.openxmlformats.org/officeDocument/2006/relationships/customXml" Target="../ink/ink441.xml"/><Relationship Id="rId226" Type="http://schemas.openxmlformats.org/officeDocument/2006/relationships/customXml" Target="../ink/ink371.xml"/><Relationship Id="rId433" Type="http://schemas.openxmlformats.org/officeDocument/2006/relationships/image" Target="../media/image472.png"/><Relationship Id="rId74" Type="http://schemas.openxmlformats.org/officeDocument/2006/relationships/customXml" Target="../ink/ink295.xml"/><Relationship Id="rId377" Type="http://schemas.openxmlformats.org/officeDocument/2006/relationships/image" Target="../media/image444.png"/><Relationship Id="rId500" Type="http://schemas.openxmlformats.org/officeDocument/2006/relationships/customXml" Target="../ink/ink508.xml"/><Relationship Id="rId5" Type="http://schemas.openxmlformats.org/officeDocument/2006/relationships/image" Target="../media/image260.png"/><Relationship Id="rId237" Type="http://schemas.openxmlformats.org/officeDocument/2006/relationships/image" Target="../media/image374.png"/><Relationship Id="rId444" Type="http://schemas.openxmlformats.org/officeDocument/2006/relationships/customXml" Target="../ink/ink480.xml"/><Relationship Id="rId290" Type="http://schemas.openxmlformats.org/officeDocument/2006/relationships/customXml" Target="../ink/ink403.xml"/><Relationship Id="rId304" Type="http://schemas.openxmlformats.org/officeDocument/2006/relationships/customXml" Target="../ink/ink410.xml"/><Relationship Id="rId388" Type="http://schemas.openxmlformats.org/officeDocument/2006/relationships/customXml" Target="../ink/ink452.xml"/><Relationship Id="rId511" Type="http://schemas.openxmlformats.org/officeDocument/2006/relationships/image" Target="../media/image511.png"/><Relationship Id="rId85" Type="http://schemas.openxmlformats.org/officeDocument/2006/relationships/image" Target="../media/image300.png"/><Relationship Id="rId150" Type="http://schemas.openxmlformats.org/officeDocument/2006/relationships/customXml" Target="../ink/ink333.xml"/><Relationship Id="rId248" Type="http://schemas.openxmlformats.org/officeDocument/2006/relationships/customXml" Target="../ink/ink382.xml"/><Relationship Id="rId455" Type="http://schemas.openxmlformats.org/officeDocument/2006/relationships/image" Target="../media/image483.png"/><Relationship Id="rId12" Type="http://schemas.openxmlformats.org/officeDocument/2006/relationships/customXml" Target="../ink/ink264.xml"/><Relationship Id="rId108" Type="http://schemas.openxmlformats.org/officeDocument/2006/relationships/customXml" Target="../ink/ink312.xml"/><Relationship Id="rId315" Type="http://schemas.openxmlformats.org/officeDocument/2006/relationships/image" Target="../media/image413.png"/><Relationship Id="rId522" Type="http://schemas.openxmlformats.org/officeDocument/2006/relationships/customXml" Target="../ink/ink519.xml"/><Relationship Id="rId96" Type="http://schemas.openxmlformats.org/officeDocument/2006/relationships/customXml" Target="../ink/ink306.xml"/><Relationship Id="rId161" Type="http://schemas.openxmlformats.org/officeDocument/2006/relationships/image" Target="../media/image336.png"/><Relationship Id="rId399" Type="http://schemas.openxmlformats.org/officeDocument/2006/relationships/image" Target="../media/image455.png"/><Relationship Id="rId259" Type="http://schemas.openxmlformats.org/officeDocument/2006/relationships/image" Target="../media/image385.png"/><Relationship Id="rId466" Type="http://schemas.openxmlformats.org/officeDocument/2006/relationships/customXml" Target="../ink/ink4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3.xml"/><Relationship Id="rId21" Type="http://schemas.openxmlformats.org/officeDocument/2006/relationships/image" Target="../media/image542.png"/><Relationship Id="rId42" Type="http://schemas.openxmlformats.org/officeDocument/2006/relationships/customXml" Target="../ink/ink555.xml"/><Relationship Id="rId63" Type="http://schemas.openxmlformats.org/officeDocument/2006/relationships/image" Target="../media/image563.png"/><Relationship Id="rId84" Type="http://schemas.openxmlformats.org/officeDocument/2006/relationships/customXml" Target="../ink/ink576.xml"/><Relationship Id="rId138" Type="http://schemas.openxmlformats.org/officeDocument/2006/relationships/image" Target="../media/image599.png"/><Relationship Id="rId159" Type="http://schemas.openxmlformats.org/officeDocument/2006/relationships/customXml" Target="../ink/ink614.xml"/><Relationship Id="rId170" Type="http://schemas.openxmlformats.org/officeDocument/2006/relationships/image" Target="../media/image615.png"/><Relationship Id="rId191" Type="http://schemas.openxmlformats.org/officeDocument/2006/relationships/customXml" Target="../ink/ink630.xml"/><Relationship Id="rId205" Type="http://schemas.openxmlformats.org/officeDocument/2006/relationships/customXml" Target="../ink/ink637.xml"/><Relationship Id="rId107" Type="http://schemas.openxmlformats.org/officeDocument/2006/relationships/image" Target="../media/image585.png"/><Relationship Id="rId32" Type="http://schemas.openxmlformats.org/officeDocument/2006/relationships/customXml" Target="../ink/ink550.xml"/><Relationship Id="rId53" Type="http://schemas.openxmlformats.org/officeDocument/2006/relationships/image" Target="../media/image558.png"/><Relationship Id="rId74" Type="http://schemas.openxmlformats.org/officeDocument/2006/relationships/customXml" Target="../ink/ink571.xml"/><Relationship Id="rId128" Type="http://schemas.openxmlformats.org/officeDocument/2006/relationships/image" Target="../media/image594.png"/><Relationship Id="rId149" Type="http://schemas.openxmlformats.org/officeDocument/2006/relationships/customXml" Target="../ink/ink609.xml"/><Relationship Id="rId95" Type="http://schemas.openxmlformats.org/officeDocument/2006/relationships/image" Target="../media/image579.png"/><Relationship Id="rId160" Type="http://schemas.openxmlformats.org/officeDocument/2006/relationships/image" Target="../media/image610.png"/><Relationship Id="rId181" Type="http://schemas.openxmlformats.org/officeDocument/2006/relationships/customXml" Target="../ink/ink625.xml"/><Relationship Id="rId216" Type="http://schemas.openxmlformats.org/officeDocument/2006/relationships/image" Target="../media/image638.png"/><Relationship Id="rId22" Type="http://schemas.openxmlformats.org/officeDocument/2006/relationships/customXml" Target="../ink/ink545.xml"/><Relationship Id="rId43" Type="http://schemas.openxmlformats.org/officeDocument/2006/relationships/image" Target="../media/image553.png"/><Relationship Id="rId64" Type="http://schemas.openxmlformats.org/officeDocument/2006/relationships/customXml" Target="../ink/ink566.xml"/><Relationship Id="rId118" Type="http://schemas.openxmlformats.org/officeDocument/2006/relationships/image" Target="../media/image589.png"/><Relationship Id="rId139" Type="http://schemas.openxmlformats.org/officeDocument/2006/relationships/customXml" Target="../ink/ink604.xml"/><Relationship Id="rId85" Type="http://schemas.openxmlformats.org/officeDocument/2006/relationships/image" Target="../media/image574.png"/><Relationship Id="rId150" Type="http://schemas.openxmlformats.org/officeDocument/2006/relationships/image" Target="../media/image605.png"/><Relationship Id="rId171" Type="http://schemas.openxmlformats.org/officeDocument/2006/relationships/customXml" Target="../ink/ink620.xml"/><Relationship Id="rId192" Type="http://schemas.openxmlformats.org/officeDocument/2006/relationships/image" Target="../media/image626.png"/><Relationship Id="rId206" Type="http://schemas.openxmlformats.org/officeDocument/2006/relationships/image" Target="../media/image633.png"/><Relationship Id="rId33" Type="http://schemas.openxmlformats.org/officeDocument/2006/relationships/image" Target="../media/image548.png"/><Relationship Id="rId108" Type="http://schemas.openxmlformats.org/officeDocument/2006/relationships/customXml" Target="../ink/ink588.xml"/><Relationship Id="rId129" Type="http://schemas.openxmlformats.org/officeDocument/2006/relationships/customXml" Target="../ink/ink599.xml"/><Relationship Id="rId54" Type="http://schemas.openxmlformats.org/officeDocument/2006/relationships/customXml" Target="../ink/ink561.xml"/><Relationship Id="rId75" Type="http://schemas.openxmlformats.org/officeDocument/2006/relationships/image" Target="../media/image569.png"/><Relationship Id="rId96" Type="http://schemas.openxmlformats.org/officeDocument/2006/relationships/customXml" Target="../ink/ink582.xml"/><Relationship Id="rId140" Type="http://schemas.openxmlformats.org/officeDocument/2006/relationships/image" Target="../media/image600.png"/><Relationship Id="rId161" Type="http://schemas.openxmlformats.org/officeDocument/2006/relationships/customXml" Target="../ink/ink615.xml"/><Relationship Id="rId182" Type="http://schemas.openxmlformats.org/officeDocument/2006/relationships/image" Target="../media/image621.png"/><Relationship Id="rId217" Type="http://schemas.openxmlformats.org/officeDocument/2006/relationships/customXml" Target="../ink/ink643.xml"/><Relationship Id="rId23" Type="http://schemas.openxmlformats.org/officeDocument/2006/relationships/image" Target="../media/image543.png"/><Relationship Id="rId119" Type="http://schemas.openxmlformats.org/officeDocument/2006/relationships/customXml" Target="../ink/ink594.xml"/><Relationship Id="rId44" Type="http://schemas.openxmlformats.org/officeDocument/2006/relationships/customXml" Target="../ink/ink556.xml"/><Relationship Id="rId65" Type="http://schemas.openxmlformats.org/officeDocument/2006/relationships/image" Target="../media/image564.png"/><Relationship Id="rId86" Type="http://schemas.openxmlformats.org/officeDocument/2006/relationships/customXml" Target="../ink/ink577.xml"/><Relationship Id="rId130" Type="http://schemas.openxmlformats.org/officeDocument/2006/relationships/image" Target="../media/image595.png"/><Relationship Id="rId151" Type="http://schemas.openxmlformats.org/officeDocument/2006/relationships/customXml" Target="../ink/ink610.xml"/><Relationship Id="rId172" Type="http://schemas.openxmlformats.org/officeDocument/2006/relationships/image" Target="../media/image616.png"/><Relationship Id="rId193" Type="http://schemas.openxmlformats.org/officeDocument/2006/relationships/customXml" Target="../ink/ink631.xml"/><Relationship Id="rId207" Type="http://schemas.openxmlformats.org/officeDocument/2006/relationships/customXml" Target="../ink/ink638.xml"/><Relationship Id="rId13" Type="http://schemas.openxmlformats.org/officeDocument/2006/relationships/image" Target="../media/image849.png"/><Relationship Id="rId109" Type="http://schemas.openxmlformats.org/officeDocument/2006/relationships/image" Target="../media/image586.png"/><Relationship Id="rId34" Type="http://schemas.openxmlformats.org/officeDocument/2006/relationships/customXml" Target="../ink/ink551.xml"/><Relationship Id="rId55" Type="http://schemas.openxmlformats.org/officeDocument/2006/relationships/image" Target="../media/image559.png"/><Relationship Id="rId76" Type="http://schemas.openxmlformats.org/officeDocument/2006/relationships/customXml" Target="../ink/ink572.xml"/><Relationship Id="rId97" Type="http://schemas.openxmlformats.org/officeDocument/2006/relationships/image" Target="../media/image580.png"/><Relationship Id="rId120" Type="http://schemas.openxmlformats.org/officeDocument/2006/relationships/image" Target="../media/image590.png"/><Relationship Id="rId141" Type="http://schemas.openxmlformats.org/officeDocument/2006/relationships/customXml" Target="../ink/ink605.xml"/><Relationship Id="rId162" Type="http://schemas.openxmlformats.org/officeDocument/2006/relationships/image" Target="../media/image611.png"/><Relationship Id="rId183" Type="http://schemas.openxmlformats.org/officeDocument/2006/relationships/customXml" Target="../ink/ink626.xml"/><Relationship Id="rId218" Type="http://schemas.openxmlformats.org/officeDocument/2006/relationships/image" Target="../media/image639.png"/><Relationship Id="rId24" Type="http://schemas.openxmlformats.org/officeDocument/2006/relationships/customXml" Target="../ink/ink546.xml"/><Relationship Id="rId45" Type="http://schemas.openxmlformats.org/officeDocument/2006/relationships/image" Target="../media/image554.png"/><Relationship Id="rId66" Type="http://schemas.openxmlformats.org/officeDocument/2006/relationships/customXml" Target="../ink/ink567.xml"/><Relationship Id="rId87" Type="http://schemas.openxmlformats.org/officeDocument/2006/relationships/image" Target="../media/image575.png"/><Relationship Id="rId110" Type="http://schemas.openxmlformats.org/officeDocument/2006/relationships/customXml" Target="../ink/ink589.xml"/><Relationship Id="rId131" Type="http://schemas.openxmlformats.org/officeDocument/2006/relationships/customXml" Target="../ink/ink600.xml"/><Relationship Id="rId152" Type="http://schemas.openxmlformats.org/officeDocument/2006/relationships/image" Target="../media/image606.png"/><Relationship Id="rId173" Type="http://schemas.openxmlformats.org/officeDocument/2006/relationships/customXml" Target="../ink/ink621.xml"/><Relationship Id="rId194" Type="http://schemas.openxmlformats.org/officeDocument/2006/relationships/image" Target="../media/image627.png"/><Relationship Id="rId208" Type="http://schemas.openxmlformats.org/officeDocument/2006/relationships/image" Target="../media/image634.png"/><Relationship Id="rId19" Type="http://schemas.openxmlformats.org/officeDocument/2006/relationships/image" Target="../media/image541.png"/><Relationship Id="rId224" Type="http://schemas.openxmlformats.org/officeDocument/2006/relationships/image" Target="../media/image642.png"/><Relationship Id="rId14" Type="http://schemas.openxmlformats.org/officeDocument/2006/relationships/customXml" Target="../ink/ink541.xml"/><Relationship Id="rId30" Type="http://schemas.openxmlformats.org/officeDocument/2006/relationships/customXml" Target="../ink/ink549.xml"/><Relationship Id="rId35" Type="http://schemas.openxmlformats.org/officeDocument/2006/relationships/image" Target="../media/image549.png"/><Relationship Id="rId56" Type="http://schemas.openxmlformats.org/officeDocument/2006/relationships/customXml" Target="../ink/ink562.xml"/><Relationship Id="rId77" Type="http://schemas.openxmlformats.org/officeDocument/2006/relationships/image" Target="../media/image570.png"/><Relationship Id="rId100" Type="http://schemas.openxmlformats.org/officeDocument/2006/relationships/customXml" Target="../ink/ink584.xml"/><Relationship Id="rId105" Type="http://schemas.openxmlformats.org/officeDocument/2006/relationships/image" Target="../media/image584.png"/><Relationship Id="rId126" Type="http://schemas.openxmlformats.org/officeDocument/2006/relationships/image" Target="../media/image593.png"/><Relationship Id="rId147" Type="http://schemas.openxmlformats.org/officeDocument/2006/relationships/customXml" Target="../ink/ink608.xml"/><Relationship Id="rId168" Type="http://schemas.openxmlformats.org/officeDocument/2006/relationships/image" Target="../media/image614.png"/><Relationship Id="rId51" Type="http://schemas.openxmlformats.org/officeDocument/2006/relationships/image" Target="../media/image557.png"/><Relationship Id="rId72" Type="http://schemas.openxmlformats.org/officeDocument/2006/relationships/customXml" Target="../ink/ink570.xml"/><Relationship Id="rId93" Type="http://schemas.openxmlformats.org/officeDocument/2006/relationships/image" Target="../media/image578.png"/><Relationship Id="rId98" Type="http://schemas.openxmlformats.org/officeDocument/2006/relationships/customXml" Target="../ink/ink583.xml"/><Relationship Id="rId121" Type="http://schemas.openxmlformats.org/officeDocument/2006/relationships/customXml" Target="../ink/ink595.xml"/><Relationship Id="rId142" Type="http://schemas.openxmlformats.org/officeDocument/2006/relationships/image" Target="../media/image601.png"/><Relationship Id="rId163" Type="http://schemas.openxmlformats.org/officeDocument/2006/relationships/customXml" Target="../ink/ink616.xml"/><Relationship Id="rId184" Type="http://schemas.openxmlformats.org/officeDocument/2006/relationships/image" Target="../media/image622.png"/><Relationship Id="rId189" Type="http://schemas.openxmlformats.org/officeDocument/2006/relationships/customXml" Target="../ink/ink629.xml"/><Relationship Id="rId219" Type="http://schemas.openxmlformats.org/officeDocument/2006/relationships/customXml" Target="../ink/ink644.xml"/><Relationship Id="rId214" Type="http://schemas.openxmlformats.org/officeDocument/2006/relationships/image" Target="../media/image637.png"/><Relationship Id="rId25" Type="http://schemas.openxmlformats.org/officeDocument/2006/relationships/image" Target="../media/image544.png"/><Relationship Id="rId46" Type="http://schemas.openxmlformats.org/officeDocument/2006/relationships/customXml" Target="../ink/ink557.xml"/><Relationship Id="rId67" Type="http://schemas.openxmlformats.org/officeDocument/2006/relationships/image" Target="../media/image565.png"/><Relationship Id="rId116" Type="http://schemas.openxmlformats.org/officeDocument/2006/relationships/customXml" Target="../ink/ink592.xml"/><Relationship Id="rId137" Type="http://schemas.openxmlformats.org/officeDocument/2006/relationships/customXml" Target="../ink/ink603.xml"/><Relationship Id="rId158" Type="http://schemas.openxmlformats.org/officeDocument/2006/relationships/image" Target="../media/image609.png"/><Relationship Id="rId20" Type="http://schemas.openxmlformats.org/officeDocument/2006/relationships/customXml" Target="../ink/ink544.xml"/><Relationship Id="rId41" Type="http://schemas.openxmlformats.org/officeDocument/2006/relationships/image" Target="../media/image552.png"/><Relationship Id="rId62" Type="http://schemas.openxmlformats.org/officeDocument/2006/relationships/customXml" Target="../ink/ink565.xml"/><Relationship Id="rId83" Type="http://schemas.openxmlformats.org/officeDocument/2006/relationships/image" Target="../media/image573.png"/><Relationship Id="rId88" Type="http://schemas.openxmlformats.org/officeDocument/2006/relationships/customXml" Target="../ink/ink578.xml"/><Relationship Id="rId111" Type="http://schemas.openxmlformats.org/officeDocument/2006/relationships/image" Target="../media/image74.png"/><Relationship Id="rId132" Type="http://schemas.openxmlformats.org/officeDocument/2006/relationships/image" Target="../media/image596.png"/><Relationship Id="rId153" Type="http://schemas.openxmlformats.org/officeDocument/2006/relationships/customXml" Target="../ink/ink611.xml"/><Relationship Id="rId174" Type="http://schemas.openxmlformats.org/officeDocument/2006/relationships/image" Target="../media/image617.png"/><Relationship Id="rId179" Type="http://schemas.openxmlformats.org/officeDocument/2006/relationships/customXml" Target="../ink/ink624.xml"/><Relationship Id="rId195" Type="http://schemas.openxmlformats.org/officeDocument/2006/relationships/customXml" Target="../ink/ink632.xml"/><Relationship Id="rId209" Type="http://schemas.openxmlformats.org/officeDocument/2006/relationships/customXml" Target="../ink/ink639.xml"/><Relationship Id="rId190" Type="http://schemas.openxmlformats.org/officeDocument/2006/relationships/image" Target="../media/image625.png"/><Relationship Id="rId204" Type="http://schemas.openxmlformats.org/officeDocument/2006/relationships/image" Target="../media/image632.png"/><Relationship Id="rId220" Type="http://schemas.openxmlformats.org/officeDocument/2006/relationships/image" Target="../media/image640.png"/><Relationship Id="rId15" Type="http://schemas.openxmlformats.org/officeDocument/2006/relationships/image" Target="../media/image539.png"/><Relationship Id="rId36" Type="http://schemas.openxmlformats.org/officeDocument/2006/relationships/customXml" Target="../ink/ink552.xml"/><Relationship Id="rId57" Type="http://schemas.openxmlformats.org/officeDocument/2006/relationships/image" Target="../media/image560.png"/><Relationship Id="rId106" Type="http://schemas.openxmlformats.org/officeDocument/2006/relationships/customXml" Target="../ink/ink587.xml"/><Relationship Id="rId127" Type="http://schemas.openxmlformats.org/officeDocument/2006/relationships/customXml" Target="../ink/ink598.xml"/><Relationship Id="rId31" Type="http://schemas.openxmlformats.org/officeDocument/2006/relationships/image" Target="../media/image547.png"/><Relationship Id="rId52" Type="http://schemas.openxmlformats.org/officeDocument/2006/relationships/customXml" Target="../ink/ink560.xml"/><Relationship Id="rId73" Type="http://schemas.openxmlformats.org/officeDocument/2006/relationships/image" Target="../media/image568.png"/><Relationship Id="rId78" Type="http://schemas.openxmlformats.org/officeDocument/2006/relationships/customXml" Target="../ink/ink573.xml"/><Relationship Id="rId94" Type="http://schemas.openxmlformats.org/officeDocument/2006/relationships/customXml" Target="../ink/ink581.xml"/><Relationship Id="rId99" Type="http://schemas.openxmlformats.org/officeDocument/2006/relationships/image" Target="../media/image581.png"/><Relationship Id="rId101" Type="http://schemas.openxmlformats.org/officeDocument/2006/relationships/image" Target="../media/image582.png"/><Relationship Id="rId122" Type="http://schemas.openxmlformats.org/officeDocument/2006/relationships/image" Target="../media/image591.png"/><Relationship Id="rId143" Type="http://schemas.openxmlformats.org/officeDocument/2006/relationships/customXml" Target="../ink/ink606.xml"/><Relationship Id="rId148" Type="http://schemas.openxmlformats.org/officeDocument/2006/relationships/image" Target="../media/image604.png"/><Relationship Id="rId164" Type="http://schemas.openxmlformats.org/officeDocument/2006/relationships/image" Target="../media/image612.png"/><Relationship Id="rId169" Type="http://schemas.openxmlformats.org/officeDocument/2006/relationships/customXml" Target="../ink/ink619.xml"/><Relationship Id="rId185" Type="http://schemas.openxmlformats.org/officeDocument/2006/relationships/customXml" Target="../ink/ink627.xml"/><Relationship Id="rId180" Type="http://schemas.openxmlformats.org/officeDocument/2006/relationships/image" Target="../media/image620.png"/><Relationship Id="rId210" Type="http://schemas.openxmlformats.org/officeDocument/2006/relationships/image" Target="../media/image635.png"/><Relationship Id="rId215" Type="http://schemas.openxmlformats.org/officeDocument/2006/relationships/customXml" Target="../ink/ink642.xml"/><Relationship Id="rId26" Type="http://schemas.openxmlformats.org/officeDocument/2006/relationships/customXml" Target="../ink/ink547.xml"/><Relationship Id="rId47" Type="http://schemas.openxmlformats.org/officeDocument/2006/relationships/image" Target="../media/image555.png"/><Relationship Id="rId68" Type="http://schemas.openxmlformats.org/officeDocument/2006/relationships/customXml" Target="../ink/ink568.xml"/><Relationship Id="rId89" Type="http://schemas.openxmlformats.org/officeDocument/2006/relationships/image" Target="../media/image576.png"/><Relationship Id="rId112" Type="http://schemas.openxmlformats.org/officeDocument/2006/relationships/customXml" Target="../ink/ink590.xml"/><Relationship Id="rId133" Type="http://schemas.openxmlformats.org/officeDocument/2006/relationships/customXml" Target="../ink/ink601.xml"/><Relationship Id="rId154" Type="http://schemas.openxmlformats.org/officeDocument/2006/relationships/image" Target="../media/image607.png"/><Relationship Id="rId175" Type="http://schemas.openxmlformats.org/officeDocument/2006/relationships/customXml" Target="../ink/ink622.xml"/><Relationship Id="rId196" Type="http://schemas.openxmlformats.org/officeDocument/2006/relationships/image" Target="../media/image628.png"/><Relationship Id="rId200" Type="http://schemas.openxmlformats.org/officeDocument/2006/relationships/image" Target="../media/image630.png"/><Relationship Id="rId16" Type="http://schemas.openxmlformats.org/officeDocument/2006/relationships/customXml" Target="../ink/ink542.xml"/><Relationship Id="rId221" Type="http://schemas.openxmlformats.org/officeDocument/2006/relationships/customXml" Target="../ink/ink645.xml"/><Relationship Id="rId37" Type="http://schemas.openxmlformats.org/officeDocument/2006/relationships/image" Target="../media/image550.png"/><Relationship Id="rId58" Type="http://schemas.openxmlformats.org/officeDocument/2006/relationships/customXml" Target="../ink/ink563.xml"/><Relationship Id="rId79" Type="http://schemas.openxmlformats.org/officeDocument/2006/relationships/image" Target="../media/image571.png"/><Relationship Id="rId102" Type="http://schemas.openxmlformats.org/officeDocument/2006/relationships/customXml" Target="../ink/ink585.xml"/><Relationship Id="rId123" Type="http://schemas.openxmlformats.org/officeDocument/2006/relationships/customXml" Target="../ink/ink596.xml"/><Relationship Id="rId144" Type="http://schemas.openxmlformats.org/officeDocument/2006/relationships/image" Target="../media/image602.png"/><Relationship Id="rId90" Type="http://schemas.openxmlformats.org/officeDocument/2006/relationships/customXml" Target="../ink/ink579.xml"/><Relationship Id="rId165" Type="http://schemas.openxmlformats.org/officeDocument/2006/relationships/customXml" Target="../ink/ink617.xml"/><Relationship Id="rId186" Type="http://schemas.openxmlformats.org/officeDocument/2006/relationships/image" Target="../media/image623.png"/><Relationship Id="rId211" Type="http://schemas.openxmlformats.org/officeDocument/2006/relationships/customXml" Target="../ink/ink640.xml"/><Relationship Id="rId27" Type="http://schemas.openxmlformats.org/officeDocument/2006/relationships/image" Target="../media/image545.png"/><Relationship Id="rId48" Type="http://schemas.openxmlformats.org/officeDocument/2006/relationships/customXml" Target="../ink/ink558.xml"/><Relationship Id="rId69" Type="http://schemas.openxmlformats.org/officeDocument/2006/relationships/image" Target="../media/image566.png"/><Relationship Id="rId113" Type="http://schemas.openxmlformats.org/officeDocument/2006/relationships/image" Target="../media/image587.png"/><Relationship Id="rId134" Type="http://schemas.openxmlformats.org/officeDocument/2006/relationships/image" Target="../media/image597.png"/><Relationship Id="rId80" Type="http://schemas.openxmlformats.org/officeDocument/2006/relationships/customXml" Target="../ink/ink574.xml"/><Relationship Id="rId155" Type="http://schemas.openxmlformats.org/officeDocument/2006/relationships/customXml" Target="../ink/ink612.xml"/><Relationship Id="rId176" Type="http://schemas.openxmlformats.org/officeDocument/2006/relationships/image" Target="../media/image618.png"/><Relationship Id="rId197" Type="http://schemas.openxmlformats.org/officeDocument/2006/relationships/customXml" Target="../ink/ink633.xml"/><Relationship Id="rId201" Type="http://schemas.openxmlformats.org/officeDocument/2006/relationships/customXml" Target="../ink/ink635.xml"/><Relationship Id="rId222" Type="http://schemas.openxmlformats.org/officeDocument/2006/relationships/image" Target="../media/image641.png"/><Relationship Id="rId17" Type="http://schemas.openxmlformats.org/officeDocument/2006/relationships/image" Target="../media/image540.png"/><Relationship Id="rId38" Type="http://schemas.openxmlformats.org/officeDocument/2006/relationships/customXml" Target="../ink/ink553.xml"/><Relationship Id="rId59" Type="http://schemas.openxmlformats.org/officeDocument/2006/relationships/image" Target="../media/image561.png"/><Relationship Id="rId103" Type="http://schemas.openxmlformats.org/officeDocument/2006/relationships/image" Target="../media/image583.png"/><Relationship Id="rId124" Type="http://schemas.openxmlformats.org/officeDocument/2006/relationships/image" Target="../media/image592.png"/><Relationship Id="rId70" Type="http://schemas.openxmlformats.org/officeDocument/2006/relationships/customXml" Target="../ink/ink569.xml"/><Relationship Id="rId91" Type="http://schemas.openxmlformats.org/officeDocument/2006/relationships/image" Target="../media/image577.png"/><Relationship Id="rId145" Type="http://schemas.openxmlformats.org/officeDocument/2006/relationships/customXml" Target="../ink/ink607.xml"/><Relationship Id="rId166" Type="http://schemas.openxmlformats.org/officeDocument/2006/relationships/image" Target="../media/image613.png"/><Relationship Id="rId187" Type="http://schemas.openxmlformats.org/officeDocument/2006/relationships/customXml" Target="../ink/ink628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36.png"/><Relationship Id="rId28" Type="http://schemas.openxmlformats.org/officeDocument/2006/relationships/customXml" Target="../ink/ink548.xml"/><Relationship Id="rId49" Type="http://schemas.openxmlformats.org/officeDocument/2006/relationships/image" Target="../media/image556.png"/><Relationship Id="rId114" Type="http://schemas.openxmlformats.org/officeDocument/2006/relationships/customXml" Target="../ink/ink591.xml"/><Relationship Id="rId60" Type="http://schemas.openxmlformats.org/officeDocument/2006/relationships/customXml" Target="../ink/ink564.xml"/><Relationship Id="rId81" Type="http://schemas.openxmlformats.org/officeDocument/2006/relationships/image" Target="../media/image572.png"/><Relationship Id="rId135" Type="http://schemas.openxmlformats.org/officeDocument/2006/relationships/customXml" Target="../ink/ink602.xml"/><Relationship Id="rId156" Type="http://schemas.openxmlformats.org/officeDocument/2006/relationships/image" Target="../media/image608.png"/><Relationship Id="rId177" Type="http://schemas.openxmlformats.org/officeDocument/2006/relationships/customXml" Target="../ink/ink623.xml"/><Relationship Id="rId198" Type="http://schemas.openxmlformats.org/officeDocument/2006/relationships/image" Target="../media/image629.png"/><Relationship Id="rId202" Type="http://schemas.openxmlformats.org/officeDocument/2006/relationships/image" Target="../media/image631.png"/><Relationship Id="rId223" Type="http://schemas.openxmlformats.org/officeDocument/2006/relationships/customXml" Target="../ink/ink646.xml"/><Relationship Id="rId18" Type="http://schemas.openxmlformats.org/officeDocument/2006/relationships/customXml" Target="../ink/ink543.xml"/><Relationship Id="rId39" Type="http://schemas.openxmlformats.org/officeDocument/2006/relationships/image" Target="../media/image551.png"/><Relationship Id="rId50" Type="http://schemas.openxmlformats.org/officeDocument/2006/relationships/customXml" Target="../ink/ink559.xml"/><Relationship Id="rId104" Type="http://schemas.openxmlformats.org/officeDocument/2006/relationships/customXml" Target="../ink/ink586.xml"/><Relationship Id="rId125" Type="http://schemas.openxmlformats.org/officeDocument/2006/relationships/customXml" Target="../ink/ink597.xml"/><Relationship Id="rId146" Type="http://schemas.openxmlformats.org/officeDocument/2006/relationships/image" Target="../media/image603.png"/><Relationship Id="rId167" Type="http://schemas.openxmlformats.org/officeDocument/2006/relationships/customXml" Target="../ink/ink618.xml"/><Relationship Id="rId188" Type="http://schemas.openxmlformats.org/officeDocument/2006/relationships/image" Target="../media/image624.png"/><Relationship Id="rId71" Type="http://schemas.openxmlformats.org/officeDocument/2006/relationships/image" Target="../media/image567.png"/><Relationship Id="rId92" Type="http://schemas.openxmlformats.org/officeDocument/2006/relationships/customXml" Target="../ink/ink580.xml"/><Relationship Id="rId213" Type="http://schemas.openxmlformats.org/officeDocument/2006/relationships/customXml" Target="../ink/ink641.xml"/><Relationship Id="rId2" Type="http://schemas.openxmlformats.org/officeDocument/2006/relationships/customXml" Target="../ink/ink540.xml"/><Relationship Id="rId29" Type="http://schemas.openxmlformats.org/officeDocument/2006/relationships/image" Target="../media/image546.png"/><Relationship Id="rId40" Type="http://schemas.openxmlformats.org/officeDocument/2006/relationships/customXml" Target="../ink/ink554.xml"/><Relationship Id="rId115" Type="http://schemas.openxmlformats.org/officeDocument/2006/relationships/image" Target="../media/image588.png"/><Relationship Id="rId136" Type="http://schemas.openxmlformats.org/officeDocument/2006/relationships/image" Target="../media/image598.png"/><Relationship Id="rId157" Type="http://schemas.openxmlformats.org/officeDocument/2006/relationships/customXml" Target="../ink/ink613.xml"/><Relationship Id="rId178" Type="http://schemas.openxmlformats.org/officeDocument/2006/relationships/image" Target="../media/image619.png"/><Relationship Id="rId61" Type="http://schemas.openxmlformats.org/officeDocument/2006/relationships/image" Target="../media/image562.png"/><Relationship Id="rId82" Type="http://schemas.openxmlformats.org/officeDocument/2006/relationships/customXml" Target="../ink/ink575.xml"/><Relationship Id="rId199" Type="http://schemas.openxmlformats.org/officeDocument/2006/relationships/customXml" Target="../ink/ink634.xml"/><Relationship Id="rId203" Type="http://schemas.openxmlformats.org/officeDocument/2006/relationships/customXml" Target="../ink/ink636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5.png"/><Relationship Id="rId13" Type="http://schemas.openxmlformats.org/officeDocument/2006/relationships/customXml" Target="../ink/ink652.xml"/><Relationship Id="rId3" Type="http://schemas.openxmlformats.org/officeDocument/2006/relationships/customXml" Target="../ink/ink647.xml"/><Relationship Id="rId7" Type="http://schemas.openxmlformats.org/officeDocument/2006/relationships/customXml" Target="../ink/ink649.xml"/><Relationship Id="rId12" Type="http://schemas.openxmlformats.org/officeDocument/2006/relationships/image" Target="../media/image647.png"/><Relationship Id="rId2" Type="http://schemas.openxmlformats.org/officeDocument/2006/relationships/image" Target="../media/image5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4.png"/><Relationship Id="rId11" Type="http://schemas.openxmlformats.org/officeDocument/2006/relationships/customXml" Target="../ink/ink651.xml"/><Relationship Id="rId5" Type="http://schemas.openxmlformats.org/officeDocument/2006/relationships/customXml" Target="../ink/ink648.xml"/><Relationship Id="rId10" Type="http://schemas.openxmlformats.org/officeDocument/2006/relationships/image" Target="../media/image646.png"/><Relationship Id="rId4" Type="http://schemas.openxmlformats.org/officeDocument/2006/relationships/image" Target="../media/image643.png"/><Relationship Id="rId9" Type="http://schemas.openxmlformats.org/officeDocument/2006/relationships/customXml" Target="../ink/ink650.xml"/><Relationship Id="rId14" Type="http://schemas.openxmlformats.org/officeDocument/2006/relationships/image" Target="../media/image6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4.png"/><Relationship Id="rId18" Type="http://schemas.openxmlformats.org/officeDocument/2006/relationships/customXml" Target="../ink/ink661.xml"/><Relationship Id="rId26" Type="http://schemas.openxmlformats.org/officeDocument/2006/relationships/customXml" Target="../ink/ink665.xml"/><Relationship Id="rId39" Type="http://schemas.openxmlformats.org/officeDocument/2006/relationships/image" Target="../media/image667.png"/><Relationship Id="rId21" Type="http://schemas.openxmlformats.org/officeDocument/2006/relationships/image" Target="../media/image658.png"/><Relationship Id="rId34" Type="http://schemas.openxmlformats.org/officeDocument/2006/relationships/customXml" Target="../ink/ink669.xml"/><Relationship Id="rId7" Type="http://schemas.openxmlformats.org/officeDocument/2006/relationships/image" Target="../media/image651.png"/><Relationship Id="rId2" Type="http://schemas.openxmlformats.org/officeDocument/2006/relationships/customXml" Target="../ink/ink653.xml"/><Relationship Id="rId16" Type="http://schemas.openxmlformats.org/officeDocument/2006/relationships/customXml" Target="../ink/ink660.xml"/><Relationship Id="rId20" Type="http://schemas.openxmlformats.org/officeDocument/2006/relationships/customXml" Target="../ink/ink662.xml"/><Relationship Id="rId29" Type="http://schemas.openxmlformats.org/officeDocument/2006/relationships/image" Target="../media/image662.png"/><Relationship Id="rId41" Type="http://schemas.openxmlformats.org/officeDocument/2006/relationships/image" Target="../media/image66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5.xml"/><Relationship Id="rId11" Type="http://schemas.openxmlformats.org/officeDocument/2006/relationships/image" Target="../media/image653.png"/><Relationship Id="rId24" Type="http://schemas.openxmlformats.org/officeDocument/2006/relationships/customXml" Target="../ink/ink664.xml"/><Relationship Id="rId32" Type="http://schemas.openxmlformats.org/officeDocument/2006/relationships/customXml" Target="../ink/ink668.xml"/><Relationship Id="rId37" Type="http://schemas.openxmlformats.org/officeDocument/2006/relationships/image" Target="../media/image666.png"/><Relationship Id="rId40" Type="http://schemas.openxmlformats.org/officeDocument/2006/relationships/customXml" Target="../ink/ink672.xml"/><Relationship Id="rId5" Type="http://schemas.openxmlformats.org/officeDocument/2006/relationships/image" Target="../media/image650.png"/><Relationship Id="rId15" Type="http://schemas.openxmlformats.org/officeDocument/2006/relationships/image" Target="../media/image655.png"/><Relationship Id="rId23" Type="http://schemas.openxmlformats.org/officeDocument/2006/relationships/image" Target="../media/image659.png"/><Relationship Id="rId28" Type="http://schemas.openxmlformats.org/officeDocument/2006/relationships/customXml" Target="../ink/ink666.xml"/><Relationship Id="rId36" Type="http://schemas.openxmlformats.org/officeDocument/2006/relationships/customXml" Target="../ink/ink670.xml"/><Relationship Id="rId10" Type="http://schemas.openxmlformats.org/officeDocument/2006/relationships/customXml" Target="../ink/ink657.xml"/><Relationship Id="rId19" Type="http://schemas.openxmlformats.org/officeDocument/2006/relationships/image" Target="../media/image657.png"/><Relationship Id="rId31" Type="http://schemas.openxmlformats.org/officeDocument/2006/relationships/image" Target="../media/image663.png"/><Relationship Id="rId4" Type="http://schemas.openxmlformats.org/officeDocument/2006/relationships/customXml" Target="../ink/ink654.xml"/><Relationship Id="rId9" Type="http://schemas.openxmlformats.org/officeDocument/2006/relationships/image" Target="../media/image652.png"/><Relationship Id="rId14" Type="http://schemas.openxmlformats.org/officeDocument/2006/relationships/customXml" Target="../ink/ink659.xml"/><Relationship Id="rId22" Type="http://schemas.openxmlformats.org/officeDocument/2006/relationships/customXml" Target="../ink/ink663.xml"/><Relationship Id="rId27" Type="http://schemas.openxmlformats.org/officeDocument/2006/relationships/image" Target="../media/image661.png"/><Relationship Id="rId30" Type="http://schemas.openxmlformats.org/officeDocument/2006/relationships/customXml" Target="../ink/ink667.xml"/><Relationship Id="rId35" Type="http://schemas.openxmlformats.org/officeDocument/2006/relationships/image" Target="../media/image665.png"/><Relationship Id="rId8" Type="http://schemas.openxmlformats.org/officeDocument/2006/relationships/customXml" Target="../ink/ink656.xml"/><Relationship Id="rId3" Type="http://schemas.openxmlformats.org/officeDocument/2006/relationships/image" Target="../media/image649.png"/><Relationship Id="rId12" Type="http://schemas.openxmlformats.org/officeDocument/2006/relationships/customXml" Target="../ink/ink658.xml"/><Relationship Id="rId17" Type="http://schemas.openxmlformats.org/officeDocument/2006/relationships/image" Target="../media/image656.png"/><Relationship Id="rId25" Type="http://schemas.openxmlformats.org/officeDocument/2006/relationships/image" Target="../media/image660.png"/><Relationship Id="rId33" Type="http://schemas.openxmlformats.org/officeDocument/2006/relationships/image" Target="../media/image664.png"/><Relationship Id="rId38" Type="http://schemas.openxmlformats.org/officeDocument/2006/relationships/customXml" Target="../ink/ink671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30.xml"/><Relationship Id="rId21" Type="http://schemas.openxmlformats.org/officeDocument/2006/relationships/customXml" Target="../ink/ink682.xml"/><Relationship Id="rId42" Type="http://schemas.openxmlformats.org/officeDocument/2006/relationships/image" Target="../media/image688.png"/><Relationship Id="rId63" Type="http://schemas.openxmlformats.org/officeDocument/2006/relationships/customXml" Target="../ink/ink703.xml"/><Relationship Id="rId84" Type="http://schemas.openxmlformats.org/officeDocument/2006/relationships/image" Target="../media/image709.png"/><Relationship Id="rId16" Type="http://schemas.openxmlformats.org/officeDocument/2006/relationships/image" Target="../media/image675.png"/><Relationship Id="rId107" Type="http://schemas.openxmlformats.org/officeDocument/2006/relationships/customXml" Target="../ink/ink725.xml"/><Relationship Id="rId11" Type="http://schemas.openxmlformats.org/officeDocument/2006/relationships/customXml" Target="../ink/ink677.xml"/><Relationship Id="rId32" Type="http://schemas.openxmlformats.org/officeDocument/2006/relationships/image" Target="../media/image683.png"/><Relationship Id="rId37" Type="http://schemas.openxmlformats.org/officeDocument/2006/relationships/customXml" Target="../ink/ink690.xml"/><Relationship Id="rId53" Type="http://schemas.openxmlformats.org/officeDocument/2006/relationships/customXml" Target="../ink/ink698.xml"/><Relationship Id="rId58" Type="http://schemas.openxmlformats.org/officeDocument/2006/relationships/image" Target="../media/image696.png"/><Relationship Id="rId74" Type="http://schemas.openxmlformats.org/officeDocument/2006/relationships/image" Target="../media/image704.png"/><Relationship Id="rId79" Type="http://schemas.openxmlformats.org/officeDocument/2006/relationships/customXml" Target="../ink/ink711.xml"/><Relationship Id="rId102" Type="http://schemas.openxmlformats.org/officeDocument/2006/relationships/image" Target="../media/image718.png"/><Relationship Id="rId123" Type="http://schemas.openxmlformats.org/officeDocument/2006/relationships/customXml" Target="../ink/ink733.xml"/><Relationship Id="rId128" Type="http://schemas.openxmlformats.org/officeDocument/2006/relationships/image" Target="../media/image731.png"/><Relationship Id="rId5" Type="http://schemas.openxmlformats.org/officeDocument/2006/relationships/customXml" Target="../ink/ink674.xml"/><Relationship Id="rId90" Type="http://schemas.openxmlformats.org/officeDocument/2006/relationships/image" Target="../media/image712.png"/><Relationship Id="rId95" Type="http://schemas.openxmlformats.org/officeDocument/2006/relationships/customXml" Target="../ink/ink719.xml"/><Relationship Id="rId22" Type="http://schemas.openxmlformats.org/officeDocument/2006/relationships/image" Target="../media/image678.png"/><Relationship Id="rId27" Type="http://schemas.openxmlformats.org/officeDocument/2006/relationships/customXml" Target="../ink/ink685.xml"/><Relationship Id="rId43" Type="http://schemas.openxmlformats.org/officeDocument/2006/relationships/customXml" Target="../ink/ink693.xml"/><Relationship Id="rId48" Type="http://schemas.openxmlformats.org/officeDocument/2006/relationships/image" Target="../media/image691.png"/><Relationship Id="rId64" Type="http://schemas.openxmlformats.org/officeDocument/2006/relationships/image" Target="../media/image699.png"/><Relationship Id="rId69" Type="http://schemas.openxmlformats.org/officeDocument/2006/relationships/customXml" Target="../ink/ink706.xml"/><Relationship Id="rId113" Type="http://schemas.openxmlformats.org/officeDocument/2006/relationships/customXml" Target="../ink/ink728.xml"/><Relationship Id="rId118" Type="http://schemas.openxmlformats.org/officeDocument/2006/relationships/image" Target="../media/image726.png"/><Relationship Id="rId134" Type="http://schemas.openxmlformats.org/officeDocument/2006/relationships/image" Target="../media/image734.png"/><Relationship Id="rId80" Type="http://schemas.openxmlformats.org/officeDocument/2006/relationships/image" Target="../media/image707.png"/><Relationship Id="rId85" Type="http://schemas.openxmlformats.org/officeDocument/2006/relationships/customXml" Target="../ink/ink714.xml"/><Relationship Id="rId12" Type="http://schemas.openxmlformats.org/officeDocument/2006/relationships/image" Target="../media/image673.png"/><Relationship Id="rId17" Type="http://schemas.openxmlformats.org/officeDocument/2006/relationships/customXml" Target="../ink/ink680.xml"/><Relationship Id="rId33" Type="http://schemas.openxmlformats.org/officeDocument/2006/relationships/customXml" Target="../ink/ink688.xml"/><Relationship Id="rId38" Type="http://schemas.openxmlformats.org/officeDocument/2006/relationships/image" Target="../media/image686.png"/><Relationship Id="rId59" Type="http://schemas.openxmlformats.org/officeDocument/2006/relationships/customXml" Target="../ink/ink701.xml"/><Relationship Id="rId103" Type="http://schemas.openxmlformats.org/officeDocument/2006/relationships/customXml" Target="../ink/ink723.xml"/><Relationship Id="rId108" Type="http://schemas.openxmlformats.org/officeDocument/2006/relationships/image" Target="../media/image721.png"/><Relationship Id="rId124" Type="http://schemas.openxmlformats.org/officeDocument/2006/relationships/image" Target="../media/image729.png"/><Relationship Id="rId129" Type="http://schemas.openxmlformats.org/officeDocument/2006/relationships/customXml" Target="../ink/ink736.xml"/><Relationship Id="rId54" Type="http://schemas.openxmlformats.org/officeDocument/2006/relationships/image" Target="../media/image694.png"/><Relationship Id="rId70" Type="http://schemas.openxmlformats.org/officeDocument/2006/relationships/image" Target="../media/image702.png"/><Relationship Id="rId75" Type="http://schemas.openxmlformats.org/officeDocument/2006/relationships/customXml" Target="../ink/ink709.xml"/><Relationship Id="rId91" Type="http://schemas.openxmlformats.org/officeDocument/2006/relationships/customXml" Target="../ink/ink717.xml"/><Relationship Id="rId96" Type="http://schemas.openxmlformats.org/officeDocument/2006/relationships/image" Target="../media/image7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0.png"/><Relationship Id="rId23" Type="http://schemas.openxmlformats.org/officeDocument/2006/relationships/customXml" Target="../ink/ink683.xml"/><Relationship Id="rId28" Type="http://schemas.openxmlformats.org/officeDocument/2006/relationships/image" Target="../media/image681.png"/><Relationship Id="rId49" Type="http://schemas.openxmlformats.org/officeDocument/2006/relationships/customXml" Target="../ink/ink696.xml"/><Relationship Id="rId114" Type="http://schemas.openxmlformats.org/officeDocument/2006/relationships/image" Target="../media/image724.png"/><Relationship Id="rId119" Type="http://schemas.openxmlformats.org/officeDocument/2006/relationships/customXml" Target="../ink/ink731.xml"/><Relationship Id="rId44" Type="http://schemas.openxmlformats.org/officeDocument/2006/relationships/image" Target="../media/image689.png"/><Relationship Id="rId60" Type="http://schemas.openxmlformats.org/officeDocument/2006/relationships/image" Target="../media/image697.png"/><Relationship Id="rId65" Type="http://schemas.openxmlformats.org/officeDocument/2006/relationships/customXml" Target="../ink/ink704.xml"/><Relationship Id="rId81" Type="http://schemas.openxmlformats.org/officeDocument/2006/relationships/customXml" Target="../ink/ink712.xml"/><Relationship Id="rId86" Type="http://schemas.openxmlformats.org/officeDocument/2006/relationships/image" Target="../media/image710.png"/><Relationship Id="rId130" Type="http://schemas.openxmlformats.org/officeDocument/2006/relationships/image" Target="../media/image732.png"/><Relationship Id="rId135" Type="http://schemas.openxmlformats.org/officeDocument/2006/relationships/customXml" Target="../ink/ink739.xml"/><Relationship Id="rId13" Type="http://schemas.openxmlformats.org/officeDocument/2006/relationships/customXml" Target="../ink/ink678.xml"/><Relationship Id="rId18" Type="http://schemas.openxmlformats.org/officeDocument/2006/relationships/image" Target="../media/image676.png"/><Relationship Id="rId39" Type="http://schemas.openxmlformats.org/officeDocument/2006/relationships/customXml" Target="../ink/ink691.xml"/><Relationship Id="rId109" Type="http://schemas.openxmlformats.org/officeDocument/2006/relationships/customXml" Target="../ink/ink726.xml"/><Relationship Id="rId34" Type="http://schemas.openxmlformats.org/officeDocument/2006/relationships/image" Target="../media/image684.png"/><Relationship Id="rId50" Type="http://schemas.openxmlformats.org/officeDocument/2006/relationships/image" Target="../media/image692.png"/><Relationship Id="rId55" Type="http://schemas.openxmlformats.org/officeDocument/2006/relationships/customXml" Target="../ink/ink699.xml"/><Relationship Id="rId76" Type="http://schemas.openxmlformats.org/officeDocument/2006/relationships/image" Target="../media/image705.png"/><Relationship Id="rId97" Type="http://schemas.openxmlformats.org/officeDocument/2006/relationships/customXml" Target="../ink/ink720.xml"/><Relationship Id="rId104" Type="http://schemas.openxmlformats.org/officeDocument/2006/relationships/image" Target="../media/image719.png"/><Relationship Id="rId120" Type="http://schemas.openxmlformats.org/officeDocument/2006/relationships/image" Target="../media/image727.png"/><Relationship Id="rId125" Type="http://schemas.openxmlformats.org/officeDocument/2006/relationships/customXml" Target="../ink/ink734.xml"/><Relationship Id="rId7" Type="http://schemas.openxmlformats.org/officeDocument/2006/relationships/customXml" Target="../ink/ink675.xml"/><Relationship Id="rId71" Type="http://schemas.openxmlformats.org/officeDocument/2006/relationships/customXml" Target="../ink/ink707.xml"/><Relationship Id="rId92" Type="http://schemas.openxmlformats.org/officeDocument/2006/relationships/image" Target="../media/image713.png"/><Relationship Id="rId2" Type="http://schemas.openxmlformats.org/officeDocument/2006/relationships/image" Target="../media/image538.png"/><Relationship Id="rId29" Type="http://schemas.openxmlformats.org/officeDocument/2006/relationships/customXml" Target="../ink/ink686.xml"/><Relationship Id="rId24" Type="http://schemas.openxmlformats.org/officeDocument/2006/relationships/image" Target="../media/image679.png"/><Relationship Id="rId40" Type="http://schemas.openxmlformats.org/officeDocument/2006/relationships/image" Target="../media/image687.png"/><Relationship Id="rId45" Type="http://schemas.openxmlformats.org/officeDocument/2006/relationships/customXml" Target="../ink/ink694.xml"/><Relationship Id="rId66" Type="http://schemas.openxmlformats.org/officeDocument/2006/relationships/image" Target="../media/image700.png"/><Relationship Id="rId87" Type="http://schemas.openxmlformats.org/officeDocument/2006/relationships/customXml" Target="../ink/ink715.xml"/><Relationship Id="rId110" Type="http://schemas.openxmlformats.org/officeDocument/2006/relationships/image" Target="../media/image722.png"/><Relationship Id="rId115" Type="http://schemas.openxmlformats.org/officeDocument/2006/relationships/customXml" Target="../ink/ink729.xml"/><Relationship Id="rId131" Type="http://schemas.openxmlformats.org/officeDocument/2006/relationships/customXml" Target="../ink/ink737.xml"/><Relationship Id="rId136" Type="http://schemas.openxmlformats.org/officeDocument/2006/relationships/image" Target="../media/image735.png"/><Relationship Id="rId61" Type="http://schemas.openxmlformats.org/officeDocument/2006/relationships/customXml" Target="../ink/ink702.xml"/><Relationship Id="rId82" Type="http://schemas.openxmlformats.org/officeDocument/2006/relationships/image" Target="../media/image708.png"/><Relationship Id="rId19" Type="http://schemas.openxmlformats.org/officeDocument/2006/relationships/customXml" Target="../ink/ink681.xml"/><Relationship Id="rId14" Type="http://schemas.openxmlformats.org/officeDocument/2006/relationships/image" Target="../media/image674.png"/><Relationship Id="rId30" Type="http://schemas.openxmlformats.org/officeDocument/2006/relationships/image" Target="../media/image682.png"/><Relationship Id="rId35" Type="http://schemas.openxmlformats.org/officeDocument/2006/relationships/customXml" Target="../ink/ink689.xml"/><Relationship Id="rId56" Type="http://schemas.openxmlformats.org/officeDocument/2006/relationships/image" Target="../media/image695.png"/><Relationship Id="rId77" Type="http://schemas.openxmlformats.org/officeDocument/2006/relationships/customXml" Target="../ink/ink710.xml"/><Relationship Id="rId100" Type="http://schemas.openxmlformats.org/officeDocument/2006/relationships/image" Target="../media/image717.png"/><Relationship Id="rId105" Type="http://schemas.openxmlformats.org/officeDocument/2006/relationships/customXml" Target="../ink/ink724.xml"/><Relationship Id="rId126" Type="http://schemas.openxmlformats.org/officeDocument/2006/relationships/image" Target="../media/image730.png"/><Relationship Id="rId8" Type="http://schemas.openxmlformats.org/officeDocument/2006/relationships/image" Target="../media/image671.png"/><Relationship Id="rId51" Type="http://schemas.openxmlformats.org/officeDocument/2006/relationships/customXml" Target="../ink/ink697.xml"/><Relationship Id="rId72" Type="http://schemas.openxmlformats.org/officeDocument/2006/relationships/image" Target="../media/image703.png"/><Relationship Id="rId93" Type="http://schemas.openxmlformats.org/officeDocument/2006/relationships/customXml" Target="../ink/ink718.xml"/><Relationship Id="rId98" Type="http://schemas.openxmlformats.org/officeDocument/2006/relationships/image" Target="../media/image716.png"/><Relationship Id="rId121" Type="http://schemas.openxmlformats.org/officeDocument/2006/relationships/customXml" Target="../ink/ink732.xml"/><Relationship Id="rId3" Type="http://schemas.openxmlformats.org/officeDocument/2006/relationships/customXml" Target="../ink/ink673.xml"/><Relationship Id="rId25" Type="http://schemas.openxmlformats.org/officeDocument/2006/relationships/customXml" Target="../ink/ink684.xml"/><Relationship Id="rId46" Type="http://schemas.openxmlformats.org/officeDocument/2006/relationships/image" Target="../media/image690.png"/><Relationship Id="rId67" Type="http://schemas.openxmlformats.org/officeDocument/2006/relationships/customXml" Target="../ink/ink705.xml"/><Relationship Id="rId116" Type="http://schemas.openxmlformats.org/officeDocument/2006/relationships/image" Target="../media/image725.png"/><Relationship Id="rId20" Type="http://schemas.openxmlformats.org/officeDocument/2006/relationships/image" Target="../media/image677.png"/><Relationship Id="rId41" Type="http://schemas.openxmlformats.org/officeDocument/2006/relationships/customXml" Target="../ink/ink692.xml"/><Relationship Id="rId62" Type="http://schemas.openxmlformats.org/officeDocument/2006/relationships/image" Target="../media/image698.png"/><Relationship Id="rId83" Type="http://schemas.openxmlformats.org/officeDocument/2006/relationships/customXml" Target="../ink/ink713.xml"/><Relationship Id="rId88" Type="http://schemas.openxmlformats.org/officeDocument/2006/relationships/image" Target="../media/image711.png"/><Relationship Id="rId111" Type="http://schemas.openxmlformats.org/officeDocument/2006/relationships/customXml" Target="../ink/ink727.xml"/><Relationship Id="rId132" Type="http://schemas.openxmlformats.org/officeDocument/2006/relationships/image" Target="../media/image733.png"/><Relationship Id="rId15" Type="http://schemas.openxmlformats.org/officeDocument/2006/relationships/customXml" Target="../ink/ink679.xml"/><Relationship Id="rId36" Type="http://schemas.openxmlformats.org/officeDocument/2006/relationships/image" Target="../media/image685.png"/><Relationship Id="rId57" Type="http://schemas.openxmlformats.org/officeDocument/2006/relationships/customXml" Target="../ink/ink700.xml"/><Relationship Id="rId106" Type="http://schemas.openxmlformats.org/officeDocument/2006/relationships/image" Target="../media/image720.png"/><Relationship Id="rId127" Type="http://schemas.openxmlformats.org/officeDocument/2006/relationships/customXml" Target="../ink/ink735.xml"/><Relationship Id="rId10" Type="http://schemas.openxmlformats.org/officeDocument/2006/relationships/image" Target="../media/image672.png"/><Relationship Id="rId31" Type="http://schemas.openxmlformats.org/officeDocument/2006/relationships/customXml" Target="../ink/ink687.xml"/><Relationship Id="rId52" Type="http://schemas.openxmlformats.org/officeDocument/2006/relationships/image" Target="../media/image693.png"/><Relationship Id="rId73" Type="http://schemas.openxmlformats.org/officeDocument/2006/relationships/customXml" Target="../ink/ink708.xml"/><Relationship Id="rId78" Type="http://schemas.openxmlformats.org/officeDocument/2006/relationships/image" Target="../media/image706.png"/><Relationship Id="rId94" Type="http://schemas.openxmlformats.org/officeDocument/2006/relationships/image" Target="../media/image714.png"/><Relationship Id="rId99" Type="http://schemas.openxmlformats.org/officeDocument/2006/relationships/customXml" Target="../ink/ink721.xml"/><Relationship Id="rId101" Type="http://schemas.openxmlformats.org/officeDocument/2006/relationships/customXml" Target="../ink/ink722.xml"/><Relationship Id="rId122" Type="http://schemas.openxmlformats.org/officeDocument/2006/relationships/image" Target="../media/image728.png"/><Relationship Id="rId4" Type="http://schemas.openxmlformats.org/officeDocument/2006/relationships/image" Target="../media/image669.png"/><Relationship Id="rId9" Type="http://schemas.openxmlformats.org/officeDocument/2006/relationships/customXml" Target="../ink/ink676.xml"/><Relationship Id="rId26" Type="http://schemas.openxmlformats.org/officeDocument/2006/relationships/image" Target="../media/image680.png"/><Relationship Id="rId47" Type="http://schemas.openxmlformats.org/officeDocument/2006/relationships/customXml" Target="../ink/ink695.xml"/><Relationship Id="rId68" Type="http://schemas.openxmlformats.org/officeDocument/2006/relationships/image" Target="../media/image701.png"/><Relationship Id="rId89" Type="http://schemas.openxmlformats.org/officeDocument/2006/relationships/customXml" Target="../ink/ink716.xml"/><Relationship Id="rId112" Type="http://schemas.openxmlformats.org/officeDocument/2006/relationships/image" Target="../media/image723.png"/><Relationship Id="rId133" Type="http://schemas.openxmlformats.org/officeDocument/2006/relationships/customXml" Target="../ink/ink738.xml"/></Relationships>
</file>

<file path=ppt/slides/_rels/slide32.xml.rels><?xml version="1.0" encoding="UTF-8" standalone="yes"?>
<Relationships xmlns="http://schemas.openxmlformats.org/package/2006/relationships"><Relationship Id="rId138" Type="http://schemas.openxmlformats.org/officeDocument/2006/relationships/image" Target="../media/image745.png"/><Relationship Id="rId159" Type="http://schemas.openxmlformats.org/officeDocument/2006/relationships/customXml" Target="../ink/ink764.xml"/><Relationship Id="rId170" Type="http://schemas.openxmlformats.org/officeDocument/2006/relationships/image" Target="../media/image761.png"/><Relationship Id="rId191" Type="http://schemas.openxmlformats.org/officeDocument/2006/relationships/customXml" Target="../ink/ink780.xml"/><Relationship Id="rId205" Type="http://schemas.openxmlformats.org/officeDocument/2006/relationships/customXml" Target="../ink/ink787.xml"/><Relationship Id="rId226" Type="http://schemas.openxmlformats.org/officeDocument/2006/relationships/image" Target="../media/image788.png"/><Relationship Id="rId247" Type="http://schemas.openxmlformats.org/officeDocument/2006/relationships/customXml" Target="../ink/ink808.xml"/><Relationship Id="rId268" Type="http://schemas.openxmlformats.org/officeDocument/2006/relationships/image" Target="../media/image809.png"/><Relationship Id="rId74" Type="http://schemas.openxmlformats.org/officeDocument/2006/relationships/image" Target="../media/image1279.png"/><Relationship Id="rId128" Type="http://schemas.openxmlformats.org/officeDocument/2006/relationships/image" Target="../media/image740.png"/><Relationship Id="rId149" Type="http://schemas.openxmlformats.org/officeDocument/2006/relationships/customXml" Target="../ink/ink759.xml"/><Relationship Id="rId5" Type="http://schemas.openxmlformats.org/officeDocument/2006/relationships/customXml" Target="../ink/ink741.xml"/><Relationship Id="rId95" Type="http://schemas.openxmlformats.org/officeDocument/2006/relationships/customXml" Target="../ink/ink743.xml"/><Relationship Id="rId160" Type="http://schemas.openxmlformats.org/officeDocument/2006/relationships/image" Target="../media/image756.png"/><Relationship Id="rId181" Type="http://schemas.openxmlformats.org/officeDocument/2006/relationships/customXml" Target="../ink/ink775.xml"/><Relationship Id="rId216" Type="http://schemas.openxmlformats.org/officeDocument/2006/relationships/image" Target="../media/image402.png"/><Relationship Id="rId237" Type="http://schemas.openxmlformats.org/officeDocument/2006/relationships/customXml" Target="../ink/ink803.xml"/><Relationship Id="rId258" Type="http://schemas.openxmlformats.org/officeDocument/2006/relationships/image" Target="../media/image804.png"/><Relationship Id="rId118" Type="http://schemas.openxmlformats.org/officeDocument/2006/relationships/image" Target="../media/image1301.png"/><Relationship Id="rId139" Type="http://schemas.openxmlformats.org/officeDocument/2006/relationships/customXml" Target="../ink/ink754.xml"/><Relationship Id="rId150" Type="http://schemas.openxmlformats.org/officeDocument/2006/relationships/image" Target="../media/image751.png"/><Relationship Id="rId171" Type="http://schemas.openxmlformats.org/officeDocument/2006/relationships/customXml" Target="../ink/ink770.xml"/><Relationship Id="rId192" Type="http://schemas.openxmlformats.org/officeDocument/2006/relationships/image" Target="../media/image772.png"/><Relationship Id="rId206" Type="http://schemas.openxmlformats.org/officeDocument/2006/relationships/image" Target="../media/image779.png"/><Relationship Id="rId227" Type="http://schemas.openxmlformats.org/officeDocument/2006/relationships/customXml" Target="../ink/ink798.xml"/><Relationship Id="rId248" Type="http://schemas.openxmlformats.org/officeDocument/2006/relationships/image" Target="../media/image799.png"/><Relationship Id="rId269" Type="http://schemas.openxmlformats.org/officeDocument/2006/relationships/customXml" Target="../ink/ink819.xml"/><Relationship Id="rId124" Type="http://schemas.openxmlformats.org/officeDocument/2006/relationships/image" Target="../media/image738.png"/><Relationship Id="rId129" Type="http://schemas.openxmlformats.org/officeDocument/2006/relationships/customXml" Target="../ink/ink749.xml"/><Relationship Id="rId75" Type="http://schemas.openxmlformats.org/officeDocument/2006/relationships/customXml" Target="../ink/ink742.xml"/><Relationship Id="rId140" Type="http://schemas.openxmlformats.org/officeDocument/2006/relationships/image" Target="../media/image746.png"/><Relationship Id="rId145" Type="http://schemas.openxmlformats.org/officeDocument/2006/relationships/customXml" Target="../ink/ink757.xml"/><Relationship Id="rId161" Type="http://schemas.openxmlformats.org/officeDocument/2006/relationships/customXml" Target="../ink/ink765.xml"/><Relationship Id="rId166" Type="http://schemas.openxmlformats.org/officeDocument/2006/relationships/image" Target="../media/image759.png"/><Relationship Id="rId182" Type="http://schemas.openxmlformats.org/officeDocument/2006/relationships/image" Target="../media/image767.png"/><Relationship Id="rId187" Type="http://schemas.openxmlformats.org/officeDocument/2006/relationships/customXml" Target="../ink/ink778.xml"/><Relationship Id="rId217" Type="http://schemas.openxmlformats.org/officeDocument/2006/relationships/customXml" Target="../ink/ink79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82.png"/><Relationship Id="rId233" Type="http://schemas.openxmlformats.org/officeDocument/2006/relationships/customXml" Target="../ink/ink801.xml"/><Relationship Id="rId238" Type="http://schemas.openxmlformats.org/officeDocument/2006/relationships/image" Target="../media/image794.png"/><Relationship Id="rId254" Type="http://schemas.openxmlformats.org/officeDocument/2006/relationships/image" Target="../media/image802.png"/><Relationship Id="rId259" Type="http://schemas.openxmlformats.org/officeDocument/2006/relationships/customXml" Target="../ink/ink814.xml"/><Relationship Id="rId119" Type="http://schemas.openxmlformats.org/officeDocument/2006/relationships/customXml" Target="../ink/ink744.xml"/><Relationship Id="rId270" Type="http://schemas.openxmlformats.org/officeDocument/2006/relationships/image" Target="../media/image810.png"/><Relationship Id="rId275" Type="http://schemas.openxmlformats.org/officeDocument/2006/relationships/customXml" Target="../ink/ink822.xml"/><Relationship Id="rId130" Type="http://schemas.openxmlformats.org/officeDocument/2006/relationships/image" Target="../media/image741.png"/><Relationship Id="rId135" Type="http://schemas.openxmlformats.org/officeDocument/2006/relationships/customXml" Target="../ink/ink752.xml"/><Relationship Id="rId151" Type="http://schemas.openxmlformats.org/officeDocument/2006/relationships/customXml" Target="../ink/ink760.xml"/><Relationship Id="rId156" Type="http://schemas.openxmlformats.org/officeDocument/2006/relationships/image" Target="../media/image754.png"/><Relationship Id="rId177" Type="http://schemas.openxmlformats.org/officeDocument/2006/relationships/customXml" Target="../ink/ink773.xml"/><Relationship Id="rId198" Type="http://schemas.openxmlformats.org/officeDocument/2006/relationships/image" Target="../media/image775.png"/><Relationship Id="rId172" Type="http://schemas.openxmlformats.org/officeDocument/2006/relationships/image" Target="../media/image762.png"/><Relationship Id="rId193" Type="http://schemas.openxmlformats.org/officeDocument/2006/relationships/customXml" Target="../ink/ink781.xml"/><Relationship Id="rId202" Type="http://schemas.openxmlformats.org/officeDocument/2006/relationships/image" Target="../media/image777.png"/><Relationship Id="rId207" Type="http://schemas.openxmlformats.org/officeDocument/2006/relationships/customXml" Target="../ink/ink788.xml"/><Relationship Id="rId223" Type="http://schemas.openxmlformats.org/officeDocument/2006/relationships/customXml" Target="../ink/ink796.xml"/><Relationship Id="rId228" Type="http://schemas.openxmlformats.org/officeDocument/2006/relationships/image" Target="../media/image789.png"/><Relationship Id="rId244" Type="http://schemas.openxmlformats.org/officeDocument/2006/relationships/image" Target="../media/image797.png"/><Relationship Id="rId249" Type="http://schemas.openxmlformats.org/officeDocument/2006/relationships/customXml" Target="../ink/ink809.xml"/><Relationship Id="rId260" Type="http://schemas.openxmlformats.org/officeDocument/2006/relationships/image" Target="../media/image805.png"/><Relationship Id="rId265" Type="http://schemas.openxmlformats.org/officeDocument/2006/relationships/customXml" Target="../ink/ink817.xml"/><Relationship Id="rId120" Type="http://schemas.openxmlformats.org/officeDocument/2006/relationships/image" Target="../media/image736.png"/><Relationship Id="rId125" Type="http://schemas.openxmlformats.org/officeDocument/2006/relationships/customXml" Target="../ink/ink747.xml"/><Relationship Id="rId141" Type="http://schemas.openxmlformats.org/officeDocument/2006/relationships/customXml" Target="../ink/ink755.xml"/><Relationship Id="rId146" Type="http://schemas.openxmlformats.org/officeDocument/2006/relationships/image" Target="../media/image749.png"/><Relationship Id="rId167" Type="http://schemas.openxmlformats.org/officeDocument/2006/relationships/customXml" Target="../ink/ink768.xml"/><Relationship Id="rId188" Type="http://schemas.openxmlformats.org/officeDocument/2006/relationships/image" Target="../media/image770.png"/><Relationship Id="rId162" Type="http://schemas.openxmlformats.org/officeDocument/2006/relationships/image" Target="../media/image757.png"/><Relationship Id="rId183" Type="http://schemas.openxmlformats.org/officeDocument/2006/relationships/customXml" Target="../ink/ink776.xml"/><Relationship Id="rId213" Type="http://schemas.openxmlformats.org/officeDocument/2006/relationships/customXml" Target="../ink/ink791.xml"/><Relationship Id="rId218" Type="http://schemas.openxmlformats.org/officeDocument/2006/relationships/image" Target="../media/image784.png"/><Relationship Id="rId234" Type="http://schemas.openxmlformats.org/officeDocument/2006/relationships/image" Target="../media/image792.png"/><Relationship Id="rId239" Type="http://schemas.openxmlformats.org/officeDocument/2006/relationships/customXml" Target="../ink/ink804.xml"/><Relationship Id="rId2" Type="http://schemas.openxmlformats.org/officeDocument/2006/relationships/image" Target="../media/image538.png"/><Relationship Id="rId250" Type="http://schemas.openxmlformats.org/officeDocument/2006/relationships/image" Target="../media/image800.png"/><Relationship Id="rId255" Type="http://schemas.openxmlformats.org/officeDocument/2006/relationships/customXml" Target="../ink/ink812.xml"/><Relationship Id="rId271" Type="http://schemas.openxmlformats.org/officeDocument/2006/relationships/customXml" Target="../ink/ink820.xml"/><Relationship Id="rId276" Type="http://schemas.openxmlformats.org/officeDocument/2006/relationships/image" Target="../media/image813.png"/><Relationship Id="rId131" Type="http://schemas.openxmlformats.org/officeDocument/2006/relationships/customXml" Target="../ink/ink750.xml"/><Relationship Id="rId136" Type="http://schemas.openxmlformats.org/officeDocument/2006/relationships/image" Target="../media/image744.png"/><Relationship Id="rId157" Type="http://schemas.openxmlformats.org/officeDocument/2006/relationships/customXml" Target="../ink/ink763.xml"/><Relationship Id="rId178" Type="http://schemas.openxmlformats.org/officeDocument/2006/relationships/image" Target="../media/image765.png"/><Relationship Id="rId152" Type="http://schemas.openxmlformats.org/officeDocument/2006/relationships/image" Target="../media/image752.png"/><Relationship Id="rId173" Type="http://schemas.openxmlformats.org/officeDocument/2006/relationships/customXml" Target="../ink/ink771.xml"/><Relationship Id="rId194" Type="http://schemas.openxmlformats.org/officeDocument/2006/relationships/image" Target="../media/image773.png"/><Relationship Id="rId199" Type="http://schemas.openxmlformats.org/officeDocument/2006/relationships/customXml" Target="../ink/ink784.xml"/><Relationship Id="rId203" Type="http://schemas.openxmlformats.org/officeDocument/2006/relationships/customXml" Target="../ink/ink786.xml"/><Relationship Id="rId208" Type="http://schemas.openxmlformats.org/officeDocument/2006/relationships/image" Target="../media/image780.png"/><Relationship Id="rId229" Type="http://schemas.openxmlformats.org/officeDocument/2006/relationships/customXml" Target="../ink/ink799.xml"/><Relationship Id="rId224" Type="http://schemas.openxmlformats.org/officeDocument/2006/relationships/image" Target="../media/image787.png"/><Relationship Id="rId240" Type="http://schemas.openxmlformats.org/officeDocument/2006/relationships/image" Target="../media/image795.png"/><Relationship Id="rId245" Type="http://schemas.openxmlformats.org/officeDocument/2006/relationships/customXml" Target="../ink/ink807.xml"/><Relationship Id="rId261" Type="http://schemas.openxmlformats.org/officeDocument/2006/relationships/customXml" Target="../ink/ink815.xml"/><Relationship Id="rId266" Type="http://schemas.openxmlformats.org/officeDocument/2006/relationships/image" Target="../media/image808.png"/><Relationship Id="rId126" Type="http://schemas.openxmlformats.org/officeDocument/2006/relationships/image" Target="../media/image739.png"/><Relationship Id="rId147" Type="http://schemas.openxmlformats.org/officeDocument/2006/relationships/customXml" Target="../ink/ink758.xml"/><Relationship Id="rId168" Type="http://schemas.openxmlformats.org/officeDocument/2006/relationships/image" Target="../media/image760.png"/><Relationship Id="rId121" Type="http://schemas.openxmlformats.org/officeDocument/2006/relationships/customXml" Target="../ink/ink745.xml"/><Relationship Id="rId142" Type="http://schemas.openxmlformats.org/officeDocument/2006/relationships/image" Target="../media/image747.png"/><Relationship Id="rId163" Type="http://schemas.openxmlformats.org/officeDocument/2006/relationships/customXml" Target="../ink/ink766.xml"/><Relationship Id="rId184" Type="http://schemas.openxmlformats.org/officeDocument/2006/relationships/image" Target="../media/image768.png"/><Relationship Id="rId189" Type="http://schemas.openxmlformats.org/officeDocument/2006/relationships/customXml" Target="../ink/ink779.xml"/><Relationship Id="rId219" Type="http://schemas.openxmlformats.org/officeDocument/2006/relationships/customXml" Target="../ink/ink794.xml"/><Relationship Id="rId3" Type="http://schemas.openxmlformats.org/officeDocument/2006/relationships/customXml" Target="../ink/ink740.xml"/><Relationship Id="rId214" Type="http://schemas.openxmlformats.org/officeDocument/2006/relationships/image" Target="../media/image783.png"/><Relationship Id="rId230" Type="http://schemas.openxmlformats.org/officeDocument/2006/relationships/image" Target="../media/image790.png"/><Relationship Id="rId235" Type="http://schemas.openxmlformats.org/officeDocument/2006/relationships/customXml" Target="../ink/ink802.xml"/><Relationship Id="rId251" Type="http://schemas.openxmlformats.org/officeDocument/2006/relationships/customXml" Target="../ink/ink810.xml"/><Relationship Id="rId256" Type="http://schemas.openxmlformats.org/officeDocument/2006/relationships/image" Target="../media/image803.png"/><Relationship Id="rId137" Type="http://schemas.openxmlformats.org/officeDocument/2006/relationships/customXml" Target="../ink/ink753.xml"/><Relationship Id="rId158" Type="http://schemas.openxmlformats.org/officeDocument/2006/relationships/image" Target="../media/image755.png"/><Relationship Id="rId272" Type="http://schemas.openxmlformats.org/officeDocument/2006/relationships/image" Target="../media/image811.png"/><Relationship Id="rId132" Type="http://schemas.openxmlformats.org/officeDocument/2006/relationships/image" Target="../media/image742.png"/><Relationship Id="rId153" Type="http://schemas.openxmlformats.org/officeDocument/2006/relationships/customXml" Target="../ink/ink761.xml"/><Relationship Id="rId174" Type="http://schemas.openxmlformats.org/officeDocument/2006/relationships/image" Target="../media/image763.png"/><Relationship Id="rId179" Type="http://schemas.openxmlformats.org/officeDocument/2006/relationships/customXml" Target="../ink/ink774.xml"/><Relationship Id="rId195" Type="http://schemas.openxmlformats.org/officeDocument/2006/relationships/customXml" Target="../ink/ink782.xml"/><Relationship Id="rId209" Type="http://schemas.openxmlformats.org/officeDocument/2006/relationships/customXml" Target="../ink/ink789.xml"/><Relationship Id="rId190" Type="http://schemas.openxmlformats.org/officeDocument/2006/relationships/image" Target="../media/image771.png"/><Relationship Id="rId204" Type="http://schemas.openxmlformats.org/officeDocument/2006/relationships/image" Target="../media/image778.png"/><Relationship Id="rId220" Type="http://schemas.openxmlformats.org/officeDocument/2006/relationships/image" Target="../media/image785.png"/><Relationship Id="rId225" Type="http://schemas.openxmlformats.org/officeDocument/2006/relationships/customXml" Target="../ink/ink797.xml"/><Relationship Id="rId241" Type="http://schemas.openxmlformats.org/officeDocument/2006/relationships/customXml" Target="../ink/ink805.xml"/><Relationship Id="rId246" Type="http://schemas.openxmlformats.org/officeDocument/2006/relationships/image" Target="../media/image798.png"/><Relationship Id="rId267" Type="http://schemas.openxmlformats.org/officeDocument/2006/relationships/customXml" Target="../ink/ink818.xml"/><Relationship Id="rId127" Type="http://schemas.openxmlformats.org/officeDocument/2006/relationships/customXml" Target="../ink/ink748.xml"/><Relationship Id="rId262" Type="http://schemas.openxmlformats.org/officeDocument/2006/relationships/image" Target="../media/image806.png"/><Relationship Id="rId94" Type="http://schemas.openxmlformats.org/officeDocument/2006/relationships/image" Target="../media/image1289.png"/><Relationship Id="rId122" Type="http://schemas.openxmlformats.org/officeDocument/2006/relationships/image" Target="../media/image737.png"/><Relationship Id="rId143" Type="http://schemas.openxmlformats.org/officeDocument/2006/relationships/customXml" Target="../ink/ink756.xml"/><Relationship Id="rId148" Type="http://schemas.openxmlformats.org/officeDocument/2006/relationships/image" Target="../media/image750.png"/><Relationship Id="rId164" Type="http://schemas.openxmlformats.org/officeDocument/2006/relationships/image" Target="../media/image758.png"/><Relationship Id="rId169" Type="http://schemas.openxmlformats.org/officeDocument/2006/relationships/customXml" Target="../ink/ink769.xml"/><Relationship Id="rId185" Type="http://schemas.openxmlformats.org/officeDocument/2006/relationships/customXml" Target="../ink/ink777.xml"/><Relationship Id="rId4" Type="http://schemas.openxmlformats.org/officeDocument/2006/relationships/image" Target="../media/image2580.png"/><Relationship Id="rId180" Type="http://schemas.openxmlformats.org/officeDocument/2006/relationships/image" Target="../media/image766.png"/><Relationship Id="rId210" Type="http://schemas.openxmlformats.org/officeDocument/2006/relationships/image" Target="../media/image781.png"/><Relationship Id="rId215" Type="http://schemas.openxmlformats.org/officeDocument/2006/relationships/customXml" Target="../ink/ink792.xml"/><Relationship Id="rId236" Type="http://schemas.openxmlformats.org/officeDocument/2006/relationships/image" Target="../media/image793.png"/><Relationship Id="rId257" Type="http://schemas.openxmlformats.org/officeDocument/2006/relationships/customXml" Target="../ink/ink813.xml"/><Relationship Id="rId231" Type="http://schemas.openxmlformats.org/officeDocument/2006/relationships/customXml" Target="../ink/ink800.xml"/><Relationship Id="rId252" Type="http://schemas.openxmlformats.org/officeDocument/2006/relationships/image" Target="../media/image801.png"/><Relationship Id="rId273" Type="http://schemas.openxmlformats.org/officeDocument/2006/relationships/customXml" Target="../ink/ink821.xml"/><Relationship Id="rId133" Type="http://schemas.openxmlformats.org/officeDocument/2006/relationships/customXml" Target="../ink/ink751.xml"/><Relationship Id="rId154" Type="http://schemas.openxmlformats.org/officeDocument/2006/relationships/image" Target="../media/image753.png"/><Relationship Id="rId175" Type="http://schemas.openxmlformats.org/officeDocument/2006/relationships/customXml" Target="../ink/ink772.xml"/><Relationship Id="rId196" Type="http://schemas.openxmlformats.org/officeDocument/2006/relationships/image" Target="../media/image774.png"/><Relationship Id="rId200" Type="http://schemas.openxmlformats.org/officeDocument/2006/relationships/image" Target="../media/image776.png"/><Relationship Id="rId221" Type="http://schemas.openxmlformats.org/officeDocument/2006/relationships/customXml" Target="../ink/ink795.xml"/><Relationship Id="rId242" Type="http://schemas.openxmlformats.org/officeDocument/2006/relationships/image" Target="../media/image796.png"/><Relationship Id="rId263" Type="http://schemas.openxmlformats.org/officeDocument/2006/relationships/customXml" Target="../ink/ink816.xml"/><Relationship Id="rId123" Type="http://schemas.openxmlformats.org/officeDocument/2006/relationships/customXml" Target="../ink/ink746.xml"/><Relationship Id="rId144" Type="http://schemas.openxmlformats.org/officeDocument/2006/relationships/image" Target="../media/image748.png"/><Relationship Id="rId165" Type="http://schemas.openxmlformats.org/officeDocument/2006/relationships/customXml" Target="../ink/ink767.xml"/><Relationship Id="rId186" Type="http://schemas.openxmlformats.org/officeDocument/2006/relationships/image" Target="../media/image769.png"/><Relationship Id="rId211" Type="http://schemas.openxmlformats.org/officeDocument/2006/relationships/customXml" Target="../ink/ink790.xml"/><Relationship Id="rId232" Type="http://schemas.openxmlformats.org/officeDocument/2006/relationships/image" Target="../media/image791.png"/><Relationship Id="rId253" Type="http://schemas.openxmlformats.org/officeDocument/2006/relationships/customXml" Target="../ink/ink811.xml"/><Relationship Id="rId274" Type="http://schemas.openxmlformats.org/officeDocument/2006/relationships/image" Target="../media/image812.png"/><Relationship Id="rId134" Type="http://schemas.openxmlformats.org/officeDocument/2006/relationships/image" Target="../media/image743.png"/><Relationship Id="rId155" Type="http://schemas.openxmlformats.org/officeDocument/2006/relationships/customXml" Target="../ink/ink762.xml"/><Relationship Id="rId176" Type="http://schemas.openxmlformats.org/officeDocument/2006/relationships/image" Target="../media/image764.png"/><Relationship Id="rId197" Type="http://schemas.openxmlformats.org/officeDocument/2006/relationships/customXml" Target="../ink/ink783.xml"/><Relationship Id="rId201" Type="http://schemas.openxmlformats.org/officeDocument/2006/relationships/customXml" Target="../ink/ink785.xml"/><Relationship Id="rId222" Type="http://schemas.openxmlformats.org/officeDocument/2006/relationships/image" Target="../media/image786.png"/><Relationship Id="rId243" Type="http://schemas.openxmlformats.org/officeDocument/2006/relationships/customXml" Target="../ink/ink806.xml"/><Relationship Id="rId264" Type="http://schemas.openxmlformats.org/officeDocument/2006/relationships/image" Target="../media/image80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51" Type="http://schemas.openxmlformats.org/officeDocument/2006/relationships/customXml" Target="../ink/ink828.xml"/><Relationship Id="rId3" Type="http://schemas.openxmlformats.org/officeDocument/2006/relationships/customXml" Target="../ink/ink823.xml"/><Relationship Id="rId42" Type="http://schemas.openxmlformats.org/officeDocument/2006/relationships/image" Target="../media/image834.png"/><Relationship Id="rId47" Type="http://schemas.openxmlformats.org/officeDocument/2006/relationships/customXml" Target="../ink/ink826.xml"/><Relationship Id="rId50" Type="http://schemas.openxmlformats.org/officeDocument/2006/relationships/image" Target="../media/image838.png"/><Relationship Id="rId55" Type="http://schemas.openxmlformats.org/officeDocument/2006/relationships/customXml" Target="../ink/ink830.xml"/><Relationship Id="rId46" Type="http://schemas.openxmlformats.org/officeDocument/2006/relationships/image" Target="../media/image836.png"/><Relationship Id="rId59" Type="http://schemas.openxmlformats.org/officeDocument/2006/relationships/customXml" Target="../ink/ink832.xml"/><Relationship Id="rId2" Type="http://schemas.openxmlformats.org/officeDocument/2006/relationships/image" Target="../media/image539.emf"/><Relationship Id="rId54" Type="http://schemas.openxmlformats.org/officeDocument/2006/relationships/image" Target="../media/image840.png"/><Relationship Id="rId62" Type="http://schemas.openxmlformats.org/officeDocument/2006/relationships/image" Target="../media/image844.png"/><Relationship Id="rId1" Type="http://schemas.openxmlformats.org/officeDocument/2006/relationships/slideLayout" Target="../slideLayouts/slideLayout2.xml"/><Relationship Id="rId45" Type="http://schemas.openxmlformats.org/officeDocument/2006/relationships/customXml" Target="../ink/ink825.xml"/><Relationship Id="rId53" Type="http://schemas.openxmlformats.org/officeDocument/2006/relationships/customXml" Target="../ink/ink829.xml"/><Relationship Id="rId58" Type="http://schemas.openxmlformats.org/officeDocument/2006/relationships/image" Target="../media/image842.png"/><Relationship Id="rId49" Type="http://schemas.openxmlformats.org/officeDocument/2006/relationships/customXml" Target="../ink/ink827.xml"/><Relationship Id="rId57" Type="http://schemas.openxmlformats.org/officeDocument/2006/relationships/customXml" Target="../ink/ink831.xml"/><Relationship Id="rId61" Type="http://schemas.openxmlformats.org/officeDocument/2006/relationships/customXml" Target="../ink/ink833.xml"/><Relationship Id="rId44" Type="http://schemas.openxmlformats.org/officeDocument/2006/relationships/image" Target="../media/image835.png"/><Relationship Id="rId52" Type="http://schemas.openxmlformats.org/officeDocument/2006/relationships/image" Target="../media/image839.png"/><Relationship Id="rId60" Type="http://schemas.openxmlformats.org/officeDocument/2006/relationships/image" Target="../media/image843.png"/><Relationship Id="rId43" Type="http://schemas.openxmlformats.org/officeDocument/2006/relationships/customXml" Target="../ink/ink824.xml"/><Relationship Id="rId48" Type="http://schemas.openxmlformats.org/officeDocument/2006/relationships/image" Target="../media/image837.png"/><Relationship Id="rId56" Type="http://schemas.openxmlformats.org/officeDocument/2006/relationships/image" Target="../media/image8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DC217C-A191-48F7-A7BD-969FA7E2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9C666-B7BA-47BB-9508-03A7DC6B2A3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9AB6CDBD-EE76-468D-9331-CFB19C8E492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altLang="en-US" sz="480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177886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127A71BC-771B-4663-BA9F-32AF073E4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FCD85-4D90-4C36-B44C-5E0562796AA3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AB305BA1-E248-4F77-BF81-A7415C1E4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from a linked list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F72143F-3B80-438A-884E-A65D0D788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2860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62328D5-21E1-45DD-AB83-762FB609E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913" y="22987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8" name="Line 6">
            <a:extLst>
              <a:ext uri="{FF2B5EF4-FFF2-40B4-BE49-F238E27FC236}">
                <a16:creationId xmlns:a16="http://schemas.microsoft.com/office/drawing/2014/main" id="{7CA8F9BD-DB8B-4268-B8BE-009565904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30538" y="2659063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746247A3-CF2E-411E-933F-07620CB47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0" y="2286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20" name="Line 8">
            <a:extLst>
              <a:ext uri="{FF2B5EF4-FFF2-40B4-BE49-F238E27FC236}">
                <a16:creationId xmlns:a16="http://schemas.microsoft.com/office/drawing/2014/main" id="{502147CB-E742-4AD4-9D8E-3FD59F93B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9963" y="2298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FE75217A-670A-4B23-A863-738CF9BC3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300" y="2286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3322" name="Line 10">
            <a:extLst>
              <a:ext uri="{FF2B5EF4-FFF2-40B4-BE49-F238E27FC236}">
                <a16:creationId xmlns:a16="http://schemas.microsoft.com/office/drawing/2014/main" id="{13D071F9-67FE-483E-A47D-BCDC704CD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4013" y="2298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5A978930-12FC-43F5-A2F4-48C38200D1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825" y="2386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3324" name="Text Box 12">
            <a:extLst>
              <a:ext uri="{FF2B5EF4-FFF2-40B4-BE49-F238E27FC236}">
                <a16:creationId xmlns:a16="http://schemas.microsoft.com/office/drawing/2014/main" id="{E23C93DC-BF06-4690-930C-FE6895E98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2386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x</a:t>
            </a:r>
          </a:p>
        </p:txBody>
      </p:sp>
      <p:sp>
        <p:nvSpPr>
          <p:cNvPr id="13325" name="Text Box 13">
            <a:extLst>
              <a:ext uri="{FF2B5EF4-FFF2-40B4-BE49-F238E27FC236}">
                <a16:creationId xmlns:a16="http://schemas.microsoft.com/office/drawing/2014/main" id="{C3C256B5-A346-44A6-AFA2-EFA8FB293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130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3326" name="Line 14">
            <a:extLst>
              <a:ext uri="{FF2B5EF4-FFF2-40B4-BE49-F238E27FC236}">
                <a16:creationId xmlns:a16="http://schemas.microsoft.com/office/drawing/2014/main" id="{35A6CBE5-C6B4-4485-AB63-BAD860522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4588" y="2686050"/>
            <a:ext cx="874712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67728DDD-AC18-4777-9E4E-64CFC28C1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743200"/>
            <a:ext cx="6858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29" name="Text Box 17">
            <a:extLst>
              <a:ext uri="{FF2B5EF4-FFF2-40B4-BE49-F238E27FC236}">
                <a16:creationId xmlns:a16="http://schemas.microsoft.com/office/drawing/2014/main" id="{7A0CB3C9-CE35-49FA-A8EA-AD1DDDF9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3330" name="Text Box 18">
            <a:extLst>
              <a:ext uri="{FF2B5EF4-FFF2-40B4-BE49-F238E27FC236}">
                <a16:creationId xmlns:a16="http://schemas.microsoft.com/office/drawing/2014/main" id="{91E8A579-4561-4A4F-82C6-7ED59D15F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4384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3331" name="Line 19">
            <a:extLst>
              <a:ext uri="{FF2B5EF4-FFF2-40B4-BE49-F238E27FC236}">
                <a16:creationId xmlns:a16="http://schemas.microsoft.com/office/drawing/2014/main" id="{F15D7258-BD3B-43CA-81CD-2F811AB15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2743200"/>
            <a:ext cx="7620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4" name="Freeform 22">
            <a:extLst>
              <a:ext uri="{FF2B5EF4-FFF2-40B4-BE49-F238E27FC236}">
                <a16:creationId xmlns:a16="http://schemas.microsoft.com/office/drawing/2014/main" id="{341F4EC4-3618-46B6-98F0-6837FFCF43F1}"/>
              </a:ext>
            </a:extLst>
          </p:cNvPr>
          <p:cNvSpPr>
            <a:spLocks/>
          </p:cNvSpPr>
          <p:nvPr/>
        </p:nvSpPr>
        <p:spPr bwMode="auto">
          <a:xfrm>
            <a:off x="3048000" y="2667000"/>
            <a:ext cx="2743200" cy="927100"/>
          </a:xfrm>
          <a:custGeom>
            <a:avLst/>
            <a:gdLst>
              <a:gd name="T0" fmla="*/ 0 w 1728"/>
              <a:gd name="T1" fmla="*/ 0 h 584"/>
              <a:gd name="T2" fmla="*/ 912 w 1728"/>
              <a:gd name="T3" fmla="*/ 576 h 584"/>
              <a:gd name="T4" fmla="*/ 1728 w 1728"/>
              <a:gd name="T5" fmla="*/ 48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" h="584">
                <a:moveTo>
                  <a:pt x="0" y="0"/>
                </a:moveTo>
                <a:cubicBezTo>
                  <a:pt x="312" y="284"/>
                  <a:pt x="624" y="568"/>
                  <a:pt x="912" y="576"/>
                </a:cubicBezTo>
                <a:cubicBezTo>
                  <a:pt x="1200" y="584"/>
                  <a:pt x="1464" y="316"/>
                  <a:pt x="1728" y="48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337" name="Text Box 25">
            <a:extLst>
              <a:ext uri="{FF2B5EF4-FFF2-40B4-BE49-F238E27FC236}">
                <a16:creationId xmlns:a16="http://schemas.microsoft.com/office/drawing/2014/main" id="{A46EB049-2BC5-4E8E-9ADC-0E1A5A8B4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352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current</a:t>
            </a:r>
          </a:p>
        </p:txBody>
      </p:sp>
      <p:sp>
        <p:nvSpPr>
          <p:cNvPr id="13338" name="Line 26">
            <a:extLst>
              <a:ext uri="{FF2B5EF4-FFF2-40B4-BE49-F238E27FC236}">
                <a16:creationId xmlns:a16="http://schemas.microsoft.com/office/drawing/2014/main" id="{A4709308-A62C-4B6E-88D8-258275FF03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048000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3250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47060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82D-8BBE-48B8-9A54-3BA591BD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in Singly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0BEC-E66A-4832-8677-3C1F585EE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81566"/>
            <a:ext cx="7772400" cy="4800600"/>
          </a:xfrm>
        </p:spPr>
        <p:txBody>
          <a:bodyPr/>
          <a:lstStyle/>
          <a:p>
            <a:r>
              <a:rPr lang="en-IN" dirty="0"/>
              <a:t>Traversing</a:t>
            </a:r>
          </a:p>
          <a:p>
            <a:r>
              <a:rPr lang="en-IN" dirty="0"/>
              <a:t>Searching</a:t>
            </a:r>
          </a:p>
          <a:p>
            <a:r>
              <a:rPr lang="en-IN" dirty="0"/>
              <a:t>Insertion at the beginning/Head</a:t>
            </a:r>
          </a:p>
          <a:p>
            <a:r>
              <a:rPr lang="en-IN" dirty="0"/>
              <a:t>Insertion at the end</a:t>
            </a:r>
          </a:p>
          <a:p>
            <a:r>
              <a:rPr lang="en-IN" dirty="0"/>
              <a:t>Insertion after a given node value</a:t>
            </a:r>
          </a:p>
          <a:p>
            <a:r>
              <a:rPr lang="en-IN" dirty="0"/>
              <a:t>Deletion at the beginning/Head</a:t>
            </a:r>
          </a:p>
          <a:p>
            <a:r>
              <a:rPr lang="en-IN" dirty="0"/>
              <a:t>Deletion at the end</a:t>
            </a:r>
          </a:p>
          <a:p>
            <a:r>
              <a:rPr lang="en-IN" dirty="0"/>
              <a:t>Deletion of a given node value</a:t>
            </a:r>
          </a:p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65611-4383-4A87-9EAC-6EF3AA39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05A4-C25F-47A0-B094-5DB8D66FB36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31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Traversing/printing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667" y="1978457"/>
            <a:ext cx="9372600" cy="5287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Traverse(HEAD)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Step 1: If HEAD == NULL then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PRINT “No elements”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Else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SET PTR = HEAD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Repeat while PTR != NULL do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		Print PTR.DATA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 		PTR = PTR.NEXT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		Done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Step 2: EXIT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7764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228" y="158620"/>
            <a:ext cx="8514470" cy="685800"/>
          </a:xfrm>
        </p:spPr>
        <p:txBody>
          <a:bodyPr>
            <a:noAutofit/>
          </a:bodyPr>
          <a:lstStyle/>
          <a:p>
            <a:r>
              <a:rPr lang="en-I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in the beginning of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3183"/>
            <a:ext cx="8515350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InsertAtHead</a:t>
            </a:r>
            <a:r>
              <a:rPr lang="en-US" altLang="en-US" sz="2400" dirty="0">
                <a:latin typeface="Courier New" panose="02070309020205020404" pitchFamily="49" charset="0"/>
              </a:rPr>
              <a:t>(HEAD, </a:t>
            </a:r>
            <a:r>
              <a:rPr lang="en-US" altLang="en-US" sz="2400" dirty="0" err="1">
                <a:latin typeface="Courier New" panose="02070309020205020404" pitchFamily="49" charset="0"/>
              </a:rPr>
              <a:t>val</a:t>
            </a:r>
            <a:r>
              <a:rPr lang="en-US" altLang="en-US" sz="24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Step 1: //Initialize </a:t>
            </a:r>
            <a:r>
              <a:rPr lang="en-US" altLang="en-US" sz="2400" dirty="0" err="1">
                <a:latin typeface="Courier New" panose="02070309020205020404" pitchFamily="49" charset="0"/>
              </a:rPr>
              <a:t>New_Node</a:t>
            </a:r>
            <a:r>
              <a:rPr lang="en-US" altLang="en-US" sz="2400" dirty="0">
                <a:latin typeface="Courier New" panose="02070309020205020404" pitchFamily="49" charset="0"/>
              </a:rPr>
              <a:t>, 	         		</a:t>
            </a:r>
            <a:r>
              <a:rPr lang="en-US" altLang="en-US" sz="2400" dirty="0" err="1">
                <a:latin typeface="Courier New" panose="02070309020205020404" pitchFamily="49" charset="0"/>
              </a:rPr>
              <a:t>New_Node.DATA</a:t>
            </a:r>
            <a:r>
              <a:rPr lang="en-US" altLang="en-US" sz="2400" dirty="0">
                <a:latin typeface="Courier New" panose="02070309020205020404" pitchFamily="49" charset="0"/>
              </a:rPr>
              <a:t> = VAL 					</a:t>
            </a:r>
            <a:r>
              <a:rPr lang="en-US" altLang="en-US" sz="24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2400" dirty="0">
                <a:latin typeface="Courier New" panose="02070309020205020404" pitchFamily="49" charset="0"/>
              </a:rPr>
              <a:t>=Null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Step 2: </a:t>
            </a:r>
            <a:r>
              <a:rPr lang="en-US" altLang="en-US" sz="24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2400" dirty="0">
                <a:latin typeface="Courier New" panose="02070309020205020404" pitchFamily="49" charset="0"/>
              </a:rPr>
              <a:t> = HEAD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Step 3: HEAD = </a:t>
            </a:r>
            <a:r>
              <a:rPr lang="en-US" sz="2400" dirty="0" err="1">
                <a:latin typeface="Courier New" panose="02070309020205020404" pitchFamily="49" charset="0"/>
              </a:rPr>
              <a:t>New_node</a:t>
            </a:r>
            <a:endParaRPr lang="en-US" sz="2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</a:rPr>
              <a:t>Step 4. Exit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769" y="972074"/>
            <a:ext cx="4045503" cy="18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5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Singly Linked List  - Insert at end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30563B-7169-4DDD-994F-677486A86FBF}"/>
              </a:ext>
            </a:extLst>
          </p:cNvPr>
          <p:cNvGrpSpPr/>
          <p:nvPr/>
        </p:nvGrpSpPr>
        <p:grpSpPr>
          <a:xfrm>
            <a:off x="0" y="2075446"/>
            <a:ext cx="7633324" cy="3744802"/>
            <a:chOff x="0" y="2075446"/>
            <a:chExt cx="7633324" cy="3744802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206E6A32-6D16-4E4E-A23C-2A8746915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2714093"/>
              <a:ext cx="7633324" cy="2285609"/>
              <a:chOff x="768" y="2190"/>
              <a:chExt cx="1732" cy="402"/>
            </a:xfrm>
            <a:solidFill>
              <a:schemeClr val="bg1"/>
            </a:soli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BAB8C1B-B729-4104-8455-D28341D6B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99D68338-F0BD-4BBB-B643-4D258A3C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216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35D98F85-4FEF-4BCA-B2DE-E817B937E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5" y="2520"/>
                <a:ext cx="8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D85D87F8-5C0A-43C7-9A98-15415886C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BEDAB62C-E603-4554-9C2E-4B58C2F0F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182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04322904-9E6A-470E-8A50-D645ECF1D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57" y="2520"/>
                <a:ext cx="11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3BA67579-6D60-4021-BF15-DBDDB8FE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3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B4216AB3-6A5D-4226-8196-15C64D649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1" y="2448"/>
                <a:ext cx="191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16BC70-9C31-4FBA-8FD9-8049413E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84" y="2520"/>
                <a:ext cx="97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C96AFAD9-56F5-4558-927E-958840ACE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448"/>
                <a:ext cx="141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4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87744CC0-9AF3-4E92-AA38-10A1EB34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2448"/>
                <a:ext cx="172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4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×</a:t>
                </a:r>
              </a:p>
            </p:txBody>
          </p:sp>
          <p:sp>
            <p:nvSpPr>
              <p:cNvPr id="49" name="Rectangle 25">
                <a:extLst>
                  <a:ext uri="{FF2B5EF4-FFF2-40B4-BE49-F238E27FC236}">
                    <a16:creationId xmlns:a16="http://schemas.microsoft.com/office/drawing/2014/main" id="{D1204F89-0D82-4E10-8F74-F3D6BE14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B97D6366-894D-44CF-B769-97133F0D7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40" y="2322"/>
                <a:ext cx="2" cy="18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D9A93F71-7AAE-4776-888F-E71D38AAA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1A7D96-8125-4F6F-8F87-3129A31F2460}"/>
                </a:ext>
              </a:extLst>
            </p:cNvPr>
            <p:cNvSpPr txBox="1"/>
            <p:nvPr/>
          </p:nvSpPr>
          <p:spPr>
            <a:xfrm>
              <a:off x="890434" y="5353665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FE981C-9EE9-48A2-A20D-D01B69857529}"/>
                </a:ext>
              </a:extLst>
            </p:cNvPr>
            <p:cNvSpPr txBox="1"/>
            <p:nvPr/>
          </p:nvSpPr>
          <p:spPr>
            <a:xfrm>
              <a:off x="2856886" y="535858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31D4F2-9A7D-4874-BE3D-3037DDAF9E45}"/>
                </a:ext>
              </a:extLst>
            </p:cNvPr>
            <p:cNvSpPr txBox="1"/>
            <p:nvPr/>
          </p:nvSpPr>
          <p:spPr>
            <a:xfrm>
              <a:off x="1341948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E32E7E-CD85-4AB2-81ED-761F79908CC9}"/>
                </a:ext>
              </a:extLst>
            </p:cNvPr>
            <p:cNvSpPr txBox="1"/>
            <p:nvPr/>
          </p:nvSpPr>
          <p:spPr>
            <a:xfrm>
              <a:off x="3132961" y="4363971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29C62C-C479-472F-9270-B1CCA3B73F4F}"/>
                </a:ext>
              </a:extLst>
            </p:cNvPr>
            <p:cNvSpPr txBox="1"/>
            <p:nvPr/>
          </p:nvSpPr>
          <p:spPr>
            <a:xfrm>
              <a:off x="6663736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1BE039-193C-4A98-9600-DD3528BE1F95}"/>
                </a:ext>
              </a:extLst>
            </p:cNvPr>
            <p:cNvSpPr txBox="1"/>
            <p:nvPr/>
          </p:nvSpPr>
          <p:spPr>
            <a:xfrm>
              <a:off x="5044308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797C4C-8C41-4B70-BC45-A4B8484701C6}"/>
                </a:ext>
              </a:extLst>
            </p:cNvPr>
            <p:cNvSpPr txBox="1"/>
            <p:nvPr/>
          </p:nvSpPr>
          <p:spPr>
            <a:xfrm>
              <a:off x="4823338" y="5353664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6D11BF-28E8-4D3F-B227-317C483A071D}"/>
                </a:ext>
              </a:extLst>
            </p:cNvPr>
            <p:cNvSpPr txBox="1"/>
            <p:nvPr/>
          </p:nvSpPr>
          <p:spPr>
            <a:xfrm>
              <a:off x="22696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7AF4BAE-7924-44DD-AA5B-93766DBB6842}"/>
              </a:ext>
            </a:extLst>
          </p:cNvPr>
          <p:cNvSpPr txBox="1"/>
          <p:nvPr/>
        </p:nvSpPr>
        <p:spPr>
          <a:xfrm>
            <a:off x="2855885" y="2621759"/>
            <a:ext cx="817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PTR</a:t>
            </a:r>
            <a:endParaRPr lang="en-IN" sz="2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A9F9BC5-4C8B-461F-9262-BDC6475C0801}"/>
              </a:ext>
            </a:extLst>
          </p:cNvPr>
          <p:cNvCxnSpPr/>
          <p:nvPr/>
        </p:nvCxnSpPr>
        <p:spPr>
          <a:xfrm flipH="1">
            <a:off x="1460090" y="3083656"/>
            <a:ext cx="1395795" cy="109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885E91-9B67-47C6-87A4-447B7A1C222B}"/>
              </a:ext>
            </a:extLst>
          </p:cNvPr>
          <p:cNvCxnSpPr>
            <a:cxnSpLocks/>
          </p:cNvCxnSpPr>
          <p:nvPr/>
        </p:nvCxnSpPr>
        <p:spPr>
          <a:xfrm>
            <a:off x="3008286" y="3236056"/>
            <a:ext cx="205165" cy="89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B153AC8-5A66-4623-A7AB-9184E0C3AFE8}"/>
              </a:ext>
            </a:extLst>
          </p:cNvPr>
          <p:cNvCxnSpPr>
            <a:cxnSpLocks/>
          </p:cNvCxnSpPr>
          <p:nvPr/>
        </p:nvCxnSpPr>
        <p:spPr>
          <a:xfrm>
            <a:off x="3403936" y="3199072"/>
            <a:ext cx="1685057" cy="95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49A05E-48C7-4DB5-905E-AC3DD52AEED9}"/>
              </a:ext>
            </a:extLst>
          </p:cNvPr>
          <p:cNvCxnSpPr>
            <a:cxnSpLocks/>
          </p:cNvCxnSpPr>
          <p:nvPr/>
        </p:nvCxnSpPr>
        <p:spPr>
          <a:xfrm>
            <a:off x="3673545" y="3020540"/>
            <a:ext cx="3170229" cy="1117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1345AAC-4FA3-412B-9F3D-DD5F16DA268A}"/>
              </a:ext>
            </a:extLst>
          </p:cNvPr>
          <p:cNvSpPr txBox="1"/>
          <p:nvPr/>
        </p:nvSpPr>
        <p:spPr>
          <a:xfrm>
            <a:off x="6899645" y="4366531"/>
            <a:ext cx="72035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IN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2112</a:t>
            </a:r>
            <a:endParaRPr lang="en-IN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F16CBDD-D999-4420-AC85-46C84584B64D}"/>
              </a:ext>
            </a:extLst>
          </p:cNvPr>
          <p:cNvGrpSpPr/>
          <p:nvPr/>
        </p:nvGrpSpPr>
        <p:grpSpPr>
          <a:xfrm>
            <a:off x="7544107" y="2520335"/>
            <a:ext cx="1580839" cy="3276132"/>
            <a:chOff x="7544107" y="2520335"/>
            <a:chExt cx="1580839" cy="3276132"/>
          </a:xfrm>
        </p:grpSpPr>
        <p:sp>
          <p:nvSpPr>
            <p:cNvPr id="26" name="Rectangle 14">
              <a:extLst>
                <a:ext uri="{FF2B5EF4-FFF2-40B4-BE49-F238E27FC236}">
                  <a16:creationId xmlns:a16="http://schemas.microsoft.com/office/drawing/2014/main" id="{1F5C568B-13C0-4AD5-A015-BBC1F406B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3136" y="4180976"/>
              <a:ext cx="634642" cy="818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lvl="0"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4000" kern="0" dirty="0">
                  <a:solidFill>
                    <a:srgbClr val="4472C4">
                      <a:lumMod val="75000"/>
                    </a:srgbClr>
                  </a:solidFill>
                </a:rPr>
                <a:t>5</a:t>
              </a:r>
              <a:endParaRPr kumimoji="0" lang="en-US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7" name="Rectangle 15">
              <a:extLst>
                <a:ext uri="{FF2B5EF4-FFF2-40B4-BE49-F238E27FC236}">
                  <a16:creationId xmlns:a16="http://schemas.microsoft.com/office/drawing/2014/main" id="{94D9BA40-DF52-407C-8B78-BB60682D5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778" y="4177428"/>
              <a:ext cx="467168" cy="81872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alt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×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20F46A-214C-4A75-BB57-47DADE5A157A}"/>
                </a:ext>
              </a:extLst>
            </p:cNvPr>
            <p:cNvSpPr txBox="1"/>
            <p:nvPr/>
          </p:nvSpPr>
          <p:spPr>
            <a:xfrm>
              <a:off x="8205748" y="5334802"/>
              <a:ext cx="80663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2112</a:t>
              </a:r>
              <a:endPara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90C669F3-8187-480B-8127-16987F040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4107" y="4590337"/>
              <a:ext cx="427501" cy="0"/>
            </a:xfrm>
            <a:prstGeom prst="lin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55F1FF8-89AD-4985-9747-1B23ED1C8C37}"/>
                </a:ext>
              </a:extLst>
            </p:cNvPr>
            <p:cNvSpPr txBox="1"/>
            <p:nvPr/>
          </p:nvSpPr>
          <p:spPr>
            <a:xfrm>
              <a:off x="8016328" y="2520335"/>
              <a:ext cx="996051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New node</a:t>
              </a:r>
              <a:endParaRPr lang="en-IN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D6498F-D902-4B3E-B73E-53CA1ACEEF83}"/>
                </a:ext>
              </a:extLst>
            </p:cNvPr>
            <p:cNvCxnSpPr>
              <a:cxnSpLocks/>
            </p:cNvCxnSpPr>
            <p:nvPr/>
          </p:nvCxnSpPr>
          <p:spPr>
            <a:xfrm>
              <a:off x="8411118" y="3351332"/>
              <a:ext cx="996" cy="7773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808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3" grpId="1"/>
      <p:bldP spid="4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87" y="72129"/>
            <a:ext cx="7886700" cy="1325563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in the end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7692"/>
            <a:ext cx="8419486" cy="50606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InsertAtEnd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HEAD,val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//Initialize </a:t>
            </a:r>
            <a:r>
              <a:rPr lang="en-US" altLang="en-US" sz="2000" dirty="0" err="1">
                <a:latin typeface="Courier New" panose="02070309020205020404" pitchFamily="49" charset="0"/>
              </a:rPr>
              <a:t>New_Node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New_Node.DATA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val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     </a:t>
            </a:r>
            <a:r>
              <a:rPr lang="en-US" altLang="en-US" sz="20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2000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If HEAD == Null then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HEAD = </a:t>
            </a:r>
            <a:r>
              <a:rPr lang="en-US" altLang="en-US" sz="2000" dirty="0" err="1">
                <a:latin typeface="Courier New" panose="02070309020205020404" pitchFamily="49" charset="0"/>
              </a:rPr>
              <a:t>New_Node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Else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PTR = HEAD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Repeat while PTR.NEXT != NULL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		SET PTR = PTR.NEXT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	Done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PTR.NEXT = </a:t>
            </a:r>
            <a:r>
              <a:rPr lang="en-US" altLang="en-US" sz="2000" dirty="0" err="1">
                <a:latin typeface="Courier New" panose="02070309020205020404" pitchFamily="49" charset="0"/>
              </a:rPr>
              <a:t>New_Node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3: EXIT</a:t>
            </a:r>
          </a:p>
          <a:p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211" y="863119"/>
            <a:ext cx="4312789" cy="20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3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207" y="228600"/>
            <a:ext cx="9144000" cy="685800"/>
          </a:xfrm>
        </p:spPr>
        <p:txBody>
          <a:bodyPr>
            <a:normAutofit fontScale="90000"/>
          </a:bodyPr>
          <a:lstStyle/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after a node that has value NUM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991600" cy="5829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800" dirty="0" err="1">
                <a:latin typeface="Courier New" panose="02070309020205020404" pitchFamily="49" charset="0"/>
              </a:rPr>
              <a:t>InsertAfterNum</a:t>
            </a:r>
            <a:r>
              <a:rPr lang="en-US" altLang="en-US" sz="1800" dirty="0">
                <a:latin typeface="Courier New" panose="02070309020205020404" pitchFamily="49" charset="0"/>
              </a:rPr>
              <a:t>(</a:t>
            </a:r>
            <a:r>
              <a:rPr lang="en-US" altLang="en-US" sz="1800" dirty="0" err="1">
                <a:latin typeface="Courier New" panose="02070309020205020404" pitchFamily="49" charset="0"/>
              </a:rPr>
              <a:t>num,val</a:t>
            </a:r>
            <a:r>
              <a:rPr lang="en-US" altLang="en-US" sz="1800" dirty="0"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1: Initialize </a:t>
            </a:r>
            <a:r>
              <a:rPr lang="en-US" altLang="en-US" sz="1800" dirty="0" err="1">
                <a:latin typeface="Courier New" panose="02070309020205020404" pitchFamily="49" charset="0"/>
              </a:rPr>
              <a:t>New_Node</a:t>
            </a:r>
            <a:r>
              <a:rPr lang="en-US" altLang="en-US" sz="1800" dirty="0">
                <a:latin typeface="Courier New" panose="02070309020205020404" pitchFamily="49" charset="0"/>
              </a:rPr>
              <a:t>, 	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</a:t>
            </a:r>
            <a:r>
              <a:rPr lang="en-US" altLang="en-US" sz="1800" dirty="0" err="1">
                <a:latin typeface="Courier New" panose="02070309020205020404" pitchFamily="49" charset="0"/>
              </a:rPr>
              <a:t>New_Node.DATA</a:t>
            </a:r>
            <a:r>
              <a:rPr lang="en-US" altLang="en-US" sz="1800" dirty="0">
                <a:latin typeface="Courier New" panose="02070309020205020404" pitchFamily="49" charset="0"/>
              </a:rPr>
              <a:t> = </a:t>
            </a:r>
            <a:r>
              <a:rPr lang="en-US" altLang="en-US" sz="1800" dirty="0" err="1">
                <a:latin typeface="Courier New" panose="02070309020205020404" pitchFamily="49" charset="0"/>
              </a:rPr>
              <a:t>val</a:t>
            </a:r>
            <a:r>
              <a:rPr lang="en-US" altLang="en-US" sz="1800" dirty="0">
                <a:latin typeface="Courier New" panose="02070309020205020404" pitchFamily="49" charset="0"/>
              </a:rPr>
              <a:t>, </a:t>
            </a:r>
            <a:r>
              <a:rPr lang="en-US" altLang="en-US" sz="18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1800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2: If HEAD == Null then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PRINT “No elements”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Exit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End If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3: SET PTR = HEAD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4: Repeat while PTR!=Null AND PTR.DATA != num do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	SET PTR = PTR.NEXT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Done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5: If PTR == NULL then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PRINT “NUM not found”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Else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	SET </a:t>
            </a:r>
            <a:r>
              <a:rPr lang="en-US" altLang="en-US" sz="18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1800" dirty="0">
                <a:latin typeface="Courier New" panose="02070309020205020404" pitchFamily="49" charset="0"/>
              </a:rPr>
              <a:t> = PTR.NEXT</a:t>
            </a: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             SET PTR.NEXT = </a:t>
            </a:r>
            <a:r>
              <a:rPr lang="en-US" altLang="en-US" sz="1800" dirty="0" err="1">
                <a:latin typeface="Courier New" panose="02070309020205020404" pitchFamily="49" charset="0"/>
              </a:rPr>
              <a:t>New_Node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	  </a:t>
            </a:r>
            <a:r>
              <a:rPr lang="en-US" altLang="en-US" sz="1800" dirty="0" err="1">
                <a:latin typeface="Courier New" panose="02070309020205020404" pitchFamily="49" charset="0"/>
              </a:rPr>
              <a:t>EndIf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Step 6: EXIT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674331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first node from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1: IF Head == NULL, then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Write UNDERFLOW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Exit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End If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2: SET Head = </a:t>
            </a:r>
            <a:r>
              <a:rPr lang="en-US" altLang="en-US" dirty="0" err="1">
                <a:latin typeface="Courier New" panose="02070309020205020404" pitchFamily="49" charset="0"/>
              </a:rPr>
              <a:t>Head.NEXT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3: EXIT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574730"/>
            <a:ext cx="4045503" cy="18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96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urier New" panose="02070309020205020404" pitchFamily="49" charset="0"/>
                <a:cs typeface="Courier New" panose="02070309020205020404" pitchFamily="49" charset="0"/>
              </a:rPr>
              <a:t>Deleting the last node of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991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DEL_LAST (HEAD)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1: IF Head == NULL, then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Write UNDERFLOW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</a:t>
            </a:r>
            <a:r>
              <a:rPr lang="en-US" altLang="en-US" dirty="0" err="1">
                <a:latin typeface="Courier New" panose="02070309020205020404" pitchFamily="49" charset="0"/>
              </a:rPr>
              <a:t>EndIf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2: If </a:t>
            </a:r>
            <a:r>
              <a:rPr lang="en-US" altLang="en-US" dirty="0" err="1">
                <a:latin typeface="Courier New" panose="02070309020205020404" pitchFamily="49" charset="0"/>
              </a:rPr>
              <a:t>HEAD.Next</a:t>
            </a:r>
            <a:r>
              <a:rPr lang="en-US" altLang="en-US" dirty="0">
                <a:latin typeface="Courier New" panose="02070309020205020404" pitchFamily="49" charset="0"/>
              </a:rPr>
              <a:t> == NULL then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		HEAD = NULL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      Exit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</a:t>
            </a:r>
            <a:r>
              <a:rPr lang="en-US" altLang="en-US" dirty="0" err="1">
                <a:latin typeface="Courier New" panose="02070309020205020404" pitchFamily="49" charset="0"/>
              </a:rPr>
              <a:t>EndIf</a:t>
            </a: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3: SET PTR, PREPTR = Head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4: Repeat while PTR.NEXT != NULL do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	     SET PREPTR = PTR </a:t>
            </a:r>
            <a:r>
              <a:rPr lang="en-US" altLang="en-US" sz="2100" dirty="0">
                <a:latin typeface="Courier New" panose="02070309020205020404" pitchFamily="49" charset="0"/>
              </a:rPr>
              <a:t>//PREPTR will point to second last node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 SET PTR = PTR.NEXT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Done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6: SET PREPTR.NEXT = NULL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Step 7: EXIT</a:t>
            </a: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496" y="1944072"/>
            <a:ext cx="4045503" cy="18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7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46A2-D462-4412-BA97-EBA8D452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47C1F-F98B-4BEA-99D3-B3DCB56E08EE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11A28396-2672-4831-BE78-7A6C692AE7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 Basics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204767-1669-411A-9067-998C8D6E25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5366"/>
            <a:ext cx="7772400" cy="4800600"/>
          </a:xfrm>
        </p:spPr>
        <p:txBody>
          <a:bodyPr/>
          <a:lstStyle/>
          <a:p>
            <a:r>
              <a:rPr lang="en-US" altLang="en-US" dirty="0"/>
              <a:t>Linked lists and arrays are similar since they both store collections of data.</a:t>
            </a:r>
          </a:p>
          <a:p>
            <a:r>
              <a:rPr lang="en-US" altLang="en-US" dirty="0"/>
              <a:t>The </a:t>
            </a:r>
            <a:r>
              <a:rPr lang="en-US" altLang="en-US" i="1" dirty="0"/>
              <a:t>array's</a:t>
            </a:r>
            <a:r>
              <a:rPr lang="en-US" altLang="en-US" dirty="0"/>
              <a:t> features uses the strategy of allocating the memory for all its elements in one block of memory.</a:t>
            </a:r>
          </a:p>
          <a:p>
            <a:r>
              <a:rPr lang="en-US" altLang="en-US" i="1" dirty="0"/>
              <a:t>Linked lists</a:t>
            </a:r>
            <a:r>
              <a:rPr lang="en-US" altLang="en-US" dirty="0"/>
              <a:t> use an entirely different strategy: linked lists allocate memory for each element separately and only when necessary.</a:t>
            </a:r>
          </a:p>
        </p:txBody>
      </p:sp>
    </p:spTree>
    <p:extLst>
      <p:ext uri="{BB962C8B-B14F-4D97-AF65-F5344CB8AC3E}">
        <p14:creationId xmlns:p14="http://schemas.microsoft.com/office/powerpoint/2010/main" val="224361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20851"/>
            <a:ext cx="8991600" cy="4572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Deleting a given node value from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90" y="709048"/>
            <a:ext cx="8974810" cy="61489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DEL_NODE(HEAD,VAL)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IF Head == NULL, then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Write UNDERFLOW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Exit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EndIf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SET PTR, PREPTR = HEAD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3: Repeat while PTR!= NULL AND </a:t>
            </a:r>
            <a:r>
              <a:rPr lang="en-US" altLang="en-US" sz="2000" dirty="0" err="1">
                <a:latin typeface="Courier New" panose="02070309020205020404" pitchFamily="49" charset="0"/>
              </a:rPr>
              <a:t>PTR.Data</a:t>
            </a:r>
            <a:r>
              <a:rPr lang="en-US" altLang="en-US" sz="2000" dirty="0">
                <a:latin typeface="Courier New" panose="02070309020205020404" pitchFamily="49" charset="0"/>
              </a:rPr>
              <a:t>!=VAL do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PREPTR = PTR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PTR=PTR.NEXT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Done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4: If PTR == Null then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PRINT “VAL not found”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</a:rPr>
              <a:t>ElseIf</a:t>
            </a:r>
            <a:r>
              <a:rPr lang="en-US" altLang="en-US" sz="2000" dirty="0">
                <a:latin typeface="Courier New" panose="02070309020205020404" pitchFamily="49" charset="0"/>
              </a:rPr>
              <a:t> PTR == HEAD then    // deletion at beg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HEAD = </a:t>
            </a:r>
            <a:r>
              <a:rPr lang="en-US" altLang="en-US" sz="2000" dirty="0" err="1">
                <a:latin typeface="Courier New" panose="02070309020205020404" pitchFamily="49" charset="0"/>
              </a:rPr>
              <a:t>HEAD.Next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Else   // deletion at any other node or last node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PREPTR.NEXT=PTR.NEXT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</a:rPr>
              <a:t>EndIf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5: EXIT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703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 n elements of the singly linked list.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PTR = HEAD</a:t>
            </a:r>
          </a:p>
          <a:p>
            <a:r>
              <a:rPr lang="en-US" dirty="0"/>
              <a:t>Repeat While PTR != NULL do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PTR.Data</a:t>
            </a:r>
            <a:endParaRPr lang="en-US" dirty="0"/>
          </a:p>
          <a:p>
            <a:pPr lvl="1"/>
            <a:r>
              <a:rPr lang="en-US" dirty="0"/>
              <a:t>PTR = </a:t>
            </a:r>
            <a:r>
              <a:rPr lang="en-US" dirty="0" err="1"/>
              <a:t>PTR.Next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4BAA7A8-86F2-4016-A7CF-CC0681216C6A}"/>
              </a:ext>
            </a:extLst>
          </p:cNvPr>
          <p:cNvGrpSpPr/>
          <p:nvPr/>
        </p:nvGrpSpPr>
        <p:grpSpPr>
          <a:xfrm>
            <a:off x="339733" y="4182027"/>
            <a:ext cx="2989080" cy="950400"/>
            <a:chOff x="339733" y="4182027"/>
            <a:chExt cx="2989080" cy="9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8626B2D-E5EE-43F0-B8DD-C9E57A0CF2FB}"/>
                    </a:ext>
                  </a:extLst>
                </p14:cNvPr>
                <p14:cNvContentPartPr/>
                <p14:nvPr/>
              </p14:nvContentPartPr>
              <p14:xfrm>
                <a:off x="339733" y="4193547"/>
                <a:ext cx="22680" cy="273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8626B2D-E5EE-43F0-B8DD-C9E57A0CF2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0733" y="4184547"/>
                  <a:ext cx="403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F6252E-39CF-4C9D-962E-B86E838DC1DC}"/>
                    </a:ext>
                  </a:extLst>
                </p14:cNvPr>
                <p14:cNvContentPartPr/>
                <p14:nvPr/>
              </p14:nvContentPartPr>
              <p14:xfrm>
                <a:off x="369253" y="4208307"/>
                <a:ext cx="275400" cy="23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F6252E-39CF-4C9D-962E-B86E838DC1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0253" y="4199307"/>
                  <a:ext cx="293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A73D7F2-3E8D-4798-9811-931C4094F73B}"/>
                    </a:ext>
                  </a:extLst>
                </p14:cNvPr>
                <p14:cNvContentPartPr/>
                <p14:nvPr/>
              </p14:nvContentPartPr>
              <p14:xfrm>
                <a:off x="784693" y="4228467"/>
                <a:ext cx="199800" cy="188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A73D7F2-3E8D-4798-9811-931C4094F7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6053" y="4219467"/>
                  <a:ext cx="217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1DA0F52-E9AC-4BDD-B164-CBE566025377}"/>
                    </a:ext>
                  </a:extLst>
                </p14:cNvPr>
                <p14:cNvContentPartPr/>
                <p14:nvPr/>
              </p14:nvContentPartPr>
              <p14:xfrm>
                <a:off x="776413" y="4184547"/>
                <a:ext cx="166320" cy="33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1DA0F52-E9AC-4BDD-B164-CBE5660253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7773" y="4175907"/>
                  <a:ext cx="183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6A8440F-EAE8-4BC7-BF7D-E30729A9CA47}"/>
                    </a:ext>
                  </a:extLst>
                </p14:cNvPr>
                <p14:cNvContentPartPr/>
                <p14:nvPr/>
              </p14:nvContentPartPr>
              <p14:xfrm>
                <a:off x="784693" y="4291107"/>
                <a:ext cx="189720" cy="8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6A8440F-EAE8-4BC7-BF7D-E30729A9CA4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5693" y="4282107"/>
                  <a:ext cx="20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74C256F-9240-490F-B36D-A84B251F8D7F}"/>
                    </a:ext>
                  </a:extLst>
                </p14:cNvPr>
                <p14:cNvContentPartPr/>
                <p14:nvPr/>
              </p14:nvContentPartPr>
              <p14:xfrm>
                <a:off x="1020133" y="4182027"/>
                <a:ext cx="565560" cy="2368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74C256F-9240-490F-B36D-A84B251F8D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1493" y="4173387"/>
                  <a:ext cx="583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E18783-2359-4094-87F3-7D8792062364}"/>
                    </a:ext>
                  </a:extLst>
                </p14:cNvPr>
                <p14:cNvContentPartPr/>
                <p14:nvPr/>
              </p14:nvContentPartPr>
              <p14:xfrm>
                <a:off x="1055413" y="4666947"/>
                <a:ext cx="797400" cy="218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E18783-2359-4094-87F3-7D879206236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46773" y="4657947"/>
                  <a:ext cx="815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EC380A9-1E11-4E55-9BB0-B1CA4C81743A}"/>
                    </a:ext>
                  </a:extLst>
                </p14:cNvPr>
                <p14:cNvContentPartPr/>
                <p14:nvPr/>
              </p14:nvContentPartPr>
              <p14:xfrm>
                <a:off x="1836613" y="4638147"/>
                <a:ext cx="51480" cy="42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EC380A9-1E11-4E55-9BB0-B1CA4C81743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7613" y="4629507"/>
                  <a:ext cx="691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DDF0D80-7175-49E8-AE9B-8AEC46581F32}"/>
                    </a:ext>
                  </a:extLst>
                </p14:cNvPr>
                <p14:cNvContentPartPr/>
                <p14:nvPr/>
              </p14:nvContentPartPr>
              <p14:xfrm>
                <a:off x="1620973" y="4486947"/>
                <a:ext cx="1707840" cy="645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DDF0D80-7175-49E8-AE9B-8AEC46581F3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11973" y="4478307"/>
                  <a:ext cx="172548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81CC4B6-87AF-4D54-BB11-9A3E8AB2B2A1}"/>
                    </a:ext>
                  </a:extLst>
                </p14:cNvPr>
                <p14:cNvContentPartPr/>
                <p14:nvPr/>
              </p14:nvContentPartPr>
              <p14:xfrm>
                <a:off x="2178613" y="4675227"/>
                <a:ext cx="214920" cy="25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81CC4B6-87AF-4D54-BB11-9A3E8AB2B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9973" y="4666227"/>
                  <a:ext cx="2325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543B78-4336-4AD6-8C64-28678D4A766A}"/>
                    </a:ext>
                  </a:extLst>
                </p14:cNvPr>
                <p14:cNvContentPartPr/>
                <p14:nvPr/>
              </p14:nvContentPartPr>
              <p14:xfrm>
                <a:off x="2175733" y="4804467"/>
                <a:ext cx="338400" cy="49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543B78-4336-4AD6-8C64-28678D4A766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66733" y="4795827"/>
                  <a:ext cx="3560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28060BB-17B3-4ABE-8BB7-4406723F61D1}"/>
                    </a:ext>
                  </a:extLst>
                </p14:cNvPr>
                <p14:cNvContentPartPr/>
                <p14:nvPr/>
              </p14:nvContentPartPr>
              <p14:xfrm>
                <a:off x="2841373" y="4521507"/>
                <a:ext cx="23040" cy="470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28060BB-17B3-4ABE-8BB7-4406723F61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32733" y="4512867"/>
                  <a:ext cx="40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BC0CF10-FC85-4137-B301-049938D65D55}"/>
                    </a:ext>
                  </a:extLst>
                </p14:cNvPr>
                <p14:cNvContentPartPr/>
                <p14:nvPr/>
              </p14:nvContentPartPr>
              <p14:xfrm>
                <a:off x="3001573" y="4633467"/>
                <a:ext cx="258840" cy="230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BC0CF10-FC85-4137-B301-049938D65D5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92573" y="4624467"/>
                  <a:ext cx="2764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6E7FE88-EDC7-4177-8311-3DD28506FFB2}"/>
                    </a:ext>
                  </a:extLst>
                </p14:cNvPr>
                <p14:cNvContentPartPr/>
                <p14:nvPr/>
              </p14:nvContentPartPr>
              <p14:xfrm>
                <a:off x="2998693" y="4639947"/>
                <a:ext cx="236880" cy="310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6E7FE88-EDC7-4177-8311-3DD28506FFB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89693" y="4630947"/>
                  <a:ext cx="254520" cy="32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0A91D3-EB3D-4FDC-B7B1-AB7FB7CFF377}"/>
              </a:ext>
            </a:extLst>
          </p:cNvPr>
          <p:cNvGrpSpPr/>
          <p:nvPr/>
        </p:nvGrpSpPr>
        <p:grpSpPr>
          <a:xfrm>
            <a:off x="2187973" y="5210547"/>
            <a:ext cx="961560" cy="226440"/>
            <a:chOff x="2187973" y="5210547"/>
            <a:chExt cx="9615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66353A3-A862-42F8-8DD4-6013979923BD}"/>
                    </a:ext>
                  </a:extLst>
                </p14:cNvPr>
                <p14:cNvContentPartPr/>
                <p14:nvPr/>
              </p14:nvContentPartPr>
              <p14:xfrm>
                <a:off x="2187973" y="5247987"/>
                <a:ext cx="317160" cy="170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66353A3-A862-42F8-8DD4-6013979923B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78973" y="5238987"/>
                  <a:ext cx="334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083DA0-D0C4-4272-8D31-8620F70A016A}"/>
                    </a:ext>
                  </a:extLst>
                </p14:cNvPr>
                <p14:cNvContentPartPr/>
                <p14:nvPr/>
              </p14:nvContentPartPr>
              <p14:xfrm>
                <a:off x="2486773" y="5242947"/>
                <a:ext cx="41040" cy="194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083DA0-D0C4-4272-8D31-8620F70A01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77773" y="5233947"/>
                  <a:ext cx="586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35CC84-2BAA-4734-8D8F-8E1DDC069B78}"/>
                    </a:ext>
                  </a:extLst>
                </p14:cNvPr>
                <p14:cNvContentPartPr/>
                <p14:nvPr/>
              </p14:nvContentPartPr>
              <p14:xfrm>
                <a:off x="2595133" y="5227467"/>
                <a:ext cx="245160" cy="15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35CC84-2BAA-4734-8D8F-8E1DDC069B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86133" y="5218467"/>
                  <a:ext cx="2628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070FFA1-CCB9-4762-A1FD-7314F039F2D1}"/>
                    </a:ext>
                  </a:extLst>
                </p14:cNvPr>
                <p14:cNvContentPartPr/>
                <p14:nvPr/>
              </p14:nvContentPartPr>
              <p14:xfrm>
                <a:off x="2858653" y="5210547"/>
                <a:ext cx="290880" cy="151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070FFA1-CCB9-4762-A1FD-7314F039F2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50013" y="5201907"/>
                  <a:ext cx="3085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1C5EBC-A06F-481C-A2A7-84E32ACD12BC}"/>
              </a:ext>
            </a:extLst>
          </p:cNvPr>
          <p:cNvGrpSpPr/>
          <p:nvPr/>
        </p:nvGrpSpPr>
        <p:grpSpPr>
          <a:xfrm>
            <a:off x="1650853" y="4044147"/>
            <a:ext cx="1279800" cy="305640"/>
            <a:chOff x="1650853" y="4044147"/>
            <a:chExt cx="127980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BA09907-1A11-4C9B-BE32-36DFCCAFC8CE}"/>
                    </a:ext>
                  </a:extLst>
                </p14:cNvPr>
                <p14:cNvContentPartPr/>
                <p14:nvPr/>
              </p14:nvContentPartPr>
              <p14:xfrm>
                <a:off x="1676053" y="4237107"/>
                <a:ext cx="165240" cy="15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BA09907-1A11-4C9B-BE32-36DFCCAFC8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67053" y="4228467"/>
                  <a:ext cx="1828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654BDB-DDDF-41F1-A4A2-28531B1D602F}"/>
                    </a:ext>
                  </a:extLst>
                </p14:cNvPr>
                <p14:cNvContentPartPr/>
                <p14:nvPr/>
              </p14:nvContentPartPr>
              <p14:xfrm>
                <a:off x="1650853" y="4323147"/>
                <a:ext cx="158040" cy="26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654BDB-DDDF-41F1-A4A2-28531B1D602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2213" y="4314147"/>
                  <a:ext cx="1756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7D0C47-4713-4ECE-A180-106567382B67}"/>
                    </a:ext>
                  </a:extLst>
                </p14:cNvPr>
                <p14:cNvContentPartPr/>
                <p14:nvPr/>
              </p14:nvContentPartPr>
              <p14:xfrm>
                <a:off x="1990333" y="4116867"/>
                <a:ext cx="289080" cy="180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7D0C47-4713-4ECE-A180-106567382B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81693" y="4107867"/>
                  <a:ext cx="306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913D95-D973-4DE1-9D0A-A9952DD4E22B}"/>
                    </a:ext>
                  </a:extLst>
                </p14:cNvPr>
                <p14:cNvContentPartPr/>
                <p14:nvPr/>
              </p14:nvContentPartPr>
              <p14:xfrm>
                <a:off x="2297773" y="4137387"/>
                <a:ext cx="36000" cy="1767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913D95-D973-4DE1-9D0A-A9952DD4E2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89133" y="4128747"/>
                  <a:ext cx="53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66E240-870D-447D-AF67-DDE709A45C3D}"/>
                    </a:ext>
                  </a:extLst>
                </p14:cNvPr>
                <p14:cNvContentPartPr/>
                <p14:nvPr/>
              </p14:nvContentPartPr>
              <p14:xfrm>
                <a:off x="2421613" y="4079787"/>
                <a:ext cx="220320" cy="136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66E240-870D-447D-AF67-DDE709A45C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12973" y="4070787"/>
                  <a:ext cx="237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EEB4E9-CEF2-4415-AC7B-7745D9A6AFDB}"/>
                    </a:ext>
                  </a:extLst>
                </p14:cNvPr>
                <p14:cNvContentPartPr/>
                <p14:nvPr/>
              </p14:nvContentPartPr>
              <p14:xfrm>
                <a:off x="2659933" y="4044147"/>
                <a:ext cx="270720" cy="152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EEB4E9-CEF2-4415-AC7B-7745D9A6AFD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50933" y="4035147"/>
                  <a:ext cx="288360" cy="170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111241C-6B0B-4286-9220-B045DEE533C5}"/>
                  </a:ext>
                </a:extLst>
              </p14:cNvPr>
              <p14:cNvContentPartPr/>
              <p14:nvPr/>
            </p14:nvContentPartPr>
            <p14:xfrm>
              <a:off x="5824720" y="3467630"/>
              <a:ext cx="29880" cy="3326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111241C-6B0B-4286-9220-B045DEE533C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815720" y="3458990"/>
                <a:ext cx="475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8F3281D-FAF6-4EF1-868A-CFB912B36CF3}"/>
                  </a:ext>
                </a:extLst>
              </p14:cNvPr>
              <p14:cNvContentPartPr/>
              <p14:nvPr/>
            </p14:nvContentPartPr>
            <p14:xfrm>
              <a:off x="5203333" y="3302187"/>
              <a:ext cx="129600" cy="27388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8F3281D-FAF6-4EF1-868A-CFB912B36CF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194693" y="3293187"/>
                <a:ext cx="147240" cy="27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0FF3F34-0FA5-480E-9CEC-0B7C6D8FBED7}"/>
                  </a:ext>
                </a:extLst>
              </p14:cNvPr>
              <p14:cNvContentPartPr/>
              <p14:nvPr/>
            </p14:nvContentPartPr>
            <p14:xfrm>
              <a:off x="5159413" y="3193107"/>
              <a:ext cx="2326320" cy="121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0FF3F34-0FA5-480E-9CEC-0B7C6D8FBED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50773" y="3184467"/>
                <a:ext cx="234396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A10CC07-845E-4BE7-AD33-46233D6C8316}"/>
                  </a:ext>
                </a:extLst>
              </p14:cNvPr>
              <p14:cNvContentPartPr/>
              <p14:nvPr/>
            </p14:nvContentPartPr>
            <p14:xfrm>
              <a:off x="7225453" y="3237387"/>
              <a:ext cx="296280" cy="27414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A10CC07-845E-4BE7-AD33-46233D6C83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16813" y="3228747"/>
                <a:ext cx="313920" cy="27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FBCA0F9-B2F7-4209-B1C7-C275FAA870AF}"/>
                  </a:ext>
                </a:extLst>
              </p14:cNvPr>
              <p14:cNvContentPartPr/>
              <p14:nvPr/>
            </p14:nvContentPartPr>
            <p14:xfrm>
              <a:off x="5329693" y="5870067"/>
              <a:ext cx="2791080" cy="135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FBCA0F9-B2F7-4209-B1C7-C275FAA870A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321053" y="5861067"/>
                <a:ext cx="2808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133DFFF-130F-4C92-A886-CF6873EA97B5}"/>
                  </a:ext>
                </a:extLst>
              </p14:cNvPr>
              <p14:cNvContentPartPr/>
              <p14:nvPr/>
            </p14:nvContentPartPr>
            <p14:xfrm>
              <a:off x="5387653" y="3491907"/>
              <a:ext cx="29880" cy="335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133DFFF-130F-4C92-A886-CF6873EA97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78653" y="3482907"/>
                <a:ext cx="47520" cy="35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5CA3F9E-978E-4641-8062-870A70B162D5}"/>
                  </a:ext>
                </a:extLst>
              </p14:cNvPr>
              <p14:cNvContentPartPr/>
              <p14:nvPr/>
            </p14:nvContentPartPr>
            <p14:xfrm>
              <a:off x="5403493" y="3453747"/>
              <a:ext cx="646920" cy="3956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5CA3F9E-978E-4641-8062-870A70B162D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394493" y="3444747"/>
                <a:ext cx="66456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1FF981-12E6-443F-9A68-D530BF95398F}"/>
                  </a:ext>
                </a:extLst>
              </p14:cNvPr>
              <p14:cNvContentPartPr/>
              <p14:nvPr/>
            </p14:nvContentPartPr>
            <p14:xfrm>
              <a:off x="5340853" y="3811947"/>
              <a:ext cx="704880" cy="2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1FF981-12E6-443F-9A68-D530BF95398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331853" y="3802947"/>
                <a:ext cx="7225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37800B-A76A-4482-8D6D-A77D924F6C42}"/>
                  </a:ext>
                </a:extLst>
              </p14:cNvPr>
              <p14:cNvContentPartPr/>
              <p14:nvPr/>
            </p14:nvContentPartPr>
            <p14:xfrm>
              <a:off x="5424373" y="3909867"/>
              <a:ext cx="218160" cy="1303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37800B-A76A-4482-8D6D-A77D924F6C42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15733" y="3900867"/>
                <a:ext cx="23580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F39AFA-68A9-442C-AC82-15298025FA71}"/>
                  </a:ext>
                </a:extLst>
              </p14:cNvPr>
              <p14:cNvContentPartPr/>
              <p14:nvPr/>
            </p14:nvContentPartPr>
            <p14:xfrm>
              <a:off x="5648653" y="3904467"/>
              <a:ext cx="25920" cy="178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F39AFA-68A9-442C-AC82-15298025FA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39653" y="3895467"/>
                <a:ext cx="4356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22139EC-0230-45E0-A790-B95E2E452190}"/>
                  </a:ext>
                </a:extLst>
              </p14:cNvPr>
              <p14:cNvContentPartPr/>
              <p14:nvPr/>
            </p14:nvContentPartPr>
            <p14:xfrm>
              <a:off x="5740813" y="3911307"/>
              <a:ext cx="154440" cy="127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22139EC-0230-45E0-A790-B95E2E45219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732173" y="3902307"/>
                <a:ext cx="17208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00B273B-1B39-4B34-B485-91E0E00D0AEA}"/>
                  </a:ext>
                </a:extLst>
              </p14:cNvPr>
              <p14:cNvContentPartPr/>
              <p14:nvPr/>
            </p14:nvContentPartPr>
            <p14:xfrm>
              <a:off x="5893453" y="3906267"/>
              <a:ext cx="223920" cy="1224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00B273B-1B39-4B34-B485-91E0E00D0AE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884453" y="3897627"/>
                <a:ext cx="2415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9159A91-10DF-4FB6-8803-3DFA4615C176}"/>
                  </a:ext>
                </a:extLst>
              </p14:cNvPr>
              <p14:cNvContentPartPr/>
              <p14:nvPr/>
            </p14:nvContentPartPr>
            <p14:xfrm>
              <a:off x="5514733" y="3515667"/>
              <a:ext cx="195480" cy="252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9159A91-10DF-4FB6-8803-3DFA4615C17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6093" y="3506667"/>
                <a:ext cx="2131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1A0DA42-ABD5-4493-A7B2-BC05407B00A2}"/>
                  </a:ext>
                </a:extLst>
              </p14:cNvPr>
              <p14:cNvContentPartPr/>
              <p14:nvPr/>
            </p14:nvContentPartPr>
            <p14:xfrm>
              <a:off x="5596453" y="3675867"/>
              <a:ext cx="231840" cy="252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1A0DA42-ABD5-4493-A7B2-BC05407B00A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587453" y="3666867"/>
                <a:ext cx="249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E86B13F-1EB9-4BEF-804A-95569B85A12A}"/>
                  </a:ext>
                </a:extLst>
              </p14:cNvPr>
              <p14:cNvContentPartPr/>
              <p14:nvPr/>
            </p14:nvContentPartPr>
            <p14:xfrm>
              <a:off x="6885973" y="3907707"/>
              <a:ext cx="252000" cy="272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E86B13F-1EB9-4BEF-804A-95569B85A12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877333" y="3899067"/>
                <a:ext cx="2696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EC261A8A-B731-47C3-A67D-59E40D8F35B0}"/>
                  </a:ext>
                </a:extLst>
              </p14:cNvPr>
              <p14:cNvContentPartPr/>
              <p14:nvPr/>
            </p14:nvContentPartPr>
            <p14:xfrm>
              <a:off x="6058333" y="5047107"/>
              <a:ext cx="27360" cy="3268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EC261A8A-B731-47C3-A67D-59E40D8F35B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049333" y="5038107"/>
                <a:ext cx="450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4565FDC-8239-41E2-A6AC-FCB0649E6288}"/>
                  </a:ext>
                </a:extLst>
              </p14:cNvPr>
              <p14:cNvContentPartPr/>
              <p14:nvPr/>
            </p14:nvContentPartPr>
            <p14:xfrm>
              <a:off x="5953573" y="4998147"/>
              <a:ext cx="1094040" cy="400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4565FDC-8239-41E2-A6AC-FCB0649E628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44573" y="4989147"/>
                <a:ext cx="11116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4A2578B-F997-47AD-ACC2-61DF0FDCEE84}"/>
                  </a:ext>
                </a:extLst>
              </p14:cNvPr>
              <p14:cNvContentPartPr/>
              <p14:nvPr/>
            </p14:nvContentPartPr>
            <p14:xfrm>
              <a:off x="6356413" y="5077707"/>
              <a:ext cx="282600" cy="19584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4A2578B-F997-47AD-ACC2-61DF0FDCEE8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347413" y="5069067"/>
                <a:ext cx="300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D5DA1769-8775-4AC9-8760-D4CBEDA9EF07}"/>
                  </a:ext>
                </a:extLst>
              </p14:cNvPr>
              <p14:cNvContentPartPr/>
              <p14:nvPr/>
            </p14:nvContentPartPr>
            <p14:xfrm>
              <a:off x="6164533" y="5472987"/>
              <a:ext cx="130320" cy="140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D5DA1769-8775-4AC9-8760-D4CBEDA9EF0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55533" y="5464347"/>
                <a:ext cx="1479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5F4F832C-BBB0-4926-ABE4-DCB9E1393122}"/>
                  </a:ext>
                </a:extLst>
              </p14:cNvPr>
              <p14:cNvContentPartPr/>
              <p14:nvPr/>
            </p14:nvContentPartPr>
            <p14:xfrm>
              <a:off x="6233653" y="5442387"/>
              <a:ext cx="199800" cy="266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5F4F832C-BBB0-4926-ABE4-DCB9E139312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24653" y="5433747"/>
                <a:ext cx="2174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D0C6B158-7D66-4AA5-9E1A-C0F821F48F2A}"/>
                  </a:ext>
                </a:extLst>
              </p14:cNvPr>
              <p14:cNvContentPartPr/>
              <p14:nvPr/>
            </p14:nvContentPartPr>
            <p14:xfrm>
              <a:off x="6367573" y="5456787"/>
              <a:ext cx="480240" cy="1404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D0C6B158-7D66-4AA5-9E1A-C0F821F48F2A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358573" y="5448147"/>
                <a:ext cx="49788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06359B9-28AC-4276-9342-E1363995B86F}"/>
                  </a:ext>
                </a:extLst>
              </p14:cNvPr>
              <p14:cNvContentPartPr/>
              <p14:nvPr/>
            </p14:nvContentPartPr>
            <p14:xfrm>
              <a:off x="4870000" y="2940950"/>
              <a:ext cx="120960" cy="175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06359B9-28AC-4276-9342-E1363995B86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61000" y="2932310"/>
                <a:ext cx="1386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9543F37-038A-4360-90FB-FCFE3C9A193D}"/>
                  </a:ext>
                </a:extLst>
              </p14:cNvPr>
              <p14:cNvContentPartPr/>
              <p14:nvPr/>
            </p14:nvContentPartPr>
            <p14:xfrm>
              <a:off x="5034880" y="2973350"/>
              <a:ext cx="111240" cy="119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9543F37-038A-4360-90FB-FCFE3C9A193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25880" y="2964710"/>
                <a:ext cx="1288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73E20A3-AEA2-4CDB-8DA4-32458BBC45B6}"/>
                  </a:ext>
                </a:extLst>
              </p14:cNvPr>
              <p14:cNvContentPartPr/>
              <p14:nvPr/>
            </p14:nvContentPartPr>
            <p14:xfrm>
              <a:off x="5023360" y="2953190"/>
              <a:ext cx="135360" cy="55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73E20A3-AEA2-4CDB-8DA4-32458BBC45B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14720" y="2944550"/>
                <a:ext cx="153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47911B7-6074-4951-9678-4D3C905A980F}"/>
                  </a:ext>
                </a:extLst>
              </p14:cNvPr>
              <p14:cNvContentPartPr/>
              <p14:nvPr/>
            </p14:nvContentPartPr>
            <p14:xfrm>
              <a:off x="5031640" y="3036710"/>
              <a:ext cx="108000" cy="100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47911B7-6074-4951-9678-4D3C905A980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22640" y="3027710"/>
                <a:ext cx="1256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91D38E4B-100B-4DA3-96CD-E7255D05AC42}"/>
                  </a:ext>
                </a:extLst>
              </p14:cNvPr>
              <p14:cNvContentPartPr/>
              <p14:nvPr/>
            </p14:nvContentPartPr>
            <p14:xfrm>
              <a:off x="5101480" y="2948510"/>
              <a:ext cx="196560" cy="1929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91D38E4B-100B-4DA3-96CD-E7255D05AC4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92840" y="2939510"/>
                <a:ext cx="2142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A5189C8-215B-4AE2-8B58-CFACBB5FB53B}"/>
                  </a:ext>
                </a:extLst>
              </p14:cNvPr>
              <p14:cNvContentPartPr/>
              <p14:nvPr/>
            </p14:nvContentPartPr>
            <p14:xfrm>
              <a:off x="5229280" y="2939150"/>
              <a:ext cx="208080" cy="171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A5189C8-215B-4AE2-8B58-CFACBB5FB53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220640" y="2930510"/>
                <a:ext cx="22572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E30764E1-C57B-46C1-AD68-7A98FEFB4A02}"/>
                  </a:ext>
                </a:extLst>
              </p14:cNvPr>
              <p14:cNvContentPartPr/>
              <p14:nvPr/>
            </p14:nvContentPartPr>
            <p14:xfrm>
              <a:off x="5474080" y="2983070"/>
              <a:ext cx="159840" cy="54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E30764E1-C57B-46C1-AD68-7A98FEFB4A0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465080" y="2974070"/>
                <a:ext cx="1774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1DB6EE1-811C-44C8-9F48-1A51844C7E97}"/>
                  </a:ext>
                </a:extLst>
              </p14:cNvPr>
              <p14:cNvContentPartPr/>
              <p14:nvPr/>
            </p14:nvContentPartPr>
            <p14:xfrm>
              <a:off x="5503960" y="3024470"/>
              <a:ext cx="167040" cy="216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1DB6EE1-811C-44C8-9F48-1A51844C7E97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495320" y="3015830"/>
                <a:ext cx="184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F93704-347C-4B2D-9CB1-11AE34FB728F}"/>
                  </a:ext>
                </a:extLst>
              </p14:cNvPr>
              <p14:cNvContentPartPr/>
              <p14:nvPr/>
            </p14:nvContentPartPr>
            <p14:xfrm>
              <a:off x="5735800" y="2907830"/>
              <a:ext cx="205920" cy="131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F93704-347C-4B2D-9CB1-11AE34FB728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726800" y="2899190"/>
                <a:ext cx="2235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18822B3-D038-46E3-B8B3-BBCC2FB77489}"/>
                  </a:ext>
                </a:extLst>
              </p14:cNvPr>
              <p14:cNvContentPartPr/>
              <p14:nvPr/>
            </p14:nvContentPartPr>
            <p14:xfrm>
              <a:off x="5967280" y="2876150"/>
              <a:ext cx="26640" cy="1807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18822B3-D038-46E3-B8B3-BBCC2FB7748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958640" y="2867150"/>
                <a:ext cx="44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70F422B-CC17-4B5B-A2AD-15A850B940DE}"/>
                  </a:ext>
                </a:extLst>
              </p14:cNvPr>
              <p14:cNvContentPartPr/>
              <p14:nvPr/>
            </p14:nvContentPartPr>
            <p14:xfrm>
              <a:off x="6058720" y="2879750"/>
              <a:ext cx="199080" cy="136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70F422B-CC17-4B5B-A2AD-15A850B940D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050080" y="2871110"/>
                <a:ext cx="2167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2F2D6338-BCE5-40AC-82DE-7A2FE96750B8}"/>
                  </a:ext>
                </a:extLst>
              </p14:cNvPr>
              <p14:cNvContentPartPr/>
              <p14:nvPr/>
            </p14:nvContentPartPr>
            <p14:xfrm>
              <a:off x="6316480" y="2843390"/>
              <a:ext cx="218520" cy="1612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2F2D6338-BCE5-40AC-82DE-7A2FE96750B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07840" y="2834750"/>
                <a:ext cx="23616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CA117F3E-139F-46A2-8A31-B576103F387A}"/>
                  </a:ext>
                </a:extLst>
              </p14:cNvPr>
              <p14:cNvContentPartPr/>
              <p14:nvPr/>
            </p14:nvContentPartPr>
            <p14:xfrm>
              <a:off x="5899600" y="3602630"/>
              <a:ext cx="87840" cy="1566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CA117F3E-139F-46A2-8A31-B576103F387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890600" y="3593990"/>
                <a:ext cx="1054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D2BEC03-7B33-4340-8CBB-8D3827A7CEBF}"/>
                  </a:ext>
                </a:extLst>
              </p14:cNvPr>
              <p14:cNvContentPartPr/>
              <p14:nvPr/>
            </p14:nvContentPartPr>
            <p14:xfrm>
              <a:off x="6035680" y="3574910"/>
              <a:ext cx="21600" cy="153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D2BEC03-7B33-4340-8CBB-8D3827A7CEB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026680" y="3566270"/>
                <a:ext cx="392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9CE3CD36-6A6B-4D06-B8DF-B36DEA68E422}"/>
                  </a:ext>
                </a:extLst>
              </p14:cNvPr>
              <p14:cNvContentPartPr/>
              <p14:nvPr/>
            </p14:nvContentPartPr>
            <p14:xfrm>
              <a:off x="6096520" y="3590750"/>
              <a:ext cx="72720" cy="892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9CE3CD36-6A6B-4D06-B8DF-B36DEA68E42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6087880" y="3582110"/>
                <a:ext cx="903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06FF96-4F62-4FEB-942E-582C22F51629}"/>
                  </a:ext>
                </a:extLst>
              </p14:cNvPr>
              <p14:cNvContentPartPr/>
              <p14:nvPr/>
            </p14:nvContentPartPr>
            <p14:xfrm>
              <a:off x="6218560" y="3546110"/>
              <a:ext cx="210240" cy="123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06FF96-4F62-4FEB-942E-582C22F51629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09560" y="3537110"/>
                <a:ext cx="227880" cy="14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40313247-0D87-467E-A27B-70A3BD1DF07A}"/>
              </a:ext>
            </a:extLst>
          </p:cNvPr>
          <p:cNvGrpSpPr/>
          <p:nvPr/>
        </p:nvGrpSpPr>
        <p:grpSpPr>
          <a:xfrm>
            <a:off x="6492133" y="3839307"/>
            <a:ext cx="1207827" cy="686160"/>
            <a:chOff x="6492133" y="3839307"/>
            <a:chExt cx="1207827" cy="68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5CB1E4-916C-4AAD-8037-75C181E55988}"/>
                    </a:ext>
                  </a:extLst>
                </p14:cNvPr>
                <p14:cNvContentPartPr/>
                <p14:nvPr/>
              </p14:nvContentPartPr>
              <p14:xfrm>
                <a:off x="6533533" y="3897267"/>
                <a:ext cx="11520" cy="3362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5CB1E4-916C-4AAD-8037-75C181E5598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24893" y="3888267"/>
                  <a:ext cx="291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C0083D-0E2F-400E-AC2D-4D2D5A38E4D1}"/>
                    </a:ext>
                  </a:extLst>
                </p14:cNvPr>
                <p14:cNvContentPartPr/>
                <p14:nvPr/>
              </p14:nvContentPartPr>
              <p14:xfrm>
                <a:off x="6492133" y="3839307"/>
                <a:ext cx="925920" cy="439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C0083D-0E2F-400E-AC2D-4D2D5A38E4D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83493" y="3830307"/>
                  <a:ext cx="943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B8A75C-B8B1-42BB-A996-3D99D2D8779E}"/>
                    </a:ext>
                  </a:extLst>
                </p14:cNvPr>
                <p14:cNvContentPartPr/>
                <p14:nvPr/>
              </p14:nvContentPartPr>
              <p14:xfrm>
                <a:off x="6700933" y="4365267"/>
                <a:ext cx="92880" cy="15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B8A75C-B8B1-42BB-A996-3D99D2D877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692293" y="4356627"/>
                  <a:ext cx="110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CF0BB1B-B00F-4018-9F7B-5C00443D7FC3}"/>
                    </a:ext>
                  </a:extLst>
                </p14:cNvPr>
                <p14:cNvContentPartPr/>
                <p14:nvPr/>
              </p14:nvContentPartPr>
              <p14:xfrm>
                <a:off x="6910453" y="4373547"/>
                <a:ext cx="12240" cy="151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CF0BB1B-B00F-4018-9F7B-5C00443D7F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901813" y="4364547"/>
                  <a:ext cx="2988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3B9BC3B-55EB-41B9-A69E-5FCF0A153AD9}"/>
                    </a:ext>
                  </a:extLst>
                </p14:cNvPr>
                <p14:cNvContentPartPr/>
                <p14:nvPr/>
              </p14:nvContentPartPr>
              <p14:xfrm>
                <a:off x="6961213" y="4392267"/>
                <a:ext cx="89640" cy="94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3B9BC3B-55EB-41B9-A69E-5FCF0A153AD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952213" y="4383267"/>
                  <a:ext cx="107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4DDE79-FFFE-4874-AF90-AC249007049D}"/>
                    </a:ext>
                  </a:extLst>
                </p14:cNvPr>
                <p14:cNvContentPartPr/>
                <p14:nvPr/>
              </p14:nvContentPartPr>
              <p14:xfrm>
                <a:off x="7164973" y="4347987"/>
                <a:ext cx="249480" cy="165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4DDE79-FFFE-4874-AF90-AC24900704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56333" y="4338987"/>
                  <a:ext cx="267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24DB564-0971-47C3-A905-B06DE9F463B9}"/>
                    </a:ext>
                  </a:extLst>
                </p14:cNvPr>
                <p14:cNvContentPartPr/>
                <p14:nvPr/>
              </p14:nvContentPartPr>
              <p14:xfrm>
                <a:off x="7160680" y="3877670"/>
                <a:ext cx="48960" cy="3470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24DB564-0971-47C3-A905-B06DE9F463B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152040" y="3869030"/>
                  <a:ext cx="666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5454EDC-F914-4930-A16C-8DB950691D3D}"/>
                    </a:ext>
                  </a:extLst>
                </p14:cNvPr>
                <p14:cNvContentPartPr/>
                <p14:nvPr/>
              </p14:nvContentPartPr>
              <p14:xfrm>
                <a:off x="7279840" y="3994310"/>
                <a:ext cx="94680" cy="141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5454EDC-F914-4930-A16C-8DB950691D3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271200" y="3985310"/>
                  <a:ext cx="112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7332768-64F4-4A3B-A861-C9F777B5868F}"/>
                    </a:ext>
                  </a:extLst>
                </p14:cNvPr>
                <p14:cNvContentPartPr/>
                <p14:nvPr/>
              </p14:nvContentPartPr>
              <p14:xfrm>
                <a:off x="7351840" y="3977390"/>
                <a:ext cx="98280" cy="12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7332768-64F4-4A3B-A861-C9F777B5868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43200" y="3968390"/>
                  <a:ext cx="115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2E5481E-6FFE-480F-BF4A-DB4C44A2A8E2}"/>
                    </a:ext>
                  </a:extLst>
                </p14:cNvPr>
                <p14:cNvContentPartPr/>
                <p14:nvPr/>
              </p14:nvContentPartPr>
              <p14:xfrm>
                <a:off x="7423480" y="3975590"/>
                <a:ext cx="276480" cy="104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2E5481E-6FFE-480F-BF4A-DB4C44A2A8E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14480" y="3966590"/>
                  <a:ext cx="294120" cy="122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006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Doubly Linked List</a:t>
            </a:r>
          </a:p>
        </p:txBody>
      </p:sp>
    </p:spTree>
    <p:extLst>
      <p:ext uri="{BB962C8B-B14F-4D97-AF65-F5344CB8AC3E}">
        <p14:creationId xmlns:p14="http://schemas.microsoft.com/office/powerpoint/2010/main" val="3750997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7DBAD147-03BD-452A-85D2-41216FA1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F78D-D094-4353-98AC-64756D5DF6D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2A19FA9F-1425-4F72-A65D-198DDAB5D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-85724"/>
            <a:ext cx="7886700" cy="1325563"/>
          </a:xfrm>
        </p:spPr>
        <p:txBody>
          <a:bodyPr/>
          <a:lstStyle/>
          <a:p>
            <a:r>
              <a:rPr lang="en-US" altLang="en-US" dirty="0"/>
              <a:t>Doubly Linked Lists</a:t>
            </a:r>
          </a:p>
        </p:txBody>
      </p:sp>
      <p:sp>
        <p:nvSpPr>
          <p:cNvPr id="42024" name="Rectangle 40">
            <a:extLst>
              <a:ext uri="{FF2B5EF4-FFF2-40B4-BE49-F238E27FC236}">
                <a16:creationId xmlns:a16="http://schemas.microsoft.com/office/drawing/2014/main" id="{4D5657B7-928C-493E-841B-8425F8D0C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3276599"/>
            <a:ext cx="7924800" cy="2667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>
                <a:cs typeface="Times New Roman" panose="02020603050405020304" pitchFamily="18" charset="0"/>
              </a:rPr>
              <a:t>Advantages: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Convenient to traverse the list backwards.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Simplifies insertion and deletion because you no longer have to refer to the previous node.</a:t>
            </a:r>
          </a:p>
          <a:p>
            <a:pPr>
              <a:buFontTx/>
              <a:buNone/>
            </a:pPr>
            <a:r>
              <a:rPr lang="en-US" altLang="en-US" sz="2400" b="1">
                <a:cs typeface="Times New Roman" panose="02020603050405020304" pitchFamily="18" charset="0"/>
              </a:rPr>
              <a:t>Disadvantage:</a:t>
            </a:r>
          </a:p>
          <a:p>
            <a:r>
              <a:rPr lang="en-US" altLang="en-US" sz="2400">
                <a:cs typeface="Times New Roman" panose="02020603050405020304" pitchFamily="18" charset="0"/>
              </a:rPr>
              <a:t>Increase in space requirements.</a:t>
            </a:r>
            <a:endParaRPr lang="en-US" altLang="en-US" sz="2400"/>
          </a:p>
        </p:txBody>
      </p:sp>
      <p:grpSp>
        <p:nvGrpSpPr>
          <p:cNvPr id="36" name="Group 35"/>
          <p:cNvGrpSpPr/>
          <p:nvPr/>
        </p:nvGrpSpPr>
        <p:grpSpPr>
          <a:xfrm>
            <a:off x="854612" y="1052732"/>
            <a:ext cx="7142163" cy="1600200"/>
            <a:chOff x="685800" y="447822"/>
            <a:chExt cx="7142163" cy="1600200"/>
          </a:xfrm>
        </p:grpSpPr>
        <p:grpSp>
          <p:nvGrpSpPr>
            <p:cNvPr id="37" name="Group 36"/>
            <p:cNvGrpSpPr/>
            <p:nvPr/>
          </p:nvGrpSpPr>
          <p:grpSpPr>
            <a:xfrm>
              <a:off x="685800" y="447822"/>
              <a:ext cx="7086600" cy="1600200"/>
              <a:chOff x="914400" y="1066800"/>
              <a:chExt cx="7086600" cy="1600200"/>
            </a:xfrm>
          </p:grpSpPr>
          <p:grpSp>
            <p:nvGrpSpPr>
              <p:cNvPr id="42" name="Group 6">
                <a:extLst>
                  <a:ext uri="{FF2B5EF4-FFF2-40B4-BE49-F238E27FC236}">
                    <a16:creationId xmlns:a16="http://schemas.microsoft.com/office/drawing/2014/main" id="{DFAB7A94-247A-455D-8695-6E426620E6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1025" y="1944688"/>
                <a:ext cx="1611313" cy="722312"/>
                <a:chOff x="4140" y="5580"/>
                <a:chExt cx="1980" cy="540"/>
              </a:xfrm>
            </p:grpSpPr>
            <p:sp>
              <p:nvSpPr>
                <p:cNvPr id="60" name="Rectangle 7">
                  <a:extLst>
                    <a:ext uri="{FF2B5EF4-FFF2-40B4-BE49-F238E27FC236}">
                      <a16:creationId xmlns:a16="http://schemas.microsoft.com/office/drawing/2014/main" id="{48F4B708-52F7-47F9-82C5-2ED9797B1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5580"/>
                  <a:ext cx="19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1" name="Line 8">
                  <a:extLst>
                    <a:ext uri="{FF2B5EF4-FFF2-40B4-BE49-F238E27FC236}">
                      <a16:creationId xmlns:a16="http://schemas.microsoft.com/office/drawing/2014/main" id="{783D86ED-18BE-41C4-9BC2-98C85E753D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62" name="Line 9">
                  <a:extLst>
                    <a:ext uri="{FF2B5EF4-FFF2-40B4-BE49-F238E27FC236}">
                      <a16:creationId xmlns:a16="http://schemas.microsoft.com/office/drawing/2014/main" id="{3176D71E-E3F1-4974-A023-03CBA7D7B2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3" name="Group 10">
                <a:extLst>
                  <a:ext uri="{FF2B5EF4-FFF2-40B4-BE49-F238E27FC236}">
                    <a16:creationId xmlns:a16="http://schemas.microsoft.com/office/drawing/2014/main" id="{E7F9AE37-23F3-4DBD-880A-FD4168916E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48125" y="1944688"/>
                <a:ext cx="1609725" cy="722312"/>
                <a:chOff x="4140" y="5580"/>
                <a:chExt cx="1980" cy="540"/>
              </a:xfrm>
            </p:grpSpPr>
            <p:sp>
              <p:nvSpPr>
                <p:cNvPr id="57" name="Rectangle 11">
                  <a:extLst>
                    <a:ext uri="{FF2B5EF4-FFF2-40B4-BE49-F238E27FC236}">
                      <a16:creationId xmlns:a16="http://schemas.microsoft.com/office/drawing/2014/main" id="{885F8E7C-0651-4CA1-8D62-4163FEBA52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5580"/>
                  <a:ext cx="19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8" name="Line 12">
                  <a:extLst>
                    <a:ext uri="{FF2B5EF4-FFF2-40B4-BE49-F238E27FC236}">
                      <a16:creationId xmlns:a16="http://schemas.microsoft.com/office/drawing/2014/main" id="{47F01DE8-51F2-4176-BDA5-C1E2487A28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9" name="Line 13">
                  <a:extLst>
                    <a:ext uri="{FF2B5EF4-FFF2-40B4-BE49-F238E27FC236}">
                      <a16:creationId xmlns:a16="http://schemas.microsoft.com/office/drawing/2014/main" id="{3CE019AE-4C55-4B66-8F11-241ACF2718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grpSp>
            <p:nvGrpSpPr>
              <p:cNvPr id="44" name="Group 14">
                <a:extLst>
                  <a:ext uri="{FF2B5EF4-FFF2-40B4-BE49-F238E27FC236}">
                    <a16:creationId xmlns:a16="http://schemas.microsoft.com/office/drawing/2014/main" id="{617F340E-064E-4D6F-B614-083B37A833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389688" y="1944688"/>
                <a:ext cx="1611312" cy="722312"/>
                <a:chOff x="4140" y="5580"/>
                <a:chExt cx="1980" cy="540"/>
              </a:xfrm>
            </p:grpSpPr>
            <p:sp>
              <p:nvSpPr>
                <p:cNvPr id="54" name="Rectangle 15">
                  <a:extLst>
                    <a:ext uri="{FF2B5EF4-FFF2-40B4-BE49-F238E27FC236}">
                      <a16:creationId xmlns:a16="http://schemas.microsoft.com/office/drawing/2014/main" id="{AB12ED70-7C2D-412C-B652-74871EC406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5580"/>
                  <a:ext cx="1980" cy="54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5" name="Line 16">
                  <a:extLst>
                    <a:ext uri="{FF2B5EF4-FFF2-40B4-BE49-F238E27FC236}">
                      <a16:creationId xmlns:a16="http://schemas.microsoft.com/office/drawing/2014/main" id="{CB7770C7-402A-465E-9D17-2B30A226D5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6" name="Line 17">
                  <a:extLst>
                    <a:ext uri="{FF2B5EF4-FFF2-40B4-BE49-F238E27FC236}">
                      <a16:creationId xmlns:a16="http://schemas.microsoft.com/office/drawing/2014/main" id="{94420AFF-AF31-4BE8-987C-9E97D27E6C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80" y="5580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IN"/>
                </a:p>
              </p:txBody>
            </p:sp>
          </p:grpSp>
          <p:sp>
            <p:nvSpPr>
              <p:cNvPr id="45" name="Line 23">
                <a:extLst>
                  <a:ext uri="{FF2B5EF4-FFF2-40B4-BE49-F238E27FC236}">
                    <a16:creationId xmlns:a16="http://schemas.microsoft.com/office/drawing/2014/main" id="{BB60CE5D-9FA3-4153-B638-CD66552EE9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650" y="2125663"/>
                <a:ext cx="8794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Line 24">
                <a:extLst>
                  <a:ext uri="{FF2B5EF4-FFF2-40B4-BE49-F238E27FC236}">
                    <a16:creationId xmlns:a16="http://schemas.microsoft.com/office/drawing/2014/main" id="{EA097B8D-D890-47F7-8709-FBCF24EF2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62338" y="2305050"/>
                <a:ext cx="87788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Line 25">
                <a:extLst>
                  <a:ext uri="{FF2B5EF4-FFF2-40B4-BE49-F238E27FC236}">
                    <a16:creationId xmlns:a16="http://schemas.microsoft.com/office/drawing/2014/main" id="{52C688EF-1092-4EB6-A3CF-9F292AB5EA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5750" y="2125663"/>
                <a:ext cx="102393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Line 26">
                <a:extLst>
                  <a:ext uri="{FF2B5EF4-FFF2-40B4-BE49-F238E27FC236}">
                    <a16:creationId xmlns:a16="http://schemas.microsoft.com/office/drawing/2014/main" id="{E2DACCA2-24FA-4ED4-B850-5E7FC5E2F6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57850" y="2305050"/>
                <a:ext cx="10255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Text Box 27">
                <a:extLst>
                  <a:ext uri="{FF2B5EF4-FFF2-40B4-BE49-F238E27FC236}">
                    <a16:creationId xmlns:a16="http://schemas.microsoft.com/office/drawing/2014/main" id="{45CB11E1-FA9E-4226-B898-A40D8C50F3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4400" y="1066800"/>
                <a:ext cx="1295400" cy="541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0" hangingPunct="0"/>
                <a:r>
                  <a:rPr lang="en-US" altLang="en-US" sz="2000" b="1" dirty="0">
                    <a:latin typeface="Courier New" panose="02070309020205020404" pitchFamily="49" charset="0"/>
                  </a:rPr>
                  <a:t>Head</a:t>
                </a:r>
              </a:p>
            </p:txBody>
          </p:sp>
          <p:sp>
            <p:nvSpPr>
              <p:cNvPr id="50" name="Line 28">
                <a:extLst>
                  <a:ext uri="{FF2B5EF4-FFF2-40B4-BE49-F238E27FC236}">
                    <a16:creationId xmlns:a16="http://schemas.microsoft.com/office/drawing/2014/main" id="{48831A11-6CB8-4CEA-96A7-CA29FE8A2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8800" y="1371600"/>
                <a:ext cx="533400" cy="533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Text Box 37">
                <a:extLst>
                  <a:ext uri="{FF2B5EF4-FFF2-40B4-BE49-F238E27FC236}">
                    <a16:creationId xmlns:a16="http://schemas.microsoft.com/office/drawing/2014/main" id="{F7902CD9-8CE7-415E-9756-40C4D21CF1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8227" y="2074216"/>
                <a:ext cx="6858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2400" dirty="0"/>
                  <a:t>A</a:t>
                </a:r>
              </a:p>
            </p:txBody>
          </p:sp>
          <p:sp>
            <p:nvSpPr>
              <p:cNvPr id="52" name="Text Box 38">
                <a:extLst>
                  <a:ext uri="{FF2B5EF4-FFF2-40B4-BE49-F238E27FC236}">
                    <a16:creationId xmlns:a16="http://schemas.microsoft.com/office/drawing/2014/main" id="{ED362911-4811-44C6-91AD-E400C6DF01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95800" y="2057400"/>
                <a:ext cx="6858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en-US" dirty="0"/>
              </a:p>
            </p:txBody>
          </p:sp>
          <p:sp>
            <p:nvSpPr>
              <p:cNvPr id="53" name="Text Box 39">
                <a:extLst>
                  <a:ext uri="{FF2B5EF4-FFF2-40B4-BE49-F238E27FC236}">
                    <a16:creationId xmlns:a16="http://schemas.microsoft.com/office/drawing/2014/main" id="{2A02F470-97D8-41E6-A9FC-D141403D81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2057400"/>
                <a:ext cx="685800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en-US" altLang="en-US" dirty="0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1654208" y="1432217"/>
              <a:ext cx="4616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3200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366322" y="1393684"/>
              <a:ext cx="461641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en-US" sz="3200" dirty="0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F7902CD9-8CE7-415E-9756-40C4D21CF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4951" y="1455237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dirty="0"/>
                <a:t>B</a:t>
              </a:r>
            </a:p>
          </p:txBody>
        </p:sp>
        <p:sp>
          <p:nvSpPr>
            <p:cNvPr id="41" name="Text Box 37">
              <a:extLst>
                <a:ext uri="{FF2B5EF4-FFF2-40B4-BE49-F238E27FC236}">
                  <a16:creationId xmlns:a16="http://schemas.microsoft.com/office/drawing/2014/main" id="{F7902CD9-8CE7-415E-9756-40C4D21CF1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36374" y="1490395"/>
              <a:ext cx="6858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en-US" sz="2400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4909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042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7FCA522E-8466-4417-96A1-B63AAA0E4BC4}"/>
                  </a:ext>
                </a:extLst>
              </p14:cNvPr>
              <p14:cNvContentPartPr/>
              <p14:nvPr/>
            </p14:nvContentPartPr>
            <p14:xfrm>
              <a:off x="6177853" y="786867"/>
              <a:ext cx="316080" cy="17604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7FCA522E-8466-4417-96A1-B63AAA0E4BC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213" y="777867"/>
                <a:ext cx="3337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E7FCD62A-1F76-4BC4-9BC4-E94CCEC8947B}"/>
                  </a:ext>
                </a:extLst>
              </p14:cNvPr>
              <p14:cNvContentPartPr/>
              <p14:nvPr/>
            </p14:nvContentPartPr>
            <p14:xfrm>
              <a:off x="6580333" y="6713907"/>
              <a:ext cx="360" cy="36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E7FCD62A-1F76-4BC4-9BC4-E94CCEC8947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71333" y="6705267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1489BB43-5EFA-4B7A-A280-8E96EF9B9B57}"/>
                  </a:ext>
                </a:extLst>
              </p14:cNvPr>
              <p14:cNvContentPartPr/>
              <p14:nvPr/>
            </p14:nvContentPartPr>
            <p14:xfrm>
              <a:off x="3919933" y="3334227"/>
              <a:ext cx="360" cy="1188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1489BB43-5EFA-4B7A-A280-8E96EF9B9B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0933" y="3325227"/>
                <a:ext cx="1800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2" name="Group 601">
            <a:extLst>
              <a:ext uri="{FF2B5EF4-FFF2-40B4-BE49-F238E27FC236}">
                <a16:creationId xmlns:a16="http://schemas.microsoft.com/office/drawing/2014/main" id="{ADB3B2C0-C1B0-4879-9C68-1C2BF57F2B9F}"/>
              </a:ext>
            </a:extLst>
          </p:cNvPr>
          <p:cNvGrpSpPr/>
          <p:nvPr/>
        </p:nvGrpSpPr>
        <p:grpSpPr>
          <a:xfrm>
            <a:off x="853813" y="3870267"/>
            <a:ext cx="5700240" cy="1973160"/>
            <a:chOff x="853813" y="3870267"/>
            <a:chExt cx="5700240" cy="19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F2EE321-22D5-4395-81F1-D61B00016977}"/>
                    </a:ext>
                  </a:extLst>
                </p14:cNvPr>
                <p14:cNvContentPartPr/>
                <p14:nvPr/>
              </p14:nvContentPartPr>
              <p14:xfrm>
                <a:off x="853813" y="4088067"/>
                <a:ext cx="250200" cy="59040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F2EE321-22D5-4395-81F1-D61B0001697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4813" y="4079427"/>
                  <a:ext cx="267840" cy="60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61D25ADC-2D7D-4ECD-825A-999EE9BE6301}"/>
                    </a:ext>
                  </a:extLst>
                </p14:cNvPr>
                <p14:cNvContentPartPr/>
                <p14:nvPr/>
              </p14:nvContentPartPr>
              <p14:xfrm>
                <a:off x="1138573" y="4393347"/>
                <a:ext cx="195840" cy="63576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61D25ADC-2D7D-4ECD-825A-999EE9BE630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9573" y="4384707"/>
                  <a:ext cx="213480" cy="65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F330E022-37B6-4D36-9E03-21D32B2E8752}"/>
                    </a:ext>
                  </a:extLst>
                </p14:cNvPr>
                <p14:cNvContentPartPr/>
                <p14:nvPr/>
              </p14:nvContentPartPr>
              <p14:xfrm>
                <a:off x="1274653" y="4443027"/>
                <a:ext cx="140040" cy="1652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F330E022-37B6-4D36-9E03-21D32B2E87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66013" y="4434027"/>
                  <a:ext cx="157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A06C0879-2EB5-4AE0-A8CB-09A0DAF2BCE3}"/>
                    </a:ext>
                  </a:extLst>
                </p14:cNvPr>
                <p14:cNvContentPartPr/>
                <p14:nvPr/>
              </p14:nvContentPartPr>
              <p14:xfrm>
                <a:off x="1442413" y="4239987"/>
                <a:ext cx="777240" cy="42228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A06C0879-2EB5-4AE0-A8CB-09A0DAF2BCE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33413" y="4231347"/>
                  <a:ext cx="79488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ACADD030-0926-4BF4-8ACF-3A959707F14F}"/>
                    </a:ext>
                  </a:extLst>
                </p14:cNvPr>
                <p14:cNvContentPartPr/>
                <p14:nvPr/>
              </p14:nvContentPartPr>
              <p14:xfrm>
                <a:off x="2263573" y="4188867"/>
                <a:ext cx="545760" cy="47952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ACADD030-0926-4BF4-8ACF-3A959707F1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4933" y="4179867"/>
                  <a:ext cx="563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13BD04CC-D39C-4763-9BB2-5835C27148FD}"/>
                    </a:ext>
                  </a:extLst>
                </p14:cNvPr>
                <p14:cNvContentPartPr/>
                <p14:nvPr/>
              </p14:nvContentPartPr>
              <p14:xfrm>
                <a:off x="2774773" y="4309467"/>
                <a:ext cx="78840" cy="2376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13BD04CC-D39C-4763-9BB2-5835C27148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6133" y="4300467"/>
                  <a:ext cx="96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5523140D-23EC-4FF6-98C6-8733DE3D870F}"/>
                    </a:ext>
                  </a:extLst>
                </p14:cNvPr>
                <p14:cNvContentPartPr/>
                <p14:nvPr/>
              </p14:nvContentPartPr>
              <p14:xfrm>
                <a:off x="2908333" y="4250427"/>
                <a:ext cx="408240" cy="40104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5523140D-23EC-4FF6-98C6-8733DE3D87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99333" y="4241427"/>
                  <a:ext cx="4258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06E80530-6600-4143-99D5-E75BA93617C0}"/>
                    </a:ext>
                  </a:extLst>
                </p14:cNvPr>
                <p14:cNvContentPartPr/>
                <p14:nvPr/>
              </p14:nvContentPartPr>
              <p14:xfrm>
                <a:off x="3576853" y="4130907"/>
                <a:ext cx="150120" cy="43200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06E80530-6600-4143-99D5-E75BA93617C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67853" y="4122267"/>
                  <a:ext cx="1677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80984076-77A1-4DC0-97C9-B44DF7558201}"/>
                    </a:ext>
                  </a:extLst>
                </p14:cNvPr>
                <p14:cNvContentPartPr/>
                <p14:nvPr/>
              </p14:nvContentPartPr>
              <p14:xfrm>
                <a:off x="3746413" y="4181667"/>
                <a:ext cx="277920" cy="34056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80984076-77A1-4DC0-97C9-B44DF755820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37773" y="4173027"/>
                  <a:ext cx="29556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66698C3-7D9A-4836-A647-907F66E5C1BF}"/>
                    </a:ext>
                  </a:extLst>
                </p14:cNvPr>
                <p14:cNvContentPartPr/>
                <p14:nvPr/>
              </p14:nvContentPartPr>
              <p14:xfrm>
                <a:off x="4027933" y="4071147"/>
                <a:ext cx="260280" cy="42444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66698C3-7D9A-4836-A647-907F66E5C1B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19293" y="4062147"/>
                  <a:ext cx="2779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6855047C-FCF6-4ECE-A5D4-1C31DBC02B33}"/>
                    </a:ext>
                  </a:extLst>
                </p14:cNvPr>
                <p14:cNvContentPartPr/>
                <p14:nvPr/>
              </p14:nvContentPartPr>
              <p14:xfrm>
                <a:off x="4408453" y="4026147"/>
                <a:ext cx="38880" cy="38124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6855047C-FCF6-4ECE-A5D4-1C31DBC02B3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99813" y="4017147"/>
                  <a:ext cx="565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6EACD2DF-4767-4C2B-9CA0-FA9935B68095}"/>
                    </a:ext>
                  </a:extLst>
                </p14:cNvPr>
                <p14:cNvContentPartPr/>
                <p14:nvPr/>
              </p14:nvContentPartPr>
              <p14:xfrm>
                <a:off x="4461373" y="4547067"/>
                <a:ext cx="57600" cy="568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6EACD2DF-4767-4C2B-9CA0-FA9935B6809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52373" y="4538067"/>
                  <a:ext cx="752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139BDA5-DB76-484A-97A1-BE580C901AED}"/>
                    </a:ext>
                  </a:extLst>
                </p14:cNvPr>
                <p14:cNvContentPartPr/>
                <p14:nvPr/>
              </p14:nvContentPartPr>
              <p14:xfrm>
                <a:off x="4637773" y="4239987"/>
                <a:ext cx="215280" cy="1242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139BDA5-DB76-484A-97A1-BE580C901AE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29133" y="4231347"/>
                  <a:ext cx="232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FD03612-CC09-497E-BEB9-9D787F7101C4}"/>
                    </a:ext>
                  </a:extLst>
                </p14:cNvPr>
                <p14:cNvContentPartPr/>
                <p14:nvPr/>
              </p14:nvContentPartPr>
              <p14:xfrm>
                <a:off x="4893373" y="4146027"/>
                <a:ext cx="312120" cy="27864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FD03612-CC09-497E-BEB9-9D787F7101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84733" y="4137027"/>
                  <a:ext cx="3297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805CBAE4-25EE-49E9-83E5-A8339D888F7E}"/>
                    </a:ext>
                  </a:extLst>
                </p14:cNvPr>
                <p14:cNvContentPartPr/>
                <p14:nvPr/>
              </p14:nvContentPartPr>
              <p14:xfrm>
                <a:off x="5126653" y="4083387"/>
                <a:ext cx="101520" cy="35208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805CBAE4-25EE-49E9-83E5-A8339D888F7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8013" y="4074747"/>
                  <a:ext cx="119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37386507-73B2-4A4E-979F-8B50D8022599}"/>
                    </a:ext>
                  </a:extLst>
                </p14:cNvPr>
                <p14:cNvContentPartPr/>
                <p14:nvPr/>
              </p14:nvContentPartPr>
              <p14:xfrm>
                <a:off x="5259133" y="4047747"/>
                <a:ext cx="591840" cy="38412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37386507-73B2-4A4E-979F-8B50D80225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250133" y="4039107"/>
                  <a:ext cx="6094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CAC9061D-1E78-4924-9179-B1ACB3F1836E}"/>
                    </a:ext>
                  </a:extLst>
                </p14:cNvPr>
                <p14:cNvContentPartPr/>
                <p14:nvPr/>
              </p14:nvContentPartPr>
              <p14:xfrm>
                <a:off x="6088573" y="3870267"/>
                <a:ext cx="304920" cy="50652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CAC9061D-1E78-4924-9179-B1ACB3F1836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79573" y="3861627"/>
                  <a:ext cx="32256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78305147-2911-40F0-A107-DC0A278D371B}"/>
                    </a:ext>
                  </a:extLst>
                </p14:cNvPr>
                <p14:cNvContentPartPr/>
                <p14:nvPr/>
              </p14:nvContentPartPr>
              <p14:xfrm>
                <a:off x="6398893" y="4149987"/>
                <a:ext cx="155160" cy="21096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78305147-2911-40F0-A107-DC0A278D371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389893" y="4140987"/>
                  <a:ext cx="172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3AFF6AE-09B4-4A42-AC6C-F16C7DEEECD9}"/>
                    </a:ext>
                  </a:extLst>
                </p14:cNvPr>
                <p14:cNvContentPartPr/>
                <p14:nvPr/>
              </p14:nvContentPartPr>
              <p14:xfrm>
                <a:off x="2911213" y="4812387"/>
                <a:ext cx="155160" cy="4561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3AFF6AE-09B4-4A42-AC6C-F16C7DEEEC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902213" y="4803747"/>
                  <a:ext cx="1728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4D7F73DC-D922-462D-A1EF-622B3A29AC02}"/>
                    </a:ext>
                  </a:extLst>
                </p14:cNvPr>
                <p14:cNvContentPartPr/>
                <p14:nvPr/>
              </p14:nvContentPartPr>
              <p14:xfrm>
                <a:off x="3061333" y="4962147"/>
                <a:ext cx="275760" cy="233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4D7F73DC-D922-462D-A1EF-622B3A29AC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52333" y="4953147"/>
                  <a:ext cx="2934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3357A45-FF8D-4AC7-A72F-D3CED0F1B488}"/>
                    </a:ext>
                  </a:extLst>
                </p14:cNvPr>
                <p14:cNvContentPartPr/>
                <p14:nvPr/>
              </p14:nvContentPartPr>
              <p14:xfrm>
                <a:off x="3311173" y="4805907"/>
                <a:ext cx="16920" cy="24156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3357A45-FF8D-4AC7-A72F-D3CED0F1B4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02173" y="4797267"/>
                  <a:ext cx="345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B17B2E7B-8BF2-442F-A1DF-FCB3E28476FE}"/>
                    </a:ext>
                  </a:extLst>
                </p14:cNvPr>
                <p14:cNvContentPartPr/>
                <p14:nvPr/>
              </p14:nvContentPartPr>
              <p14:xfrm>
                <a:off x="3399733" y="4833627"/>
                <a:ext cx="497880" cy="3456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B17B2E7B-8BF2-442F-A1DF-FCB3E28476F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91093" y="4824627"/>
                  <a:ext cx="5155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EBD2C3D3-795C-416B-A5F9-A4829AA4311C}"/>
                    </a:ext>
                  </a:extLst>
                </p14:cNvPr>
                <p14:cNvContentPartPr/>
                <p14:nvPr/>
              </p14:nvContentPartPr>
              <p14:xfrm>
                <a:off x="3242413" y="4821027"/>
                <a:ext cx="197640" cy="7848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EBD2C3D3-795C-416B-A5F9-A4829AA4311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233773" y="4812027"/>
                  <a:ext cx="215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0E2E33D-89A2-4F33-9DFB-DDDD46973270}"/>
                    </a:ext>
                  </a:extLst>
                </p14:cNvPr>
                <p14:cNvContentPartPr/>
                <p14:nvPr/>
              </p14:nvContentPartPr>
              <p14:xfrm>
                <a:off x="4255813" y="4740747"/>
                <a:ext cx="165960" cy="39024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0E2E33D-89A2-4F33-9DFB-DDDD469732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246813" y="4731747"/>
                  <a:ext cx="183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7529441-BD89-4B21-A3F6-E774E4F46DF2}"/>
                    </a:ext>
                  </a:extLst>
                </p14:cNvPr>
                <p14:cNvContentPartPr/>
                <p14:nvPr/>
              </p14:nvContentPartPr>
              <p14:xfrm>
                <a:off x="4429693" y="4814547"/>
                <a:ext cx="253080" cy="27108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7529441-BD89-4B21-A3F6-E774E4F46D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20693" y="4805907"/>
                  <a:ext cx="2707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3FCCF832-CAD0-4FDD-845C-498A8DAB1E8B}"/>
                    </a:ext>
                  </a:extLst>
                </p14:cNvPr>
                <p14:cNvContentPartPr/>
                <p14:nvPr/>
              </p14:nvContentPartPr>
              <p14:xfrm>
                <a:off x="4702573" y="4760547"/>
                <a:ext cx="231840" cy="34272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3FCCF832-CAD0-4FDD-845C-498A8DAB1E8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93933" y="4751547"/>
                  <a:ext cx="24948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9E5602E-263E-462D-A5E9-201609A70A66}"/>
                    </a:ext>
                  </a:extLst>
                </p14:cNvPr>
                <p14:cNvContentPartPr/>
                <p14:nvPr/>
              </p14:nvContentPartPr>
              <p14:xfrm>
                <a:off x="4970773" y="4926867"/>
                <a:ext cx="70200" cy="4032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9E5602E-263E-462D-A5E9-201609A70A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961773" y="4917867"/>
                  <a:ext cx="87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D7D9A30D-0D2D-4BAD-AEF0-24B54E247EE8}"/>
                    </a:ext>
                  </a:extLst>
                </p14:cNvPr>
                <p14:cNvContentPartPr/>
                <p14:nvPr/>
              </p14:nvContentPartPr>
              <p14:xfrm>
                <a:off x="5063293" y="4734627"/>
                <a:ext cx="233280" cy="33156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D7D9A30D-0D2D-4BAD-AEF0-24B54E247EE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054293" y="4725987"/>
                  <a:ext cx="2509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9E8B030-4CD4-40C2-A443-DD95157BEDE8}"/>
                    </a:ext>
                  </a:extLst>
                </p14:cNvPr>
                <p14:cNvContentPartPr/>
                <p14:nvPr/>
              </p14:nvContentPartPr>
              <p14:xfrm>
                <a:off x="5337613" y="4700427"/>
                <a:ext cx="687240" cy="3963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9E8B030-4CD4-40C2-A443-DD95157BEDE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28613" y="4691787"/>
                  <a:ext cx="7048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CD781C9C-B09C-43A3-9CA6-0FA8F95ECBCD}"/>
                    </a:ext>
                  </a:extLst>
                </p14:cNvPr>
                <p14:cNvContentPartPr/>
                <p14:nvPr/>
              </p14:nvContentPartPr>
              <p14:xfrm>
                <a:off x="2930653" y="5448147"/>
                <a:ext cx="196920" cy="39528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CD781C9C-B09C-43A3-9CA6-0FA8F95ECBC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21653" y="5439507"/>
                  <a:ext cx="21456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BD90FA89-021B-4447-928F-E689A5D75355}"/>
                    </a:ext>
                  </a:extLst>
                </p14:cNvPr>
                <p14:cNvContentPartPr/>
                <p14:nvPr/>
              </p14:nvContentPartPr>
              <p14:xfrm>
                <a:off x="3151333" y="5493147"/>
                <a:ext cx="219960" cy="31176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BD90FA89-021B-4447-928F-E689A5D753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2693" y="5484507"/>
                  <a:ext cx="2376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AED64799-74C2-4612-BCE2-028E58721995}"/>
                    </a:ext>
                  </a:extLst>
                </p14:cNvPr>
                <p14:cNvContentPartPr/>
                <p14:nvPr/>
              </p14:nvContentPartPr>
              <p14:xfrm>
                <a:off x="3464533" y="5432667"/>
                <a:ext cx="294840" cy="34884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AED64799-74C2-4612-BCE2-028E5872199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55533" y="5423667"/>
                  <a:ext cx="312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E46C6477-ED53-436F-839B-4CAEFE8B1874}"/>
                    </a:ext>
                  </a:extLst>
                </p14:cNvPr>
                <p14:cNvContentPartPr/>
                <p14:nvPr/>
              </p14:nvContentPartPr>
              <p14:xfrm>
                <a:off x="3836773" y="5605467"/>
                <a:ext cx="186840" cy="723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E46C6477-ED53-436F-839B-4CAEFE8B187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828133" y="5596827"/>
                  <a:ext cx="204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CBBA899A-F637-422A-A88F-EE19E1C39DA8}"/>
                    </a:ext>
                  </a:extLst>
                </p14:cNvPr>
                <p14:cNvContentPartPr/>
                <p14:nvPr/>
              </p14:nvContentPartPr>
              <p14:xfrm>
                <a:off x="3899413" y="5655147"/>
                <a:ext cx="231120" cy="5724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CBBA899A-F637-422A-A88F-EE19E1C39DA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90413" y="5646147"/>
                  <a:ext cx="248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0A0AE026-7D52-43C6-9DEA-CC10467DF7DD}"/>
                    </a:ext>
                  </a:extLst>
                </p14:cNvPr>
                <p14:cNvContentPartPr/>
                <p14:nvPr/>
              </p14:nvContentPartPr>
              <p14:xfrm>
                <a:off x="4158613" y="5384787"/>
                <a:ext cx="143640" cy="371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0A0AE026-7D52-43C6-9DEA-CC10467DF7D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49973" y="5376147"/>
                  <a:ext cx="1612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2D8BE0-A986-4FD7-8228-BAA0A935802E}"/>
                    </a:ext>
                  </a:extLst>
                </p14:cNvPr>
                <p14:cNvContentPartPr/>
                <p14:nvPr/>
              </p14:nvContentPartPr>
              <p14:xfrm>
                <a:off x="4376413" y="5428347"/>
                <a:ext cx="229320" cy="26640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2D8BE0-A986-4FD7-8228-BAA0A935802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367773" y="5419347"/>
                  <a:ext cx="24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739ED12B-18D4-4AA5-B1C2-10C207107704}"/>
                    </a:ext>
                  </a:extLst>
                </p14:cNvPr>
                <p14:cNvContentPartPr/>
                <p14:nvPr/>
              </p14:nvContentPartPr>
              <p14:xfrm>
                <a:off x="4638853" y="5345547"/>
                <a:ext cx="193680" cy="3682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739ED12B-18D4-4AA5-B1C2-10C2071077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0213" y="5336547"/>
                  <a:ext cx="21132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C48B5DBB-8F90-40CD-BC76-CBC642EA99FD}"/>
                    </a:ext>
                  </a:extLst>
                </p14:cNvPr>
                <p14:cNvContentPartPr/>
                <p14:nvPr/>
              </p14:nvContentPartPr>
              <p14:xfrm>
                <a:off x="4867813" y="5600787"/>
                <a:ext cx="74880" cy="4356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C48B5DBB-8F90-40CD-BC76-CBC642EA99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58813" y="5591787"/>
                  <a:ext cx="925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E05702BB-8318-465B-BEE4-74DAAA87D094}"/>
                    </a:ext>
                  </a:extLst>
                </p14:cNvPr>
                <p14:cNvContentPartPr/>
                <p14:nvPr/>
              </p14:nvContentPartPr>
              <p14:xfrm>
                <a:off x="5118733" y="5296227"/>
                <a:ext cx="162360" cy="367200"/>
              </p14:xfrm>
            </p:contentPart>
          </mc:Choice>
          <mc:Fallback xmlns=""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E05702BB-8318-465B-BEE4-74DAAA87D09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09733" y="5287227"/>
                  <a:ext cx="180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AAAAFF47-42B7-433D-BCAD-E7F5459DAA3D}"/>
                    </a:ext>
                  </a:extLst>
                </p14:cNvPr>
                <p14:cNvContentPartPr/>
                <p14:nvPr/>
              </p14:nvContentPartPr>
              <p14:xfrm>
                <a:off x="5322493" y="5457867"/>
                <a:ext cx="335520" cy="18360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AAAAFF47-42B7-433D-BCAD-E7F5459DAA3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13493" y="5449227"/>
                  <a:ext cx="3531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D8A47219-AE06-484A-AA42-AF9C2CF8CCD2}"/>
                    </a:ext>
                  </a:extLst>
                </p14:cNvPr>
                <p14:cNvContentPartPr/>
                <p14:nvPr/>
              </p14:nvContentPartPr>
              <p14:xfrm>
                <a:off x="5645413" y="5451387"/>
                <a:ext cx="177840" cy="19476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D8A47219-AE06-484A-AA42-AF9C2CF8CC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36413" y="5442387"/>
                  <a:ext cx="1954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73D10227-A3DD-402B-9928-66CB9ACF6D92}"/>
                    </a:ext>
                  </a:extLst>
                </p14:cNvPr>
                <p14:cNvContentPartPr/>
                <p14:nvPr/>
              </p14:nvContentPartPr>
              <p14:xfrm>
                <a:off x="5827213" y="5636067"/>
                <a:ext cx="55800" cy="756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73D10227-A3DD-402B-9928-66CB9ACF6D9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18213" y="5627427"/>
                  <a:ext cx="73440" cy="2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58D64286-E175-4FDB-B974-D2D7B442320D}"/>
              </a:ext>
            </a:extLst>
          </p:cNvPr>
          <p:cNvGrpSpPr/>
          <p:nvPr/>
        </p:nvGrpSpPr>
        <p:grpSpPr>
          <a:xfrm>
            <a:off x="243973" y="5725707"/>
            <a:ext cx="1676880" cy="952200"/>
            <a:chOff x="243973" y="5725707"/>
            <a:chExt cx="1676880" cy="95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0A150114-54E0-4D72-A371-4B21A6E82400}"/>
                    </a:ext>
                  </a:extLst>
                </p14:cNvPr>
                <p14:cNvContentPartPr/>
                <p14:nvPr/>
              </p14:nvContentPartPr>
              <p14:xfrm>
                <a:off x="902773" y="5725707"/>
                <a:ext cx="880560" cy="4525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0A150114-54E0-4D72-A371-4B21A6E824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94133" y="5716707"/>
                  <a:ext cx="8982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91E32B9-905B-45C0-AA36-0D3E2B09DB8E}"/>
                    </a:ext>
                  </a:extLst>
                </p14:cNvPr>
                <p14:cNvContentPartPr/>
                <p14:nvPr/>
              </p14:nvContentPartPr>
              <p14:xfrm>
                <a:off x="243973" y="6376587"/>
                <a:ext cx="250920" cy="3013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91E32B9-905B-45C0-AA36-0D3E2B09DB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35333" y="6367947"/>
                  <a:ext cx="2685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841B4140-E98C-4DD1-A997-49F9D288E53F}"/>
                    </a:ext>
                  </a:extLst>
                </p14:cNvPr>
                <p14:cNvContentPartPr/>
                <p14:nvPr/>
              </p14:nvContentPartPr>
              <p14:xfrm>
                <a:off x="622693" y="6522387"/>
                <a:ext cx="66600" cy="1728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841B4140-E98C-4DD1-A997-49F9D288E53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4053" y="6513747"/>
                  <a:ext cx="84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F8AB6FE7-3E15-4574-B989-1C35C1A5495B}"/>
                    </a:ext>
                  </a:extLst>
                </p14:cNvPr>
                <p14:cNvContentPartPr/>
                <p14:nvPr/>
              </p14:nvContentPartPr>
              <p14:xfrm>
                <a:off x="850933" y="6273267"/>
                <a:ext cx="204840" cy="36900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F8AB6FE7-3E15-4574-B989-1C35C1A549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41933" y="6264267"/>
                  <a:ext cx="22248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7576A99B-FF0D-4D35-87F4-AB7692D59684}"/>
                    </a:ext>
                  </a:extLst>
                </p14:cNvPr>
                <p14:cNvContentPartPr/>
                <p14:nvPr/>
              </p14:nvContentPartPr>
              <p14:xfrm>
                <a:off x="930133" y="6449667"/>
                <a:ext cx="353880" cy="1850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7576A99B-FF0D-4D35-87F4-AB7692D596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1493" y="6440667"/>
                  <a:ext cx="3715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BE8E6E09-109C-42BC-8817-430648DDC87D}"/>
                    </a:ext>
                  </a:extLst>
                </p14:cNvPr>
                <p14:cNvContentPartPr/>
                <p14:nvPr/>
              </p14:nvContentPartPr>
              <p14:xfrm>
                <a:off x="1117333" y="6453267"/>
                <a:ext cx="109800" cy="21276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BE8E6E09-109C-42BC-8817-430648DDC87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8333" y="6444627"/>
                  <a:ext cx="127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C5CBE3D6-67EF-4F48-9D3E-61BBAB1D9BA4}"/>
                    </a:ext>
                  </a:extLst>
                </p14:cNvPr>
                <p14:cNvContentPartPr/>
                <p14:nvPr/>
              </p14:nvContentPartPr>
              <p14:xfrm>
                <a:off x="1308133" y="6317187"/>
                <a:ext cx="148320" cy="32688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C5CBE3D6-67EF-4F48-9D3E-61BBAB1D9B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299493" y="6308547"/>
                  <a:ext cx="1659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C5E5E13A-8C7D-48D7-8862-86CE9CDD6DBA}"/>
                    </a:ext>
                  </a:extLst>
                </p14:cNvPr>
                <p14:cNvContentPartPr/>
                <p14:nvPr/>
              </p14:nvContentPartPr>
              <p14:xfrm>
                <a:off x="1525933" y="6325827"/>
                <a:ext cx="394920" cy="31860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C5E5E13A-8C7D-48D7-8862-86CE9CDD6DB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17293" y="6317187"/>
                  <a:ext cx="41256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064E56F-2988-45B9-AE82-AE63590E8CF3}"/>
              </a:ext>
            </a:extLst>
          </p:cNvPr>
          <p:cNvGrpSpPr/>
          <p:nvPr/>
        </p:nvGrpSpPr>
        <p:grpSpPr>
          <a:xfrm>
            <a:off x="5632093" y="3581187"/>
            <a:ext cx="2035800" cy="99000"/>
            <a:chOff x="5632093" y="3581187"/>
            <a:chExt cx="2035800" cy="9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7F794771-9617-4C39-88A3-912FB26923A1}"/>
                    </a:ext>
                  </a:extLst>
                </p14:cNvPr>
                <p14:cNvContentPartPr/>
                <p14:nvPr/>
              </p14:nvContentPartPr>
              <p14:xfrm>
                <a:off x="5632093" y="3602067"/>
                <a:ext cx="2016720" cy="781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7F794771-9617-4C39-88A3-912FB26923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23093" y="3593427"/>
                  <a:ext cx="20343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3B0D593A-24E9-48AD-915F-1DA0D1B95FA8}"/>
                    </a:ext>
                  </a:extLst>
                </p14:cNvPr>
                <p14:cNvContentPartPr/>
                <p14:nvPr/>
              </p14:nvContentPartPr>
              <p14:xfrm>
                <a:off x="7630453" y="3581187"/>
                <a:ext cx="37440" cy="252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3B0D593A-24E9-48AD-915F-1DA0D1B95FA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621453" y="3572187"/>
                  <a:ext cx="550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125FE075-EA43-4740-8A71-F3FB3F9DF071}"/>
                  </a:ext>
                </a:extLst>
              </p14:cNvPr>
              <p14:cNvContentPartPr/>
              <p14:nvPr/>
            </p14:nvContentPartPr>
            <p14:xfrm>
              <a:off x="7449373" y="1649427"/>
              <a:ext cx="287640" cy="2937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125FE075-EA43-4740-8A71-F3FB3F9DF07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440373" y="1640787"/>
                <a:ext cx="3052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54373552-6F4B-442D-AAC7-A166F2ADE3B7}"/>
                  </a:ext>
                </a:extLst>
              </p14:cNvPr>
              <p14:cNvContentPartPr/>
              <p14:nvPr/>
            </p14:nvContentPartPr>
            <p14:xfrm>
              <a:off x="7802173" y="1621707"/>
              <a:ext cx="217440" cy="347760"/>
            </p14:xfrm>
          </p:contentPart>
        </mc:Choice>
        <mc:Fallback xmlns=""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54373552-6F4B-442D-AAC7-A166F2ADE3B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793533" y="1613067"/>
                <a:ext cx="235080" cy="365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2" name="Group 631">
            <a:extLst>
              <a:ext uri="{FF2B5EF4-FFF2-40B4-BE49-F238E27FC236}">
                <a16:creationId xmlns:a16="http://schemas.microsoft.com/office/drawing/2014/main" id="{4B3D8F6A-D70E-46EE-983B-3269A48F1865}"/>
              </a:ext>
            </a:extLst>
          </p:cNvPr>
          <p:cNvGrpSpPr/>
          <p:nvPr/>
        </p:nvGrpSpPr>
        <p:grpSpPr>
          <a:xfrm>
            <a:off x="8092693" y="1553307"/>
            <a:ext cx="301320" cy="411480"/>
            <a:chOff x="8092693" y="1553307"/>
            <a:chExt cx="301320" cy="41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C6760C39-3E5F-4A58-8CF2-A0D0F3AC756E}"/>
                    </a:ext>
                  </a:extLst>
                </p14:cNvPr>
                <p14:cNvContentPartPr/>
                <p14:nvPr/>
              </p14:nvContentPartPr>
              <p14:xfrm>
                <a:off x="8113933" y="1553307"/>
                <a:ext cx="221040" cy="41148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C6760C39-3E5F-4A58-8CF2-A0D0F3AC756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104933" y="1544307"/>
                  <a:ext cx="2386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1288B5C0-EDCA-449B-A569-2B3EDBE4E8D2}"/>
                    </a:ext>
                  </a:extLst>
                </p14:cNvPr>
                <p14:cNvContentPartPr/>
                <p14:nvPr/>
              </p14:nvContentPartPr>
              <p14:xfrm>
                <a:off x="8092693" y="1810707"/>
                <a:ext cx="301320" cy="295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1288B5C0-EDCA-449B-A569-2B3EDBE4E8D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84053" y="1801707"/>
                  <a:ext cx="3189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7724469F-43A4-433A-85B3-869F24545249}"/>
              </a:ext>
            </a:extLst>
          </p:cNvPr>
          <p:cNvGrpSpPr/>
          <p:nvPr/>
        </p:nvGrpSpPr>
        <p:grpSpPr>
          <a:xfrm>
            <a:off x="-37907" y="129147"/>
            <a:ext cx="6563880" cy="3693240"/>
            <a:chOff x="-37907" y="129147"/>
            <a:chExt cx="6563880" cy="369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BA1A232B-F99D-43DD-B862-E18C2CB311AE}"/>
                    </a:ext>
                  </a:extLst>
                </p14:cNvPr>
                <p14:cNvContentPartPr/>
                <p14:nvPr/>
              </p14:nvContentPartPr>
              <p14:xfrm>
                <a:off x="105373" y="2190147"/>
                <a:ext cx="232920" cy="241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BA1A232B-F99D-43DD-B862-E18C2CB311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733" y="2181507"/>
                  <a:ext cx="2505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5BEF3A3-EDD3-4BA1-B66E-E6C54CF1CE35}"/>
                    </a:ext>
                  </a:extLst>
                </p14:cNvPr>
                <p14:cNvContentPartPr/>
                <p14:nvPr/>
              </p14:nvContentPartPr>
              <p14:xfrm>
                <a:off x="390133" y="2407947"/>
                <a:ext cx="28800" cy="345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5BEF3A3-EDD3-4BA1-B66E-E6C54CF1CE3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1133" y="2398947"/>
                  <a:ext cx="46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5D35B05-CC43-4EAD-84A7-ED47A829D0B6}"/>
                    </a:ext>
                  </a:extLst>
                </p14:cNvPr>
                <p14:cNvContentPartPr/>
                <p14:nvPr/>
              </p14:nvContentPartPr>
              <p14:xfrm>
                <a:off x="981973" y="2133627"/>
                <a:ext cx="142200" cy="355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5D35B05-CC43-4EAD-84A7-ED47A829D0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2973" y="2124987"/>
                  <a:ext cx="1598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B8B3BD2-5604-49D7-B2D4-E1847B9C5CCB}"/>
                    </a:ext>
                  </a:extLst>
                </p14:cNvPr>
                <p14:cNvContentPartPr/>
                <p14:nvPr/>
              </p14:nvContentPartPr>
              <p14:xfrm>
                <a:off x="1157293" y="2185107"/>
                <a:ext cx="219600" cy="32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B8B3BD2-5604-49D7-B2D4-E1847B9C5CC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48653" y="2176107"/>
                  <a:ext cx="237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A3EDF6F-2131-4CF5-AC76-FF097BB6304A}"/>
                    </a:ext>
                  </a:extLst>
                </p14:cNvPr>
                <p14:cNvContentPartPr/>
                <p14:nvPr/>
              </p14:nvContentPartPr>
              <p14:xfrm>
                <a:off x="1234693" y="2216427"/>
                <a:ext cx="46080" cy="234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A3EDF6F-2131-4CF5-AC76-FF097BB6304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225693" y="2207427"/>
                  <a:ext cx="63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7D350C6-F0E6-40B6-BAC9-A224BAA7FDF0}"/>
                    </a:ext>
                  </a:extLst>
                </p14:cNvPr>
                <p14:cNvContentPartPr/>
                <p14:nvPr/>
              </p14:nvContentPartPr>
              <p14:xfrm>
                <a:off x="1419373" y="2129307"/>
                <a:ext cx="237960" cy="319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7D350C6-F0E6-40B6-BAC9-A224BAA7FDF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10373" y="2120307"/>
                  <a:ext cx="255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B2EE0DBD-D6D0-4B89-A787-3B8CF4EB8D3C}"/>
                    </a:ext>
                  </a:extLst>
                </p14:cNvPr>
                <p14:cNvContentPartPr/>
                <p14:nvPr/>
              </p14:nvContentPartPr>
              <p14:xfrm>
                <a:off x="1764973" y="2253147"/>
                <a:ext cx="97200" cy="18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B2EE0DBD-D6D0-4B89-A787-3B8CF4EB8D3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755973" y="2244507"/>
                  <a:ext cx="1148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BADF7F50-1AC6-4B50-92AE-343FB1FE3136}"/>
                    </a:ext>
                  </a:extLst>
                </p14:cNvPr>
                <p14:cNvContentPartPr/>
                <p14:nvPr/>
              </p14:nvContentPartPr>
              <p14:xfrm>
                <a:off x="1766413" y="2264307"/>
                <a:ext cx="199800" cy="615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BADF7F50-1AC6-4B50-92AE-343FB1FE313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57413" y="2255667"/>
                  <a:ext cx="2174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9498125-5A26-4DD5-BF04-D4CF55D89EF8}"/>
                    </a:ext>
                  </a:extLst>
                </p14:cNvPr>
                <p14:cNvContentPartPr/>
                <p14:nvPr/>
              </p14:nvContentPartPr>
              <p14:xfrm>
                <a:off x="2015893" y="2158107"/>
                <a:ext cx="151920" cy="2692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9498125-5A26-4DD5-BF04-D4CF55D89EF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7253" y="2149107"/>
                  <a:ext cx="169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1F1407E-3B05-414D-8C37-2C6D1F69D830}"/>
                    </a:ext>
                  </a:extLst>
                </p14:cNvPr>
                <p14:cNvContentPartPr/>
                <p14:nvPr/>
              </p14:nvContentPartPr>
              <p14:xfrm>
                <a:off x="2251333" y="2164587"/>
                <a:ext cx="170640" cy="218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1F1407E-3B05-414D-8C37-2C6D1F69D8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42693" y="2155587"/>
                  <a:ext cx="1882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5D57863A-CA5C-47EF-8AF9-D819967E8787}"/>
                    </a:ext>
                  </a:extLst>
                </p14:cNvPr>
                <p14:cNvContentPartPr/>
                <p14:nvPr/>
              </p14:nvContentPartPr>
              <p14:xfrm>
                <a:off x="2232973" y="2164587"/>
                <a:ext cx="158400" cy="273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5D57863A-CA5C-47EF-8AF9-D819967E878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24333" y="2155587"/>
                  <a:ext cx="1760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2203457-0189-4AA6-8D13-C3307C52A11E}"/>
                    </a:ext>
                  </a:extLst>
                </p14:cNvPr>
                <p14:cNvContentPartPr/>
                <p14:nvPr/>
              </p14:nvContentPartPr>
              <p14:xfrm>
                <a:off x="2256373" y="2150187"/>
                <a:ext cx="323640" cy="219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2203457-0189-4AA6-8D13-C3307C52A11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47733" y="2141547"/>
                  <a:ext cx="3412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BE18A640-3601-4043-B11D-FC4FD0EC802C}"/>
                    </a:ext>
                  </a:extLst>
                </p14:cNvPr>
                <p14:cNvContentPartPr/>
                <p14:nvPr/>
              </p14:nvContentPartPr>
              <p14:xfrm>
                <a:off x="2373733" y="2104107"/>
                <a:ext cx="404280" cy="3236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BE18A640-3601-4043-B11D-FC4FD0EC80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64733" y="2095467"/>
                  <a:ext cx="4219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79A581-CE2A-406E-B076-1FBD088DD0FA}"/>
                    </a:ext>
                  </a:extLst>
                </p14:cNvPr>
                <p14:cNvContentPartPr/>
                <p14:nvPr/>
              </p14:nvContentPartPr>
              <p14:xfrm>
                <a:off x="954613" y="2574987"/>
                <a:ext cx="268200" cy="499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79A581-CE2A-406E-B076-1FBD088DD0F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5613" y="2565987"/>
                  <a:ext cx="285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D1174301-86AE-4232-B084-8E1F5039FA4B}"/>
                    </a:ext>
                  </a:extLst>
                </p14:cNvPr>
                <p14:cNvContentPartPr/>
                <p14:nvPr/>
              </p14:nvContentPartPr>
              <p14:xfrm>
                <a:off x="1194373" y="2804667"/>
                <a:ext cx="265320" cy="6480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D1174301-86AE-4232-B084-8E1F5039FA4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5373" y="2796027"/>
                  <a:ext cx="2829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783D8E5-34A6-48CD-8484-CB0700BD7524}"/>
                    </a:ext>
                  </a:extLst>
                </p14:cNvPr>
                <p14:cNvContentPartPr/>
                <p14:nvPr/>
              </p14:nvContentPartPr>
              <p14:xfrm>
                <a:off x="1403533" y="2818707"/>
                <a:ext cx="144720" cy="1904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783D8E5-34A6-48CD-8484-CB0700BD75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394893" y="2810067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403C87B5-24CB-449B-B11C-F517B90543B2}"/>
                    </a:ext>
                  </a:extLst>
                </p14:cNvPr>
                <p14:cNvContentPartPr/>
                <p14:nvPr/>
              </p14:nvContentPartPr>
              <p14:xfrm>
                <a:off x="1552933" y="2604867"/>
                <a:ext cx="743040" cy="4359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403C87B5-24CB-449B-B11C-F517B90543B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43933" y="2595867"/>
                  <a:ext cx="7606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E166314A-512F-4C52-AA9E-85E1D0C7EF54}"/>
                    </a:ext>
                  </a:extLst>
                </p14:cNvPr>
                <p14:cNvContentPartPr/>
                <p14:nvPr/>
              </p14:nvContentPartPr>
              <p14:xfrm>
                <a:off x="2270413" y="2540067"/>
                <a:ext cx="555480" cy="40140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E166314A-512F-4C52-AA9E-85E1D0C7EF5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261413" y="2531067"/>
                  <a:ext cx="57312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939B10EC-4512-4676-940F-CE2AD725AEBA}"/>
                    </a:ext>
                  </a:extLst>
                </p14:cNvPr>
                <p14:cNvContentPartPr/>
                <p14:nvPr/>
              </p14:nvContentPartPr>
              <p14:xfrm>
                <a:off x="2745253" y="2616027"/>
                <a:ext cx="65520" cy="979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939B10EC-4512-4676-940F-CE2AD725AEB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736253" y="2607027"/>
                  <a:ext cx="831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7371E8E-0F74-4E1F-B23E-971B1CB82098}"/>
                    </a:ext>
                  </a:extLst>
                </p14:cNvPr>
                <p14:cNvContentPartPr/>
                <p14:nvPr/>
              </p14:nvContentPartPr>
              <p14:xfrm>
                <a:off x="2917693" y="2549787"/>
                <a:ext cx="508680" cy="3700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7371E8E-0F74-4E1F-B23E-971B1CB8209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908693" y="2541147"/>
                  <a:ext cx="52632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A544481-796E-4002-8A0B-0508B1E7C031}"/>
                    </a:ext>
                  </a:extLst>
                </p14:cNvPr>
                <p14:cNvContentPartPr/>
                <p14:nvPr/>
              </p14:nvContentPartPr>
              <p14:xfrm>
                <a:off x="494893" y="169827"/>
                <a:ext cx="147240" cy="244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A544481-796E-4002-8A0B-0508B1E7C0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6253" y="161187"/>
                  <a:ext cx="1648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9E8C89D-DF4A-4CDE-8DC3-6CCE9C8BB622}"/>
                    </a:ext>
                  </a:extLst>
                </p14:cNvPr>
                <p14:cNvContentPartPr/>
                <p14:nvPr/>
              </p14:nvContentPartPr>
              <p14:xfrm>
                <a:off x="727093" y="196827"/>
                <a:ext cx="140040" cy="192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9E8C89D-DF4A-4CDE-8DC3-6CCE9C8BB62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18093" y="188187"/>
                  <a:ext cx="157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87A9A18-050B-4C0D-8621-65AFB07B69DA}"/>
                    </a:ext>
                  </a:extLst>
                </p14:cNvPr>
                <p14:cNvContentPartPr/>
                <p14:nvPr/>
              </p14:nvContentPartPr>
              <p14:xfrm>
                <a:off x="722773" y="148227"/>
                <a:ext cx="135360" cy="9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87A9A18-050B-4C0D-8621-65AFB07B69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13773" y="139227"/>
                  <a:ext cx="1530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AE11C3-48D2-4719-87D8-F045F059E414}"/>
                    </a:ext>
                  </a:extLst>
                </p14:cNvPr>
                <p14:cNvContentPartPr/>
                <p14:nvPr/>
              </p14:nvContentPartPr>
              <p14:xfrm>
                <a:off x="742213" y="251547"/>
                <a:ext cx="141480" cy="17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AE11C3-48D2-4719-87D8-F045F059E41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3573" y="242547"/>
                  <a:ext cx="159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E9B4B12-A453-4F80-B3E2-C794AD6937AD}"/>
                    </a:ext>
                  </a:extLst>
                </p14:cNvPr>
                <p14:cNvContentPartPr/>
                <p14:nvPr/>
              </p14:nvContentPartPr>
              <p14:xfrm>
                <a:off x="875413" y="151467"/>
                <a:ext cx="248760" cy="246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E9B4B12-A453-4F80-B3E2-C794AD6937A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6773" y="142827"/>
                  <a:ext cx="266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19E18A-3AD3-497C-B418-82783386D541}"/>
                    </a:ext>
                  </a:extLst>
                </p14:cNvPr>
                <p14:cNvContentPartPr/>
                <p14:nvPr/>
              </p14:nvContentPartPr>
              <p14:xfrm>
                <a:off x="1025533" y="144627"/>
                <a:ext cx="177840" cy="214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19E18A-3AD3-497C-B418-82783386D54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6893" y="135627"/>
                  <a:ext cx="195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258D91-8D85-4FB9-A301-011F915D9637}"/>
                    </a:ext>
                  </a:extLst>
                </p14:cNvPr>
                <p14:cNvContentPartPr/>
                <p14:nvPr/>
              </p14:nvContentPartPr>
              <p14:xfrm>
                <a:off x="909973" y="481587"/>
                <a:ext cx="762120" cy="25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258D91-8D85-4FB9-A301-011F915D963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0973" y="472587"/>
                  <a:ext cx="779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CE310E-C170-4E21-ABD2-4BEAFAED0869}"/>
                    </a:ext>
                  </a:extLst>
                </p14:cNvPr>
                <p14:cNvContentPartPr/>
                <p14:nvPr/>
              </p14:nvContentPartPr>
              <p14:xfrm>
                <a:off x="1681093" y="353427"/>
                <a:ext cx="47880" cy="588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CE310E-C170-4E21-ABD2-4BEAFAED08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72453" y="344427"/>
                  <a:ext cx="655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9863A4C-89EF-4615-9B89-F927A6937821}"/>
                    </a:ext>
                  </a:extLst>
                </p14:cNvPr>
                <p14:cNvContentPartPr/>
                <p14:nvPr/>
              </p14:nvContentPartPr>
              <p14:xfrm>
                <a:off x="1528093" y="263787"/>
                <a:ext cx="1556640" cy="67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9863A4C-89EF-4615-9B89-F927A693782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519453" y="255147"/>
                  <a:ext cx="1574280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7C5CF34-45FA-4EF9-A5B4-C2E023994355}"/>
                    </a:ext>
                  </a:extLst>
                </p14:cNvPr>
                <p14:cNvContentPartPr/>
                <p14:nvPr/>
              </p14:nvContentPartPr>
              <p14:xfrm>
                <a:off x="2279773" y="435147"/>
                <a:ext cx="153720" cy="228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7C5CF34-45FA-4EF9-A5B4-C2E02399435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270773" y="426147"/>
                  <a:ext cx="171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890AE3-8C52-4003-B174-C82FDD7ABA2B}"/>
                    </a:ext>
                  </a:extLst>
                </p14:cNvPr>
                <p14:cNvContentPartPr/>
                <p14:nvPr/>
              </p14:nvContentPartPr>
              <p14:xfrm>
                <a:off x="2276893" y="531987"/>
                <a:ext cx="174240" cy="252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890AE3-8C52-4003-B174-C82FDD7ABA2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267893" y="522987"/>
                  <a:ext cx="1918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B45AADB-0EE6-491F-8CDC-22AA8EEA2D2E}"/>
                    </a:ext>
                  </a:extLst>
                </p14:cNvPr>
                <p14:cNvContentPartPr/>
                <p14:nvPr/>
              </p14:nvContentPartPr>
              <p14:xfrm>
                <a:off x="2040373" y="295827"/>
                <a:ext cx="44640" cy="612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B45AADB-0EE6-491F-8CDC-22AA8EEA2D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031373" y="287187"/>
                  <a:ext cx="6228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74C33CD-A660-4251-97BA-7B88D4A6A83E}"/>
                    </a:ext>
                  </a:extLst>
                </p14:cNvPr>
                <p14:cNvContentPartPr/>
                <p14:nvPr/>
              </p14:nvContentPartPr>
              <p14:xfrm>
                <a:off x="2658493" y="291507"/>
                <a:ext cx="29880" cy="528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74C33CD-A660-4251-97BA-7B88D4A6A83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649853" y="282507"/>
                  <a:ext cx="475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97050CD-751C-42DD-A532-DDEAEC1CF9CF}"/>
                    </a:ext>
                  </a:extLst>
                </p14:cNvPr>
                <p14:cNvContentPartPr/>
                <p14:nvPr/>
              </p14:nvContentPartPr>
              <p14:xfrm>
                <a:off x="2884213" y="332187"/>
                <a:ext cx="615240" cy="178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97050CD-751C-42DD-A532-DDEAEC1CF9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875213" y="323187"/>
                  <a:ext cx="632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40B8582-6FB0-4B10-B15F-4217C3A1E70C}"/>
                    </a:ext>
                  </a:extLst>
                </p14:cNvPr>
                <p14:cNvContentPartPr/>
                <p14:nvPr/>
              </p14:nvContentPartPr>
              <p14:xfrm>
                <a:off x="3482893" y="209787"/>
                <a:ext cx="48240" cy="676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40B8582-6FB0-4B10-B15F-4217C3A1E70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473893" y="201147"/>
                  <a:ext cx="6588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A46873-4BDD-451E-9045-97A7AEF2615C}"/>
                    </a:ext>
                  </a:extLst>
                </p14:cNvPr>
                <p14:cNvContentPartPr/>
                <p14:nvPr/>
              </p14:nvContentPartPr>
              <p14:xfrm>
                <a:off x="3448693" y="212667"/>
                <a:ext cx="1280520" cy="686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A46873-4BDD-451E-9045-97A7AEF2615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39693" y="204027"/>
                  <a:ext cx="1298160" cy="70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FBF91ED-13F5-4958-BB46-413569F98C4C}"/>
                    </a:ext>
                  </a:extLst>
                </p14:cNvPr>
                <p14:cNvContentPartPr/>
                <p14:nvPr/>
              </p14:nvContentPartPr>
              <p14:xfrm>
                <a:off x="3947653" y="301227"/>
                <a:ext cx="186120" cy="3394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FBF91ED-13F5-4958-BB46-413569F98C4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938653" y="292587"/>
                  <a:ext cx="2037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83E86E1-CE73-4770-BBAA-C144FFA9077D}"/>
                    </a:ext>
                  </a:extLst>
                </p14:cNvPr>
                <p14:cNvContentPartPr/>
                <p14:nvPr/>
              </p14:nvContentPartPr>
              <p14:xfrm>
                <a:off x="4299013" y="171267"/>
                <a:ext cx="51480" cy="696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83E86E1-CE73-4770-BBAA-C144FFA9077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290373" y="162627"/>
                  <a:ext cx="6912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64107D6-B5D1-46D8-93E7-0D126792259F}"/>
                    </a:ext>
                  </a:extLst>
                </p14:cNvPr>
                <p14:cNvContentPartPr/>
                <p14:nvPr/>
              </p14:nvContentPartPr>
              <p14:xfrm>
                <a:off x="4513933" y="273147"/>
                <a:ext cx="784080" cy="156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64107D6-B5D1-46D8-93E7-0D126792259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05293" y="264147"/>
                  <a:ext cx="801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C211A90-692F-4DEB-891B-D714C0DE9505}"/>
                    </a:ext>
                  </a:extLst>
                </p14:cNvPr>
                <p14:cNvContentPartPr/>
                <p14:nvPr/>
              </p14:nvContentPartPr>
              <p14:xfrm>
                <a:off x="5366413" y="177747"/>
                <a:ext cx="48960" cy="77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C211A90-692F-4DEB-891B-D714C0DE950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357773" y="169107"/>
                  <a:ext cx="6660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CDCEC90-F4C3-49E1-90E2-4E7C044BDDAB}"/>
                    </a:ext>
                  </a:extLst>
                </p14:cNvPr>
                <p14:cNvContentPartPr/>
                <p14:nvPr/>
              </p14:nvContentPartPr>
              <p14:xfrm>
                <a:off x="5239333" y="201147"/>
                <a:ext cx="1261440" cy="7185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CDCEC90-F4C3-49E1-90E2-4E7C044BDDA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30333" y="192507"/>
                  <a:ext cx="127908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4A2DF82-4F6B-40DA-A26E-09F6EE614F96}"/>
                    </a:ext>
                  </a:extLst>
                </p14:cNvPr>
                <p14:cNvContentPartPr/>
                <p14:nvPr/>
              </p14:nvContentPartPr>
              <p14:xfrm>
                <a:off x="5705533" y="368547"/>
                <a:ext cx="293040" cy="2498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4A2DF82-4F6B-40DA-A26E-09F6EE614F9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696893" y="359907"/>
                  <a:ext cx="3106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63BBE36F-4697-4D04-88CF-EDC60C46B94F}"/>
                    </a:ext>
                  </a:extLst>
                </p14:cNvPr>
                <p14:cNvContentPartPr/>
                <p14:nvPr/>
              </p14:nvContentPartPr>
              <p14:xfrm>
                <a:off x="5602933" y="141387"/>
                <a:ext cx="97560" cy="774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63BBE36F-4697-4D04-88CF-EDC60C46B94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94293" y="132747"/>
                  <a:ext cx="115200" cy="79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0969F25-864B-4617-B77B-5A68B3BF8871}"/>
                    </a:ext>
                  </a:extLst>
                </p14:cNvPr>
                <p14:cNvContentPartPr/>
                <p14:nvPr/>
              </p14:nvContentPartPr>
              <p14:xfrm>
                <a:off x="6169573" y="191787"/>
                <a:ext cx="18720" cy="76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0969F25-864B-4617-B77B-5A68B3BF887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160573" y="182787"/>
                  <a:ext cx="36360" cy="78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0CC14F5-C5BC-4702-A9B4-01F61BD226A9}"/>
                    </a:ext>
                  </a:extLst>
                </p14:cNvPr>
                <p14:cNvContentPartPr/>
                <p14:nvPr/>
              </p14:nvContentPartPr>
              <p14:xfrm>
                <a:off x="6243013" y="423987"/>
                <a:ext cx="184680" cy="3096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0CC14F5-C5BC-4702-A9B4-01F61BD226A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34373" y="415347"/>
                  <a:ext cx="20232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5C45289-4F38-4CB6-8B4C-D95624ACDE41}"/>
                    </a:ext>
                  </a:extLst>
                </p14:cNvPr>
                <p14:cNvContentPartPr/>
                <p14:nvPr/>
              </p14:nvContentPartPr>
              <p14:xfrm>
                <a:off x="5914693" y="436587"/>
                <a:ext cx="456840" cy="3801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05C45289-4F38-4CB6-8B4C-D95624ACDE4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905693" y="427587"/>
                  <a:ext cx="47448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42FFF73-581C-43EE-AB11-BCD8F1035D47}"/>
                    </a:ext>
                  </a:extLst>
                </p14:cNvPr>
                <p14:cNvContentPartPr/>
                <p14:nvPr/>
              </p14:nvContentPartPr>
              <p14:xfrm>
                <a:off x="4674853" y="538467"/>
                <a:ext cx="817200" cy="2638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42FFF73-581C-43EE-AB11-BCD8F1035D47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66213" y="529827"/>
                  <a:ext cx="834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62FE4BF-9751-4613-963E-008EE4B42308}"/>
                    </a:ext>
                  </a:extLst>
                </p14:cNvPr>
                <p14:cNvContentPartPr/>
                <p14:nvPr/>
              </p14:nvContentPartPr>
              <p14:xfrm>
                <a:off x="3721573" y="189627"/>
                <a:ext cx="63000" cy="708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62FE4BF-9751-4613-963E-008EE4B4230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12933" y="180627"/>
                  <a:ext cx="8064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D066E18-89D5-421C-9B84-BBE362F5B9FD}"/>
                    </a:ext>
                  </a:extLst>
                </p14:cNvPr>
                <p14:cNvContentPartPr/>
                <p14:nvPr/>
              </p14:nvContentPartPr>
              <p14:xfrm>
                <a:off x="2789893" y="587787"/>
                <a:ext cx="848520" cy="287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D066E18-89D5-421C-9B84-BBE362F5B9F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780893" y="579147"/>
                  <a:ext cx="866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FA2BC3A-956D-44C4-BA71-EA9A9385D9FD}"/>
                    </a:ext>
                  </a:extLst>
                </p14:cNvPr>
                <p14:cNvContentPartPr/>
                <p14:nvPr/>
              </p14:nvContentPartPr>
              <p14:xfrm>
                <a:off x="1754533" y="373947"/>
                <a:ext cx="298800" cy="426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FA2BC3A-956D-44C4-BA71-EA9A9385D9F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745893" y="364947"/>
                  <a:ext cx="31644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11B73A1-A2D2-46A9-8633-2DC32D9438B7}"/>
                    </a:ext>
                  </a:extLst>
                </p14:cNvPr>
                <p14:cNvContentPartPr/>
                <p14:nvPr/>
              </p14:nvContentPartPr>
              <p14:xfrm>
                <a:off x="1716733" y="454587"/>
                <a:ext cx="158400" cy="4305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11B73A1-A2D2-46A9-8633-2DC32D9438B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708093" y="445947"/>
                  <a:ext cx="17604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508E829-A93E-4ABF-8A3A-A632331C843E}"/>
                    </a:ext>
                  </a:extLst>
                </p14:cNvPr>
                <p14:cNvContentPartPr/>
                <p14:nvPr/>
              </p14:nvContentPartPr>
              <p14:xfrm>
                <a:off x="200413" y="1563747"/>
                <a:ext cx="448560" cy="12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508E829-A93E-4ABF-8A3A-A632331C843E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91773" y="1555107"/>
                  <a:ext cx="4662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6713825-9F56-4D9C-86AF-8620A0BE7339}"/>
                    </a:ext>
                  </a:extLst>
                </p14:cNvPr>
                <p14:cNvContentPartPr/>
                <p14:nvPr/>
              </p14:nvContentPartPr>
              <p14:xfrm>
                <a:off x="411013" y="1556547"/>
                <a:ext cx="90000" cy="254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6713825-9F56-4D9C-86AF-8620A0BE733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2013" y="1547547"/>
                  <a:ext cx="107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801E223-FFA9-4352-A9CA-4802AB177C89}"/>
                    </a:ext>
                  </a:extLst>
                </p14:cNvPr>
                <p14:cNvContentPartPr/>
                <p14:nvPr/>
              </p14:nvContentPartPr>
              <p14:xfrm>
                <a:off x="544933" y="1504347"/>
                <a:ext cx="369720" cy="25704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801E223-FFA9-4352-A9CA-4802AB177C8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35933" y="1495347"/>
                  <a:ext cx="387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555A41A-9AF4-4D95-ADD3-CED3A80A3E58}"/>
                    </a:ext>
                  </a:extLst>
                </p14:cNvPr>
                <p14:cNvContentPartPr/>
                <p14:nvPr/>
              </p14:nvContentPartPr>
              <p14:xfrm>
                <a:off x="859573" y="1478067"/>
                <a:ext cx="164880" cy="279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555A41A-9AF4-4D95-ADD3-CED3A80A3E58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50933" y="1469067"/>
                  <a:ext cx="1825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2202FFFE-4C19-49C4-BFE8-6619D1D1B621}"/>
                    </a:ext>
                  </a:extLst>
                </p14:cNvPr>
                <p14:cNvContentPartPr/>
                <p14:nvPr/>
              </p14:nvContentPartPr>
              <p14:xfrm>
                <a:off x="809173" y="1497507"/>
                <a:ext cx="670320" cy="272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2202FFFE-4C19-49C4-BFE8-6619D1D1B62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0533" y="1488507"/>
                  <a:ext cx="6879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1F7CB84-B4DE-4481-997A-D960B6FC67AD}"/>
                    </a:ext>
                  </a:extLst>
                </p14:cNvPr>
                <p14:cNvContentPartPr/>
                <p14:nvPr/>
              </p14:nvContentPartPr>
              <p14:xfrm>
                <a:off x="1286893" y="1502907"/>
                <a:ext cx="178560" cy="113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1F7CB84-B4DE-4481-997A-D960B6FC67A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278253" y="1493907"/>
                  <a:ext cx="196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EF20E47-B678-4888-96E6-31E80E21AA50}"/>
                    </a:ext>
                  </a:extLst>
                </p14:cNvPr>
                <p14:cNvContentPartPr/>
                <p14:nvPr/>
              </p14:nvContentPartPr>
              <p14:xfrm>
                <a:off x="1231093" y="1486707"/>
                <a:ext cx="639000" cy="285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EF20E47-B678-4888-96E6-31E80E21AA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222093" y="1478067"/>
                  <a:ext cx="65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20EFD4A-BDD4-4F3D-90AC-E48A7B090F07}"/>
                    </a:ext>
                  </a:extLst>
                </p14:cNvPr>
                <p14:cNvContentPartPr/>
                <p14:nvPr/>
              </p14:nvContentPartPr>
              <p14:xfrm>
                <a:off x="1936333" y="1543947"/>
                <a:ext cx="153360" cy="2098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20EFD4A-BDD4-4F3D-90AC-E48A7B090F0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927333" y="1535307"/>
                  <a:ext cx="171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26DF2BF-1053-4D86-839E-9AC82D6041A3}"/>
                    </a:ext>
                  </a:extLst>
                </p14:cNvPr>
                <p14:cNvContentPartPr/>
                <p14:nvPr/>
              </p14:nvContentPartPr>
              <p14:xfrm>
                <a:off x="1915453" y="1452867"/>
                <a:ext cx="270720" cy="1576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26DF2BF-1053-4D86-839E-9AC82D6041A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906813" y="1444227"/>
                  <a:ext cx="288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416155C-E6F1-4E10-9492-46DF3D51203C}"/>
                    </a:ext>
                  </a:extLst>
                </p14:cNvPr>
                <p14:cNvContentPartPr/>
                <p14:nvPr/>
              </p14:nvContentPartPr>
              <p14:xfrm>
                <a:off x="2295973" y="1460427"/>
                <a:ext cx="348120" cy="46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416155C-E6F1-4E10-9492-46DF3D51203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87333" y="1451427"/>
                  <a:ext cx="3657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B4AD4DE-1D34-40ED-B4AB-DDA90BC06AFE}"/>
                    </a:ext>
                  </a:extLst>
                </p14:cNvPr>
                <p14:cNvContentPartPr/>
                <p14:nvPr/>
              </p14:nvContentPartPr>
              <p14:xfrm>
                <a:off x="2522053" y="1525227"/>
                <a:ext cx="277200" cy="315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B4AD4DE-1D34-40ED-B4AB-DDA90BC06AF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513413" y="1516587"/>
                  <a:ext cx="2948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14E9ED3-FEFA-47C4-944B-D078CBDE5465}"/>
                    </a:ext>
                  </a:extLst>
                </p14:cNvPr>
                <p14:cNvContentPartPr/>
                <p14:nvPr/>
              </p14:nvContentPartPr>
              <p14:xfrm>
                <a:off x="2889613" y="1565907"/>
                <a:ext cx="223920" cy="235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14E9ED3-FEFA-47C4-944B-D078CBDE546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880973" y="1557267"/>
                  <a:ext cx="2415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4C9FE1B1-0B12-469F-9DEE-283D06ED0836}"/>
                    </a:ext>
                  </a:extLst>
                </p14:cNvPr>
                <p14:cNvContentPartPr/>
                <p14:nvPr/>
              </p14:nvContentPartPr>
              <p14:xfrm>
                <a:off x="2906893" y="1532787"/>
                <a:ext cx="228600" cy="107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4C9FE1B1-0B12-469F-9DEE-283D06ED083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97893" y="1524147"/>
                  <a:ext cx="2462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4FB2E5D-ABAC-46FB-8770-3679D757EB24}"/>
                    </a:ext>
                  </a:extLst>
                </p14:cNvPr>
                <p14:cNvContentPartPr/>
                <p14:nvPr/>
              </p14:nvContentPartPr>
              <p14:xfrm>
                <a:off x="2892133" y="1438827"/>
                <a:ext cx="473040" cy="3384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4FB2E5D-ABAC-46FB-8770-3679D757EB2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883493" y="1429827"/>
                  <a:ext cx="490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2B97FB6-0E20-4965-94DC-8406641B3EC5}"/>
                    </a:ext>
                  </a:extLst>
                </p14:cNvPr>
                <p14:cNvContentPartPr/>
                <p14:nvPr/>
              </p14:nvContentPartPr>
              <p14:xfrm>
                <a:off x="3135493" y="1459707"/>
                <a:ext cx="540720" cy="2970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2B97FB6-0E20-4965-94DC-8406641B3EC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126493" y="1451067"/>
                  <a:ext cx="55836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E58E0A9-1091-4176-AE24-BF5A55A70D83}"/>
                    </a:ext>
                  </a:extLst>
                </p14:cNvPr>
                <p14:cNvContentPartPr/>
                <p14:nvPr/>
              </p14:nvContentPartPr>
              <p14:xfrm>
                <a:off x="3566413" y="1351707"/>
                <a:ext cx="333720" cy="63108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E58E0A9-1091-4176-AE24-BF5A55A70D8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557773" y="1343067"/>
                  <a:ext cx="351360" cy="64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6803ADD0-CA0D-4733-97C0-4ADBA1D14A36}"/>
                    </a:ext>
                  </a:extLst>
                </p14:cNvPr>
                <p14:cNvContentPartPr/>
                <p14:nvPr/>
              </p14:nvContentPartPr>
              <p14:xfrm>
                <a:off x="2378773" y="897387"/>
                <a:ext cx="27360" cy="104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6803ADD0-CA0D-4733-97C0-4ADBA1D14A3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69773" y="888747"/>
                  <a:ext cx="45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4E28D91E-DE27-42E2-9086-CFBDA709B84B}"/>
                    </a:ext>
                  </a:extLst>
                </p14:cNvPr>
                <p14:cNvContentPartPr/>
                <p14:nvPr/>
              </p14:nvContentPartPr>
              <p14:xfrm>
                <a:off x="3933613" y="858147"/>
                <a:ext cx="4680" cy="61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4E28D91E-DE27-42E2-9086-CFBDA709B84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24973" y="849147"/>
                  <a:ext cx="22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CF6FF28C-EE7E-4624-B903-E03303B5054D}"/>
                    </a:ext>
                  </a:extLst>
                </p14:cNvPr>
                <p14:cNvContentPartPr/>
                <p14:nvPr/>
              </p14:nvContentPartPr>
              <p14:xfrm>
                <a:off x="5806693" y="925827"/>
                <a:ext cx="55800" cy="4039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CF6FF28C-EE7E-4624-B903-E03303B5054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798053" y="916827"/>
                  <a:ext cx="73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EBD74C5-C394-4E9E-B831-24EC910A19D5}"/>
                    </a:ext>
                  </a:extLst>
                </p14:cNvPr>
                <p14:cNvContentPartPr/>
                <p14:nvPr/>
              </p14:nvContentPartPr>
              <p14:xfrm>
                <a:off x="5671693" y="853827"/>
                <a:ext cx="363960" cy="1998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EBD74C5-C394-4E9E-B831-24EC910A19D5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663053" y="844827"/>
                  <a:ext cx="381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AAB239A3-D37F-433C-9756-88AF187DC1F5}"/>
                    </a:ext>
                  </a:extLst>
                </p14:cNvPr>
                <p14:cNvContentPartPr/>
                <p14:nvPr/>
              </p14:nvContentPartPr>
              <p14:xfrm>
                <a:off x="5436613" y="1353147"/>
                <a:ext cx="187560" cy="3841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AAB239A3-D37F-433C-9756-88AF187DC1F5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427613" y="1344507"/>
                  <a:ext cx="205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42CCE852-EC4B-483A-BD3A-10626AE7B8FA}"/>
                    </a:ext>
                  </a:extLst>
                </p14:cNvPr>
                <p14:cNvContentPartPr/>
                <p14:nvPr/>
              </p14:nvContentPartPr>
              <p14:xfrm>
                <a:off x="5655133" y="1379787"/>
                <a:ext cx="110160" cy="2440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42CCE852-EC4B-483A-BD3A-10626AE7B8FA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646493" y="1371147"/>
                  <a:ext cx="1278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A3F0CDC9-90C2-4A48-A886-49273ECCA300}"/>
                    </a:ext>
                  </a:extLst>
                </p14:cNvPr>
                <p14:cNvContentPartPr/>
                <p14:nvPr/>
              </p14:nvContentPartPr>
              <p14:xfrm>
                <a:off x="5795893" y="1277187"/>
                <a:ext cx="594000" cy="63504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A3F0CDC9-90C2-4A48-A886-49273ECCA30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86893" y="1268187"/>
                  <a:ext cx="61164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3BEDC71B-4C2F-45FA-BFAE-FFCD0618E9FC}"/>
                    </a:ext>
                  </a:extLst>
                </p14:cNvPr>
                <p14:cNvContentPartPr/>
                <p14:nvPr/>
              </p14:nvContentPartPr>
              <p14:xfrm>
                <a:off x="-37907" y="1256307"/>
                <a:ext cx="221760" cy="53136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3BEDC71B-4C2F-45FA-BFAE-FFCD0618E9FC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-46547" y="1247307"/>
                  <a:ext cx="2394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9FDA688-E6CB-428C-85CD-217978ACEE36}"/>
                    </a:ext>
                  </a:extLst>
                </p14:cNvPr>
                <p14:cNvContentPartPr/>
                <p14:nvPr/>
              </p14:nvContentPartPr>
              <p14:xfrm>
                <a:off x="153973" y="1507947"/>
                <a:ext cx="198000" cy="2322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9FDA688-E6CB-428C-85CD-217978ACEE3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45333" y="1499307"/>
                  <a:ext cx="215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B15D4B27-1892-4D64-9644-20F00D0D9CE7}"/>
                    </a:ext>
                  </a:extLst>
                </p14:cNvPr>
                <p14:cNvContentPartPr/>
                <p14:nvPr/>
              </p14:nvContentPartPr>
              <p14:xfrm>
                <a:off x="302293" y="1695507"/>
                <a:ext cx="61200" cy="82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B15D4B27-1892-4D64-9644-20F00D0D9CE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93653" y="1686867"/>
                  <a:ext cx="788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FB11241D-F73A-4F9E-BC5F-C0D3F879E1D9}"/>
                    </a:ext>
                  </a:extLst>
                </p14:cNvPr>
                <p14:cNvContentPartPr/>
                <p14:nvPr/>
              </p14:nvContentPartPr>
              <p14:xfrm>
                <a:off x="4607173" y="2304987"/>
                <a:ext cx="41040" cy="5612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FB11241D-F73A-4F9E-BC5F-C0D3F879E1D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598533" y="2296347"/>
                  <a:ext cx="5868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ACA5D00-DA80-4B75-B7D0-96886248ECD8}"/>
                    </a:ext>
                  </a:extLst>
                </p14:cNvPr>
                <p14:cNvContentPartPr/>
                <p14:nvPr/>
              </p14:nvContentPartPr>
              <p14:xfrm>
                <a:off x="4621933" y="2934987"/>
                <a:ext cx="103680" cy="932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ACA5D00-DA80-4B75-B7D0-96886248ECD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612933" y="2926347"/>
                  <a:ext cx="1213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A50A192-4F10-4A52-A763-D795178DEFF1}"/>
                    </a:ext>
                  </a:extLst>
                </p14:cNvPr>
                <p14:cNvContentPartPr/>
                <p14:nvPr/>
              </p14:nvContentPartPr>
              <p14:xfrm>
                <a:off x="4886893" y="2609187"/>
                <a:ext cx="146880" cy="201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A50A192-4F10-4A52-A763-D795178DEFF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878253" y="2600547"/>
                  <a:ext cx="1645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58002FC6-7C7B-4E22-9471-B058BAD4E816}"/>
                    </a:ext>
                  </a:extLst>
                </p14:cNvPr>
                <p14:cNvContentPartPr/>
                <p14:nvPr/>
              </p14:nvContentPartPr>
              <p14:xfrm>
                <a:off x="4881133" y="2637987"/>
                <a:ext cx="219600" cy="774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58002FC6-7C7B-4E22-9471-B058BAD4E81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4872493" y="2628987"/>
                  <a:ext cx="2372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95172C98-A554-4432-9E8D-8BAB71C246A7}"/>
                    </a:ext>
                  </a:extLst>
                </p14:cNvPr>
                <p14:cNvContentPartPr/>
                <p14:nvPr/>
              </p14:nvContentPartPr>
              <p14:xfrm>
                <a:off x="5171653" y="2501907"/>
                <a:ext cx="196200" cy="2152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95172C98-A554-4432-9E8D-8BAB71C246A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63013" y="2492907"/>
                  <a:ext cx="2138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F29A89B-8CD7-4456-9F56-44EC5BB49F73}"/>
                    </a:ext>
                  </a:extLst>
                </p14:cNvPr>
                <p14:cNvContentPartPr/>
                <p14:nvPr/>
              </p14:nvContentPartPr>
              <p14:xfrm>
                <a:off x="5347693" y="2457987"/>
                <a:ext cx="44280" cy="2826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F29A89B-8CD7-4456-9F56-44EC5BB49F7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339053" y="2449347"/>
                  <a:ext cx="61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CF7AFE9E-1A6C-454C-9D85-6445D4158685}"/>
                    </a:ext>
                  </a:extLst>
                </p14:cNvPr>
                <p14:cNvContentPartPr/>
                <p14:nvPr/>
              </p14:nvContentPartPr>
              <p14:xfrm>
                <a:off x="5463253" y="2340987"/>
                <a:ext cx="426960" cy="3859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CF7AFE9E-1A6C-454C-9D85-6445D4158685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454613" y="2332347"/>
                  <a:ext cx="4446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78EA0B2E-9545-4811-9D18-8033AC8FA1DA}"/>
                    </a:ext>
                  </a:extLst>
                </p14:cNvPr>
                <p14:cNvContentPartPr/>
                <p14:nvPr/>
              </p14:nvContentPartPr>
              <p14:xfrm>
                <a:off x="6117373" y="2264307"/>
                <a:ext cx="188640" cy="4291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78EA0B2E-9545-4811-9D18-8033AC8FA1D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108733" y="2255307"/>
                  <a:ext cx="20628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E5B38EAA-7417-4D39-9E74-380F16DB0011}"/>
                    </a:ext>
                  </a:extLst>
                </p14:cNvPr>
                <p14:cNvContentPartPr/>
                <p14:nvPr/>
              </p14:nvContentPartPr>
              <p14:xfrm>
                <a:off x="6342733" y="2554827"/>
                <a:ext cx="183240" cy="1684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E5B38EAA-7417-4D39-9E74-380F16DB001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334093" y="2546187"/>
                  <a:ext cx="2008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8DE916A-87AF-426E-B936-B209D39BD791}"/>
                    </a:ext>
                  </a:extLst>
                </p14:cNvPr>
                <p14:cNvContentPartPr/>
                <p14:nvPr/>
              </p14:nvContentPartPr>
              <p14:xfrm>
                <a:off x="3492253" y="2414067"/>
                <a:ext cx="158040" cy="4629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8DE916A-87AF-426E-B936-B209D39BD79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483253" y="2405067"/>
                  <a:ext cx="1756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15E7218-47E2-4890-B359-826161FFEEDF}"/>
                    </a:ext>
                  </a:extLst>
                </p14:cNvPr>
                <p14:cNvContentPartPr/>
                <p14:nvPr/>
              </p14:nvContentPartPr>
              <p14:xfrm>
                <a:off x="3672253" y="2508027"/>
                <a:ext cx="132120" cy="4428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15E7218-47E2-4890-B359-826161FFEED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3663253" y="2499027"/>
                  <a:ext cx="14976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17E86CAE-E376-405F-8990-062A0D2FBA11}"/>
                    </a:ext>
                  </a:extLst>
                </p14:cNvPr>
                <p14:cNvContentPartPr/>
                <p14:nvPr/>
              </p14:nvContentPartPr>
              <p14:xfrm>
                <a:off x="3734533" y="2544027"/>
                <a:ext cx="32760" cy="3074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17E86CAE-E376-405F-8990-062A0D2FBA11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3725533" y="2535027"/>
                  <a:ext cx="504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586CF1D7-8643-4B61-866C-799A96145B82}"/>
                    </a:ext>
                  </a:extLst>
                </p14:cNvPr>
                <p14:cNvContentPartPr/>
                <p14:nvPr/>
              </p14:nvContentPartPr>
              <p14:xfrm>
                <a:off x="3839293" y="2391387"/>
                <a:ext cx="171720" cy="42588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586CF1D7-8643-4B61-866C-799A96145B8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3830293" y="2382747"/>
                  <a:ext cx="1893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01ACCD8A-E029-4908-AE2B-844D29E07983}"/>
                    </a:ext>
                  </a:extLst>
                </p14:cNvPr>
                <p14:cNvContentPartPr/>
                <p14:nvPr/>
              </p14:nvContentPartPr>
              <p14:xfrm>
                <a:off x="4032973" y="2771547"/>
                <a:ext cx="15480" cy="176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01ACCD8A-E029-4908-AE2B-844D29E07983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4023973" y="2762547"/>
                  <a:ext cx="331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B4762798-471C-4CA9-9CCE-6C1A8CEE9623}"/>
                    </a:ext>
                  </a:extLst>
                </p14:cNvPr>
                <p14:cNvContentPartPr/>
                <p14:nvPr/>
              </p14:nvContentPartPr>
              <p14:xfrm>
                <a:off x="4117933" y="2384907"/>
                <a:ext cx="216360" cy="4114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B4762798-471C-4CA9-9CCE-6C1A8CEE962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4108933" y="2375907"/>
                  <a:ext cx="2340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E6F19945-9596-4D3D-8A76-97D38AF0AF57}"/>
                    </a:ext>
                  </a:extLst>
                </p14:cNvPr>
                <p14:cNvContentPartPr/>
                <p14:nvPr/>
              </p14:nvContentPartPr>
              <p14:xfrm>
                <a:off x="4350853" y="2672187"/>
                <a:ext cx="108000" cy="1213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E6F19945-9596-4D3D-8A76-97D38AF0AF5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4342213" y="2663187"/>
                  <a:ext cx="1256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7A57B2C6-5E2C-4850-9F0A-ABC58682A17E}"/>
                    </a:ext>
                  </a:extLst>
                </p14:cNvPr>
                <p14:cNvContentPartPr/>
                <p14:nvPr/>
              </p14:nvContentPartPr>
              <p14:xfrm>
                <a:off x="4465333" y="2655987"/>
                <a:ext cx="80280" cy="1144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7A57B2C6-5E2C-4850-9F0A-ABC58682A17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4456333" y="2647347"/>
                  <a:ext cx="97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FA14A7D-6903-4C27-99E1-6222A2FDEED6}"/>
                    </a:ext>
                  </a:extLst>
                </p14:cNvPr>
                <p14:cNvContentPartPr/>
                <p14:nvPr/>
              </p14:nvContentPartPr>
              <p14:xfrm>
                <a:off x="4442653" y="2496507"/>
                <a:ext cx="99720" cy="34128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FA14A7D-6903-4C27-99E1-6222A2FDEED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4433653" y="2487867"/>
                  <a:ext cx="1173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C1513642-0ACA-4C04-BE23-BB66935A680A}"/>
                    </a:ext>
                  </a:extLst>
                </p14:cNvPr>
                <p14:cNvContentPartPr/>
                <p14:nvPr/>
              </p14:nvContentPartPr>
              <p14:xfrm>
                <a:off x="4525093" y="2659947"/>
                <a:ext cx="147600" cy="446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C1513642-0ACA-4C04-BE23-BB66935A680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516093" y="2650947"/>
                  <a:ext cx="165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96F9A384-8283-418D-8258-A35552BBEBDD}"/>
                    </a:ext>
                  </a:extLst>
                </p14:cNvPr>
                <p14:cNvContentPartPr/>
                <p14:nvPr/>
              </p14:nvContentPartPr>
              <p14:xfrm>
                <a:off x="3166093" y="3053067"/>
                <a:ext cx="144360" cy="387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96F9A384-8283-418D-8258-A35552BBEBD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3157453" y="3044427"/>
                  <a:ext cx="1620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E16FBD7-CF1A-40B1-B4DE-A07317EB66D0}"/>
                    </a:ext>
                  </a:extLst>
                </p14:cNvPr>
                <p14:cNvContentPartPr/>
                <p14:nvPr/>
              </p14:nvContentPartPr>
              <p14:xfrm>
                <a:off x="3386053" y="3092667"/>
                <a:ext cx="169200" cy="3618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E16FBD7-CF1A-40B1-B4DE-A07317EB66D0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3377053" y="3084027"/>
                  <a:ext cx="18684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8E29E1B0-6220-41F3-8FEC-D266ED17BC4D}"/>
                    </a:ext>
                  </a:extLst>
                </p14:cNvPr>
                <p14:cNvContentPartPr/>
                <p14:nvPr/>
              </p14:nvContentPartPr>
              <p14:xfrm>
                <a:off x="3558853" y="3068547"/>
                <a:ext cx="268920" cy="34632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8E29E1B0-6220-41F3-8FEC-D266ED17BC4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550213" y="3059907"/>
                  <a:ext cx="2865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1C6E709B-D5FC-4941-BB65-81402CD1FF8F}"/>
                    </a:ext>
                  </a:extLst>
                </p14:cNvPr>
                <p14:cNvContentPartPr/>
                <p14:nvPr/>
              </p14:nvContentPartPr>
              <p14:xfrm>
                <a:off x="3873853" y="3240627"/>
                <a:ext cx="68400" cy="277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1C6E709B-D5FC-4941-BB65-81402CD1FF8F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865213" y="3231987"/>
                  <a:ext cx="86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B0EF2E61-3632-4C7A-9713-7AE6D957C0D2}"/>
                    </a:ext>
                  </a:extLst>
                </p14:cNvPr>
                <p14:cNvContentPartPr/>
                <p14:nvPr/>
              </p14:nvContentPartPr>
              <p14:xfrm>
                <a:off x="3846853" y="3248907"/>
                <a:ext cx="216720" cy="9288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B0EF2E61-3632-4C7A-9713-7AE6D957C0D2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838213" y="3240267"/>
                  <a:ext cx="234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5037F5FC-3ED8-4274-97A3-02F837A74C5F}"/>
                    </a:ext>
                  </a:extLst>
                </p14:cNvPr>
                <p14:cNvContentPartPr/>
                <p14:nvPr/>
              </p14:nvContentPartPr>
              <p14:xfrm>
                <a:off x="4061773" y="3076467"/>
                <a:ext cx="122400" cy="30960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5037F5FC-3ED8-4274-97A3-02F837A74C5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053133" y="3067827"/>
                  <a:ext cx="140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A47DADAA-FD89-4A80-9DF3-1380A2791517}"/>
                    </a:ext>
                  </a:extLst>
                </p14:cNvPr>
                <p14:cNvContentPartPr/>
                <p14:nvPr/>
              </p14:nvContentPartPr>
              <p14:xfrm>
                <a:off x="4193533" y="3093027"/>
                <a:ext cx="194040" cy="293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A47DADAA-FD89-4A80-9DF3-1380A279151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184893" y="3084027"/>
                  <a:ext cx="2116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F11A2A80-4632-4A1D-8111-19CCA2DD44CD}"/>
                    </a:ext>
                  </a:extLst>
                </p14:cNvPr>
                <p14:cNvContentPartPr/>
                <p14:nvPr/>
              </p14:nvContentPartPr>
              <p14:xfrm>
                <a:off x="4419973" y="3033987"/>
                <a:ext cx="245520" cy="33804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F11A2A80-4632-4A1D-8111-19CCA2DD44C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411333" y="3025347"/>
                  <a:ext cx="263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9A2330DA-CB41-46C4-A93A-F4DBCB07758E}"/>
                    </a:ext>
                  </a:extLst>
                </p14:cNvPr>
                <p14:cNvContentPartPr/>
                <p14:nvPr/>
              </p14:nvContentPartPr>
              <p14:xfrm>
                <a:off x="4718053" y="3240987"/>
                <a:ext cx="4320" cy="1260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9A2330DA-CB41-46C4-A93A-F4DBCB07758E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09053" y="3231987"/>
                  <a:ext cx="21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DEDF2941-0520-4F26-BC62-2E660407116E}"/>
                    </a:ext>
                  </a:extLst>
                </p14:cNvPr>
                <p14:cNvContentPartPr/>
                <p14:nvPr/>
              </p14:nvContentPartPr>
              <p14:xfrm>
                <a:off x="4785013" y="3031467"/>
                <a:ext cx="258840" cy="2746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DEDF2941-0520-4F26-BC62-2E660407116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776373" y="3022467"/>
                  <a:ext cx="276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E8DB590-A688-41FF-AAF5-E06E49256CE2}"/>
                    </a:ext>
                  </a:extLst>
                </p14:cNvPr>
                <p14:cNvContentPartPr/>
                <p14:nvPr/>
              </p14:nvContentPartPr>
              <p14:xfrm>
                <a:off x="5059693" y="3126867"/>
                <a:ext cx="219600" cy="1404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E8DB590-A688-41FF-AAF5-E06E49256CE2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5050693" y="3117867"/>
                  <a:ext cx="237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AAA1D84A-DD44-4F12-BD29-E5AB7DD65AC5}"/>
                    </a:ext>
                  </a:extLst>
                </p14:cNvPr>
                <p14:cNvContentPartPr/>
                <p14:nvPr/>
              </p14:nvContentPartPr>
              <p14:xfrm>
                <a:off x="5249773" y="3107787"/>
                <a:ext cx="155520" cy="15588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AAA1D84A-DD44-4F12-BD29-E5AB7DD65AC5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240773" y="3098787"/>
                  <a:ext cx="1731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BBEB3FA3-49AD-4B62-8F15-6E2856792322}"/>
                    </a:ext>
                  </a:extLst>
                </p14:cNvPr>
                <p14:cNvContentPartPr/>
                <p14:nvPr/>
              </p14:nvContentPartPr>
              <p14:xfrm>
                <a:off x="5233573" y="2942187"/>
                <a:ext cx="236880" cy="38592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BBEB3FA3-49AD-4B62-8F15-6E285679232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224933" y="2933547"/>
                  <a:ext cx="2545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17279AF-668A-4D96-8E79-FB965D9BD3F3}"/>
                    </a:ext>
                  </a:extLst>
                </p14:cNvPr>
                <p14:cNvContentPartPr/>
                <p14:nvPr/>
              </p14:nvContentPartPr>
              <p14:xfrm>
                <a:off x="5472613" y="3073947"/>
                <a:ext cx="250560" cy="259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17279AF-668A-4D96-8E79-FB965D9BD3F3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463613" y="3065307"/>
                  <a:ext cx="268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133A88C2-3DEC-433D-B983-6365A9380A2E}"/>
                    </a:ext>
                  </a:extLst>
                </p14:cNvPr>
                <p14:cNvContentPartPr/>
                <p14:nvPr/>
              </p14:nvContentPartPr>
              <p14:xfrm>
                <a:off x="960373" y="3374907"/>
                <a:ext cx="1002240" cy="4474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133A88C2-3DEC-433D-B983-6365A9380A2E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51373" y="3366267"/>
                  <a:ext cx="10198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69376207-2813-4C9C-895F-538660BEDD95}"/>
                    </a:ext>
                  </a:extLst>
                </p14:cNvPr>
                <p14:cNvContentPartPr/>
                <p14:nvPr/>
              </p14:nvContentPartPr>
              <p14:xfrm>
                <a:off x="2441413" y="155427"/>
                <a:ext cx="199800" cy="3157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69376207-2813-4C9C-895F-538660BEDD95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432773" y="146427"/>
                  <a:ext cx="217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B3BBAAF0-DE70-47E0-8929-270FBEDC7762}"/>
                    </a:ext>
                  </a:extLst>
                </p14:cNvPr>
                <p14:cNvContentPartPr/>
                <p14:nvPr/>
              </p14:nvContentPartPr>
              <p14:xfrm>
                <a:off x="4135213" y="129147"/>
                <a:ext cx="193680" cy="19404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B3BBAAF0-DE70-47E0-8929-270FBEDC7762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126213" y="120147"/>
                  <a:ext cx="211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D877DEC8-8F3D-4CD8-8591-3AABB71B322E}"/>
                    </a:ext>
                  </a:extLst>
                </p14:cNvPr>
                <p14:cNvContentPartPr/>
                <p14:nvPr/>
              </p14:nvContentPartPr>
              <p14:xfrm>
                <a:off x="5994973" y="166227"/>
                <a:ext cx="158400" cy="2066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D877DEC8-8F3D-4CD8-8591-3AABB71B322E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85973" y="157587"/>
                  <a:ext cx="1760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87C3B94C-E8EC-4B2A-9B37-65589B41BC25}"/>
                    </a:ext>
                  </a:extLst>
                </p14:cNvPr>
                <p14:cNvContentPartPr/>
                <p14:nvPr/>
              </p14:nvContentPartPr>
              <p14:xfrm>
                <a:off x="5326813" y="963267"/>
                <a:ext cx="773280" cy="6836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87C3B94C-E8EC-4B2A-9B37-65589B41BC25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318173" y="954627"/>
                  <a:ext cx="79092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2A4BCF22-D3BD-4AE4-B803-0A88E5C91D66}"/>
                    </a:ext>
                  </a:extLst>
                </p14:cNvPr>
                <p14:cNvContentPartPr/>
                <p14:nvPr/>
              </p14:nvContentPartPr>
              <p14:xfrm>
                <a:off x="4137013" y="812787"/>
                <a:ext cx="153000" cy="60480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2A4BCF22-D3BD-4AE4-B803-0A88E5C91D66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128373" y="804147"/>
                  <a:ext cx="17064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076971FF-0802-4CF1-A098-D5B44C7E189B}"/>
                    </a:ext>
                  </a:extLst>
                </p14:cNvPr>
                <p14:cNvContentPartPr/>
                <p14:nvPr/>
              </p14:nvContentPartPr>
              <p14:xfrm>
                <a:off x="4090933" y="762027"/>
                <a:ext cx="403200" cy="24228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076971FF-0802-4CF1-A098-D5B44C7E189B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081933" y="753387"/>
                  <a:ext cx="4208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652102FF-3BD0-4D9B-BD61-A768E8C6587B}"/>
                    </a:ext>
                  </a:extLst>
                </p14:cNvPr>
                <p14:cNvContentPartPr/>
                <p14:nvPr/>
              </p14:nvContentPartPr>
              <p14:xfrm>
                <a:off x="4224133" y="1228587"/>
                <a:ext cx="186480" cy="338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652102FF-3BD0-4D9B-BD61-A768E8C6587B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215133" y="1219947"/>
                  <a:ext cx="2041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9E6E3791-6405-4190-9B83-0B4D798966C2}"/>
                    </a:ext>
                  </a:extLst>
                </p14:cNvPr>
                <p14:cNvContentPartPr/>
                <p14:nvPr/>
              </p14:nvContentPartPr>
              <p14:xfrm>
                <a:off x="4417453" y="1263147"/>
                <a:ext cx="996480" cy="6919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9E6E3791-6405-4190-9B83-0B4D798966C2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408453" y="1254507"/>
                  <a:ext cx="1014120" cy="70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874CD6E1-131B-4404-BB5A-1C5A999175D4}"/>
                    </a:ext>
                  </a:extLst>
                </p14:cNvPr>
                <p14:cNvContentPartPr/>
                <p14:nvPr/>
              </p14:nvContentPartPr>
              <p14:xfrm>
                <a:off x="4076893" y="1174227"/>
                <a:ext cx="595800" cy="31608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874CD6E1-131B-4404-BB5A-1C5A999175D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067893" y="1165227"/>
                  <a:ext cx="6134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C7E43D84-7F30-4A98-92DA-34CFE3D90B57}"/>
                    </a:ext>
                  </a:extLst>
                </p14:cNvPr>
                <p14:cNvContentPartPr/>
                <p14:nvPr/>
              </p14:nvContentPartPr>
              <p14:xfrm>
                <a:off x="2590813" y="852387"/>
                <a:ext cx="27360" cy="35280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C7E43D84-7F30-4A98-92DA-34CFE3D90B57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581813" y="843387"/>
                  <a:ext cx="450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41D6995-0253-4CFC-B850-D71E100B2D75}"/>
                    </a:ext>
                  </a:extLst>
                </p14:cNvPr>
                <p14:cNvContentPartPr/>
                <p14:nvPr/>
              </p14:nvContentPartPr>
              <p14:xfrm>
                <a:off x="2550133" y="774627"/>
                <a:ext cx="203040" cy="27468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41D6995-0253-4CFC-B850-D71E100B2D75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541493" y="765627"/>
                  <a:ext cx="2206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FEE668AA-8C69-472C-A1A8-D2F74B4E66DB}"/>
                    </a:ext>
                  </a:extLst>
                </p14:cNvPr>
                <p14:cNvContentPartPr/>
                <p14:nvPr/>
              </p14:nvContentPartPr>
              <p14:xfrm>
                <a:off x="2461573" y="1069467"/>
                <a:ext cx="162360" cy="34308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FEE668AA-8C69-472C-A1A8-D2F74B4E66D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452573" y="1060467"/>
                  <a:ext cx="1800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796E3889-3BCE-43B4-916E-3853A41EFF5E}"/>
                    </a:ext>
                  </a:extLst>
                </p14:cNvPr>
                <p14:cNvContentPartPr/>
                <p14:nvPr/>
              </p14:nvContentPartPr>
              <p14:xfrm>
                <a:off x="2670733" y="1081707"/>
                <a:ext cx="178200" cy="26676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796E3889-3BCE-43B4-916E-3853A41EFF5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662093" y="1072707"/>
                  <a:ext cx="195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20B77193-853B-4B14-A3F9-0CD2E6BBCE72}"/>
                    </a:ext>
                  </a:extLst>
                </p14:cNvPr>
                <p14:cNvContentPartPr/>
                <p14:nvPr/>
              </p14:nvContentPartPr>
              <p14:xfrm>
                <a:off x="2867293" y="1036707"/>
                <a:ext cx="376560" cy="511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20B77193-853B-4B14-A3F9-0CD2E6BBCE7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858293" y="1028067"/>
                  <a:ext cx="39420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B9DF87F-E62A-4EE2-BF60-14795D2F9261}"/>
                    </a:ext>
                  </a:extLst>
                </p14:cNvPr>
                <p14:cNvContentPartPr/>
                <p14:nvPr/>
              </p14:nvContentPartPr>
              <p14:xfrm>
                <a:off x="2543293" y="764187"/>
                <a:ext cx="74520" cy="9144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B9DF87F-E62A-4EE2-BF60-14795D2F926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534653" y="755187"/>
                  <a:ext cx="92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85128183-3892-426B-8341-4DD338F512B5}"/>
                    </a:ext>
                  </a:extLst>
                </p14:cNvPr>
                <p14:cNvContentPartPr/>
                <p14:nvPr/>
              </p14:nvContentPartPr>
              <p14:xfrm>
                <a:off x="1740853" y="756987"/>
                <a:ext cx="363600" cy="16344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85128183-3892-426B-8341-4DD338F512B5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731853" y="747987"/>
                  <a:ext cx="3812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3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3BAD07E3-DEAE-4EA5-A957-3D9B4FF8CEEE}"/>
                  </a:ext>
                </a:extLst>
              </p14:cNvPr>
              <p14:cNvContentPartPr/>
              <p14:nvPr/>
            </p14:nvContentPartPr>
            <p14:xfrm>
              <a:off x="7459813" y="2180427"/>
              <a:ext cx="1360440" cy="11880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3BAD07E3-DEAE-4EA5-A957-3D9B4FF8CEEE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7450813" y="2171787"/>
                <a:ext cx="1378080" cy="1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103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8BC1304A-9FF7-42E4-9417-3EB1AC2CB7F1}"/>
                  </a:ext>
                </a:extLst>
              </p14:cNvPr>
              <p14:cNvContentPartPr/>
              <p14:nvPr/>
            </p14:nvContentPartPr>
            <p14:xfrm>
              <a:off x="-278747" y="1606400"/>
              <a:ext cx="360" cy="3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8BC1304A-9FF7-42E4-9417-3EB1AC2CB7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7387" y="15974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6F4701AC-D565-4E9A-BF0B-A637DA7DE367}"/>
                  </a:ext>
                </a:extLst>
              </p14:cNvPr>
              <p14:cNvContentPartPr/>
              <p14:nvPr/>
            </p14:nvContentPartPr>
            <p14:xfrm>
              <a:off x="1348093" y="900080"/>
              <a:ext cx="582120" cy="50976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6F4701AC-D565-4E9A-BF0B-A637DA7DE3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9453" y="891080"/>
                <a:ext cx="59976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134E5AD4-E61C-4A5E-8AF2-0469C89399AF}"/>
                  </a:ext>
                </a:extLst>
              </p14:cNvPr>
              <p14:cNvContentPartPr/>
              <p14:nvPr/>
            </p14:nvContentPartPr>
            <p14:xfrm>
              <a:off x="1518733" y="911600"/>
              <a:ext cx="550080" cy="7524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134E5AD4-E61C-4A5E-8AF2-0469C89399A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0093" y="902600"/>
                <a:ext cx="567720" cy="77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44D4AA6B-1BDB-4D58-8F5C-2FBBF1E87351}"/>
                  </a:ext>
                </a:extLst>
              </p14:cNvPr>
              <p14:cNvContentPartPr/>
              <p14:nvPr/>
            </p14:nvContentPartPr>
            <p14:xfrm>
              <a:off x="134893" y="622880"/>
              <a:ext cx="364680" cy="89712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44D4AA6B-1BDB-4D58-8F5C-2FBBF1E873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6253" y="613880"/>
                <a:ext cx="382320" cy="91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1" name="Group 400">
            <a:extLst>
              <a:ext uri="{FF2B5EF4-FFF2-40B4-BE49-F238E27FC236}">
                <a16:creationId xmlns:a16="http://schemas.microsoft.com/office/drawing/2014/main" id="{F10DD0E0-4DEC-46C1-97E5-70A1BDFEDD9D}"/>
              </a:ext>
            </a:extLst>
          </p:cNvPr>
          <p:cNvGrpSpPr/>
          <p:nvPr/>
        </p:nvGrpSpPr>
        <p:grpSpPr>
          <a:xfrm>
            <a:off x="1451053" y="823760"/>
            <a:ext cx="1008000" cy="825840"/>
            <a:chOff x="1451053" y="823760"/>
            <a:chExt cx="10080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DFB8F02-CFCD-4524-B8FC-E5F991C802B2}"/>
                    </a:ext>
                  </a:extLst>
                </p14:cNvPr>
                <p14:cNvContentPartPr/>
                <p14:nvPr/>
              </p14:nvContentPartPr>
              <p14:xfrm>
                <a:off x="1559413" y="900080"/>
                <a:ext cx="48960" cy="19692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DFB8F02-CFCD-4524-B8FC-E5F991C802B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0773" y="891080"/>
                  <a:ext cx="66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A5373780-0E70-4C10-8507-B0284D3E5F21}"/>
                    </a:ext>
                  </a:extLst>
                </p14:cNvPr>
                <p14:cNvContentPartPr/>
                <p14:nvPr/>
              </p14:nvContentPartPr>
              <p14:xfrm>
                <a:off x="1451053" y="823760"/>
                <a:ext cx="321840" cy="37836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A5373780-0E70-4C10-8507-B0284D3E5F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2053" y="815120"/>
                  <a:ext cx="3394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E45E42D0-9844-45C5-9FA3-DDBAB0F56983}"/>
                    </a:ext>
                  </a:extLst>
                </p14:cNvPr>
                <p14:cNvContentPartPr/>
                <p14:nvPr/>
              </p14:nvContentPartPr>
              <p14:xfrm>
                <a:off x="2074213" y="1341800"/>
                <a:ext cx="203760" cy="2127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E45E42D0-9844-45C5-9FA3-DDBAB0F569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5573" y="1332800"/>
                  <a:ext cx="221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0479FB4-E33B-449F-A586-24ACB89E02D2}"/>
                    </a:ext>
                  </a:extLst>
                </p14:cNvPr>
                <p14:cNvContentPartPr/>
                <p14:nvPr/>
              </p14:nvContentPartPr>
              <p14:xfrm>
                <a:off x="1903213" y="1210760"/>
                <a:ext cx="555840" cy="438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0479FB4-E33B-449F-A586-24ACB89E02D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94213" y="1202120"/>
                  <a:ext cx="573480" cy="45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6D43844C-4D6D-41F2-BA0B-A29EDC159583}"/>
              </a:ext>
            </a:extLst>
          </p:cNvPr>
          <p:cNvGrpSpPr/>
          <p:nvPr/>
        </p:nvGrpSpPr>
        <p:grpSpPr>
          <a:xfrm>
            <a:off x="-167147" y="310760"/>
            <a:ext cx="637920" cy="695880"/>
            <a:chOff x="-167147" y="310760"/>
            <a:chExt cx="637920" cy="69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0F977BB-23A3-49F5-A9FA-43287A166123}"/>
                    </a:ext>
                  </a:extLst>
                </p14:cNvPr>
                <p14:cNvContentPartPr/>
                <p14:nvPr/>
              </p14:nvContentPartPr>
              <p14:xfrm>
                <a:off x="25813" y="500480"/>
                <a:ext cx="195120" cy="31392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0F977BB-23A3-49F5-A9FA-43287A16612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173" y="491480"/>
                  <a:ext cx="212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CE723F57-82DF-4FF9-A225-7B54B058ACA8}"/>
                    </a:ext>
                  </a:extLst>
                </p14:cNvPr>
                <p14:cNvContentPartPr/>
                <p14:nvPr/>
              </p14:nvContentPartPr>
              <p14:xfrm>
                <a:off x="-167147" y="310760"/>
                <a:ext cx="637920" cy="69588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CE723F57-82DF-4FF9-A225-7B54B058AC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-176147" y="301760"/>
                  <a:ext cx="655560" cy="71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99CAADC7-D180-4E0F-A358-C2448810C5E7}"/>
              </a:ext>
            </a:extLst>
          </p:cNvPr>
          <p:cNvGrpSpPr/>
          <p:nvPr/>
        </p:nvGrpSpPr>
        <p:grpSpPr>
          <a:xfrm>
            <a:off x="6694813" y="-111707"/>
            <a:ext cx="2639520" cy="985307"/>
            <a:chOff x="6694813" y="-111707"/>
            <a:chExt cx="2639520" cy="9853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B0894F68-9681-48FA-90CE-47710619C08A}"/>
                    </a:ext>
                  </a:extLst>
                </p14:cNvPr>
                <p14:cNvContentPartPr/>
                <p14:nvPr/>
              </p14:nvContentPartPr>
              <p14:xfrm>
                <a:off x="7405453" y="19707"/>
                <a:ext cx="181080" cy="3099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B0894F68-9681-48FA-90CE-47710619C0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96453" y="11067"/>
                  <a:ext cx="1987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E01BD0EC-334B-48DF-9CEA-527915633D10}"/>
                    </a:ext>
                  </a:extLst>
                </p14:cNvPr>
                <p14:cNvContentPartPr/>
                <p14:nvPr/>
              </p14:nvContentPartPr>
              <p14:xfrm>
                <a:off x="7701013" y="67227"/>
                <a:ext cx="88560" cy="2271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E01BD0EC-334B-48DF-9CEA-527915633D1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92373" y="58227"/>
                  <a:ext cx="106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F3E15408-7395-4650-A9E5-FA12CF55131E}"/>
                    </a:ext>
                  </a:extLst>
                </p14:cNvPr>
                <p14:cNvContentPartPr/>
                <p14:nvPr/>
              </p14:nvContentPartPr>
              <p14:xfrm>
                <a:off x="7670413" y="75147"/>
                <a:ext cx="222480" cy="1306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F3E15408-7395-4650-A9E5-FA12CF5513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61773" y="66147"/>
                  <a:ext cx="240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1D67D7A-28A9-4A56-86B4-A8928D266DAE}"/>
                    </a:ext>
                  </a:extLst>
                </p14:cNvPr>
                <p14:cNvContentPartPr/>
                <p14:nvPr/>
              </p14:nvContentPartPr>
              <p14:xfrm>
                <a:off x="7908013" y="60387"/>
                <a:ext cx="108000" cy="2091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1D67D7A-28A9-4A56-86B4-A8928D266DA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99013" y="51387"/>
                  <a:ext cx="125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C4994204-1E75-4122-8971-4954AD782D83}"/>
                    </a:ext>
                  </a:extLst>
                </p14:cNvPr>
                <p14:cNvContentPartPr/>
                <p14:nvPr/>
              </p14:nvContentPartPr>
              <p14:xfrm>
                <a:off x="7895413" y="151107"/>
                <a:ext cx="181080" cy="4104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C4994204-1E75-4122-8971-4954AD782D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86773" y="142107"/>
                  <a:ext cx="198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94D0D26-5B0E-4E52-A81A-04285FDE5F36}"/>
                    </a:ext>
                  </a:extLst>
                </p14:cNvPr>
                <p14:cNvContentPartPr/>
                <p14:nvPr/>
              </p14:nvContentPartPr>
              <p14:xfrm>
                <a:off x="8113213" y="37347"/>
                <a:ext cx="150480" cy="2325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94D0D26-5B0E-4E52-A81A-04285FDE5F3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04573" y="28707"/>
                  <a:ext cx="168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35A70E0C-4D99-4DAA-AF6A-798C501F51D1}"/>
                    </a:ext>
                  </a:extLst>
                </p14:cNvPr>
                <p14:cNvContentPartPr/>
                <p14:nvPr/>
              </p14:nvContentPartPr>
              <p14:xfrm>
                <a:off x="8364493" y="96387"/>
                <a:ext cx="181800" cy="900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35A70E0C-4D99-4DAA-AF6A-798C501F51D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355853" y="87387"/>
                  <a:ext cx="199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B920E64B-55AB-4C97-B217-78FD4DCE369E}"/>
                    </a:ext>
                  </a:extLst>
                </p14:cNvPr>
                <p14:cNvContentPartPr/>
                <p14:nvPr/>
              </p14:nvContentPartPr>
              <p14:xfrm>
                <a:off x="8589133" y="-15933"/>
                <a:ext cx="174600" cy="32940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B920E64B-55AB-4C97-B217-78FD4DCE36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80133" y="-24573"/>
                  <a:ext cx="19224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B005DCDC-75ED-4E64-87A4-42A5303BB03B}"/>
                    </a:ext>
                  </a:extLst>
                </p14:cNvPr>
                <p14:cNvContentPartPr/>
                <p14:nvPr/>
              </p14:nvContentPartPr>
              <p14:xfrm>
                <a:off x="8796133" y="-111707"/>
                <a:ext cx="538200" cy="53208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B005DCDC-75ED-4E64-87A4-42A5303BB0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87493" y="-120347"/>
                  <a:ext cx="55584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EB34BD72-C89D-44DE-BDF3-44853FAE6B1F}"/>
                    </a:ext>
                  </a:extLst>
                </p14:cNvPr>
                <p14:cNvContentPartPr/>
                <p14:nvPr/>
              </p14:nvContentPartPr>
              <p14:xfrm>
                <a:off x="7293853" y="590640"/>
                <a:ext cx="197280" cy="2829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EB34BD72-C89D-44DE-BDF3-44853FAE6B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85213" y="581640"/>
                  <a:ext cx="214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7A8B3B0-16F0-4A77-A465-0D8120ECBFE0}"/>
                    </a:ext>
                  </a:extLst>
                </p14:cNvPr>
                <p14:cNvContentPartPr/>
                <p14:nvPr/>
              </p14:nvContentPartPr>
              <p14:xfrm>
                <a:off x="7548373" y="615840"/>
                <a:ext cx="136080" cy="2102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7A8B3B0-16F0-4A77-A465-0D8120ECBFE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39733" y="607200"/>
                  <a:ext cx="1537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00B5236A-817E-4DB7-BDBF-81DB8F82D6EA}"/>
                    </a:ext>
                  </a:extLst>
                </p14:cNvPr>
                <p14:cNvContentPartPr/>
                <p14:nvPr/>
              </p14:nvContentPartPr>
              <p14:xfrm>
                <a:off x="7570693" y="620160"/>
                <a:ext cx="208800" cy="1368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00B5236A-817E-4DB7-BDBF-81DB8F82D6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61693" y="611520"/>
                  <a:ext cx="226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104ACC7-2096-406F-9ED8-2E49CD56EF41}"/>
                    </a:ext>
                  </a:extLst>
                </p14:cNvPr>
                <p14:cNvContentPartPr/>
                <p14:nvPr/>
              </p14:nvContentPartPr>
              <p14:xfrm>
                <a:off x="7798213" y="575520"/>
                <a:ext cx="154080" cy="25704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104ACC7-2096-406F-9ED8-2E49CD56EF4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789213" y="566520"/>
                  <a:ext cx="1717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2A9E6A41-E38E-4933-B672-B02FDD61CBBE}"/>
                    </a:ext>
                  </a:extLst>
                </p14:cNvPr>
                <p14:cNvContentPartPr/>
                <p14:nvPr/>
              </p14:nvContentPartPr>
              <p14:xfrm>
                <a:off x="7768693" y="577680"/>
                <a:ext cx="411120" cy="2354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2A9E6A41-E38E-4933-B672-B02FDD61CBB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60053" y="568680"/>
                  <a:ext cx="4287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8ADBF2DE-5E19-426C-A54E-1E5A792F2799}"/>
                    </a:ext>
                  </a:extLst>
                </p14:cNvPr>
                <p14:cNvContentPartPr/>
                <p14:nvPr/>
              </p14:nvContentPartPr>
              <p14:xfrm>
                <a:off x="6694813" y="127320"/>
                <a:ext cx="338760" cy="6523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8ADBF2DE-5E19-426C-A54E-1E5A792F279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86173" y="118320"/>
                  <a:ext cx="356400" cy="66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4606D538-53DA-45AA-9020-1ABF5B4BF1BB}"/>
              </a:ext>
            </a:extLst>
          </p:cNvPr>
          <p:cNvGrpSpPr/>
          <p:nvPr/>
        </p:nvGrpSpPr>
        <p:grpSpPr>
          <a:xfrm>
            <a:off x="7604173" y="1006440"/>
            <a:ext cx="1377360" cy="788760"/>
            <a:chOff x="7604173" y="1006440"/>
            <a:chExt cx="137736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754B5EB9-EBB9-4EE0-80E2-97D828E2E22F}"/>
                    </a:ext>
                  </a:extLst>
                </p14:cNvPr>
                <p14:cNvContentPartPr/>
                <p14:nvPr/>
              </p14:nvContentPartPr>
              <p14:xfrm>
                <a:off x="7604173" y="1006440"/>
                <a:ext cx="443160" cy="4852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754B5EB9-EBB9-4EE0-80E2-97D828E2E22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95533" y="997440"/>
                  <a:ext cx="46080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764FB44C-D242-4060-BBD6-199FBFBF769B}"/>
                    </a:ext>
                  </a:extLst>
                </p14:cNvPr>
                <p14:cNvContentPartPr/>
                <p14:nvPr/>
              </p14:nvContentPartPr>
              <p14:xfrm>
                <a:off x="8008453" y="1239360"/>
                <a:ext cx="55800" cy="51048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764FB44C-D242-4060-BBD6-199FBFBF769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99453" y="1230720"/>
                  <a:ext cx="7344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4960502-BB29-4B4F-A951-DC0AC56C74A0}"/>
                    </a:ext>
                  </a:extLst>
                </p14:cNvPr>
                <p14:cNvContentPartPr/>
                <p14:nvPr/>
              </p14:nvContentPartPr>
              <p14:xfrm>
                <a:off x="7998733" y="1116240"/>
                <a:ext cx="982800" cy="6789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4960502-BB29-4B4F-A951-DC0AC56C74A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90093" y="1107600"/>
                  <a:ext cx="100044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8C357E9B-0DBF-44DD-95CF-C18D745A7BA6}"/>
                    </a:ext>
                  </a:extLst>
                </p14:cNvPr>
                <p14:cNvContentPartPr/>
                <p14:nvPr/>
              </p14:nvContentPartPr>
              <p14:xfrm>
                <a:off x="8330293" y="1250160"/>
                <a:ext cx="233280" cy="30708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8C357E9B-0DBF-44DD-95CF-C18D745A7BA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21293" y="1241160"/>
                  <a:ext cx="2509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A8F40819-7784-49DA-919F-A337F6ADDDC5}"/>
                    </a:ext>
                  </a:extLst>
                </p14:cNvPr>
                <p14:cNvContentPartPr/>
                <p14:nvPr/>
              </p14:nvContentPartPr>
              <p14:xfrm>
                <a:off x="8695333" y="1192560"/>
                <a:ext cx="17640" cy="4752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A8F40819-7784-49DA-919F-A337F6ADDD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86333" y="1183920"/>
                  <a:ext cx="35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E193B0DF-4945-4088-AA5E-4A1B7F6BCEF4}"/>
                    </a:ext>
                  </a:extLst>
                </p14:cNvPr>
                <p14:cNvContentPartPr/>
                <p14:nvPr/>
              </p14:nvContentPartPr>
              <p14:xfrm>
                <a:off x="8655013" y="1345560"/>
                <a:ext cx="236160" cy="29232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E193B0DF-4945-4088-AA5E-4A1B7F6BCE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46373" y="1336920"/>
                  <a:ext cx="2538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CD24B8BC-B14D-46F0-9E9B-51493A066FF0}"/>
                    </a:ext>
                  </a:extLst>
                </p14:cNvPr>
                <p14:cNvContentPartPr/>
                <p14:nvPr/>
              </p14:nvContentPartPr>
              <p14:xfrm>
                <a:off x="8170093" y="1199400"/>
                <a:ext cx="36360" cy="5223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CD24B8BC-B14D-46F0-9E9B-51493A066FF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61093" y="1190400"/>
                  <a:ext cx="5400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DB8D0B4C-C7FD-43E9-BE5B-D25DC20EFFA6}"/>
                    </a:ext>
                  </a:extLst>
                </p14:cNvPr>
                <p14:cNvContentPartPr/>
                <p14:nvPr/>
              </p14:nvContentPartPr>
              <p14:xfrm>
                <a:off x="8035453" y="1392360"/>
                <a:ext cx="154080" cy="1738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DB8D0B4C-C7FD-43E9-BE5B-D25DC20EFFA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26453" y="1383360"/>
                  <a:ext cx="171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C03326D7-27CE-4F01-BAAE-85B18D7594F7}"/>
                    </a:ext>
                  </a:extLst>
                </p14:cNvPr>
                <p14:cNvContentPartPr/>
                <p14:nvPr/>
              </p14:nvContentPartPr>
              <p14:xfrm>
                <a:off x="7931053" y="1366800"/>
                <a:ext cx="201960" cy="35208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C03326D7-27CE-4F01-BAAE-85B18D7594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922413" y="1357800"/>
                  <a:ext cx="219600" cy="36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84" name="Ink 583">
                <a:extLst>
                  <a:ext uri="{FF2B5EF4-FFF2-40B4-BE49-F238E27FC236}">
                    <a16:creationId xmlns:a16="http://schemas.microsoft.com/office/drawing/2014/main" id="{9FC65C2B-8592-4B4D-80C2-3ABEFAAE9663}"/>
                  </a:ext>
                </a:extLst>
              </p14:cNvPr>
              <p14:cNvContentPartPr/>
              <p14:nvPr/>
            </p14:nvContentPartPr>
            <p14:xfrm>
              <a:off x="1214173" y="3681240"/>
              <a:ext cx="784080" cy="390960"/>
            </p14:xfrm>
          </p:contentPart>
        </mc:Choice>
        <mc:Fallback xmlns="">
          <p:pic>
            <p:nvPicPr>
              <p:cNvPr id="584" name="Ink 583">
                <a:extLst>
                  <a:ext uri="{FF2B5EF4-FFF2-40B4-BE49-F238E27FC236}">
                    <a16:creationId xmlns:a16="http://schemas.microsoft.com/office/drawing/2014/main" id="{9FC65C2B-8592-4B4D-80C2-3ABEFAAE96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05533" y="3672240"/>
                <a:ext cx="801720" cy="40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6" name="Group 595">
            <a:extLst>
              <a:ext uri="{FF2B5EF4-FFF2-40B4-BE49-F238E27FC236}">
                <a16:creationId xmlns:a16="http://schemas.microsoft.com/office/drawing/2014/main" id="{25FB3762-B138-4779-AAFD-C7234373832D}"/>
              </a:ext>
            </a:extLst>
          </p:cNvPr>
          <p:cNvGrpSpPr/>
          <p:nvPr/>
        </p:nvGrpSpPr>
        <p:grpSpPr>
          <a:xfrm>
            <a:off x="2653093" y="4755480"/>
            <a:ext cx="278640" cy="258480"/>
            <a:chOff x="2653093" y="4755480"/>
            <a:chExt cx="2786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F4242B67-374A-4BF8-BC8C-BD978F033B67}"/>
                    </a:ext>
                  </a:extLst>
                </p14:cNvPr>
                <p14:cNvContentPartPr/>
                <p14:nvPr/>
              </p14:nvContentPartPr>
              <p14:xfrm>
                <a:off x="2653093" y="4755480"/>
                <a:ext cx="168840" cy="25848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F4242B67-374A-4BF8-BC8C-BD978F033B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44453" y="4746840"/>
                  <a:ext cx="18648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41BAFB14-8F0F-4154-9593-2873609A3368}"/>
                    </a:ext>
                  </a:extLst>
                </p14:cNvPr>
                <p14:cNvContentPartPr/>
                <p14:nvPr/>
              </p14:nvContentPartPr>
              <p14:xfrm>
                <a:off x="2927773" y="4954200"/>
                <a:ext cx="3960" cy="1116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41BAFB14-8F0F-4154-9593-2873609A336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19133" y="4945200"/>
                  <a:ext cx="216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0760D2FE-247E-45C9-AE41-DDAB33EF90D4}"/>
                  </a:ext>
                </a:extLst>
              </p14:cNvPr>
              <p14:cNvContentPartPr/>
              <p14:nvPr/>
            </p14:nvContentPartPr>
            <p14:xfrm>
              <a:off x="1315333" y="903480"/>
              <a:ext cx="683640" cy="55692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0760D2FE-247E-45C9-AE41-DDAB33EF90D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06693" y="894480"/>
                <a:ext cx="701280" cy="57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5574E8B4-2242-47E7-BAF5-1ADE860F6FBF}"/>
                  </a:ext>
                </a:extLst>
              </p14:cNvPr>
              <p14:cNvContentPartPr/>
              <p14:nvPr/>
            </p14:nvContentPartPr>
            <p14:xfrm>
              <a:off x="1301293" y="1367520"/>
              <a:ext cx="108720" cy="14904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5574E8B4-2242-47E7-BAF5-1ADE860F6FB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292293" y="1358880"/>
                <a:ext cx="1263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699BE6A8-16BF-4625-9FA4-90B03DC0F505}"/>
                  </a:ext>
                </a:extLst>
              </p14:cNvPr>
              <p14:cNvContentPartPr/>
              <p14:nvPr/>
            </p14:nvContentPartPr>
            <p14:xfrm>
              <a:off x="1555813" y="746520"/>
              <a:ext cx="529920" cy="917280"/>
            </p14:xfrm>
          </p:contentPart>
        </mc:Choice>
        <mc:Fallback xmlns=""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699BE6A8-16BF-4625-9FA4-90B03DC0F50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546813" y="737520"/>
                <a:ext cx="547560" cy="93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6" name="Group 665">
            <a:extLst>
              <a:ext uri="{FF2B5EF4-FFF2-40B4-BE49-F238E27FC236}">
                <a16:creationId xmlns:a16="http://schemas.microsoft.com/office/drawing/2014/main" id="{F9441A95-A8BB-444C-B6DE-5AA3401BF2F0}"/>
              </a:ext>
            </a:extLst>
          </p:cNvPr>
          <p:cNvGrpSpPr/>
          <p:nvPr/>
        </p:nvGrpSpPr>
        <p:grpSpPr>
          <a:xfrm>
            <a:off x="3477853" y="5076600"/>
            <a:ext cx="2793960" cy="473760"/>
            <a:chOff x="3477853" y="5076600"/>
            <a:chExt cx="2793960" cy="47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5B607E19-B77E-45BD-9B7D-E9545B43114B}"/>
                    </a:ext>
                  </a:extLst>
                </p14:cNvPr>
                <p14:cNvContentPartPr/>
                <p14:nvPr/>
              </p14:nvContentPartPr>
              <p14:xfrm>
                <a:off x="3477853" y="5175600"/>
                <a:ext cx="225000" cy="37476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5B607E19-B77E-45BD-9B7D-E9545B43114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69213" y="5166600"/>
                  <a:ext cx="2426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C0341BB4-56E9-4B1E-A36F-35B14F29886E}"/>
                    </a:ext>
                  </a:extLst>
                </p14:cNvPr>
                <p14:cNvContentPartPr/>
                <p14:nvPr/>
              </p14:nvContentPartPr>
              <p14:xfrm>
                <a:off x="3787813" y="5249760"/>
                <a:ext cx="183960" cy="23508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C0341BB4-56E9-4B1E-A36F-35B14F2988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79173" y="5241120"/>
                  <a:ext cx="2016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C5144A77-D6FC-4B2E-B68A-E8C221B9CC4F}"/>
                    </a:ext>
                  </a:extLst>
                </p14:cNvPr>
                <p14:cNvContentPartPr/>
                <p14:nvPr/>
              </p14:nvContentPartPr>
              <p14:xfrm>
                <a:off x="3761173" y="5205480"/>
                <a:ext cx="237960" cy="12852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C5144A77-D6FC-4B2E-B68A-E8C221B9CC4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752173" y="5196480"/>
                  <a:ext cx="2556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49FD37D9-D19C-4332-8F79-375D9928D0BC}"/>
                    </a:ext>
                  </a:extLst>
                </p14:cNvPr>
                <p14:cNvContentPartPr/>
                <p14:nvPr/>
              </p14:nvContentPartPr>
              <p14:xfrm>
                <a:off x="4059613" y="5126640"/>
                <a:ext cx="181440" cy="31968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49FD37D9-D19C-4332-8F79-375D9928D0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050973" y="5117640"/>
                  <a:ext cx="1990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17942D0B-C1CA-44F7-87EE-6053CA9E8CFC}"/>
                    </a:ext>
                  </a:extLst>
                </p14:cNvPr>
                <p14:cNvContentPartPr/>
                <p14:nvPr/>
              </p14:nvContentPartPr>
              <p14:xfrm>
                <a:off x="4048093" y="5266680"/>
                <a:ext cx="295200" cy="6012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17942D0B-C1CA-44F7-87EE-6053CA9E8CF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039093" y="5257680"/>
                  <a:ext cx="312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9B1F737E-E9FC-4F0E-B7E3-1E3825036383}"/>
                    </a:ext>
                  </a:extLst>
                </p14:cNvPr>
                <p14:cNvContentPartPr/>
                <p14:nvPr/>
              </p14:nvContentPartPr>
              <p14:xfrm>
                <a:off x="4327093" y="5113680"/>
                <a:ext cx="265680" cy="3506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9B1F737E-E9FC-4F0E-B7E3-1E38250363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318453" y="5105040"/>
                  <a:ext cx="2833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4" name="Ink 653">
                  <a:extLst>
                    <a:ext uri="{FF2B5EF4-FFF2-40B4-BE49-F238E27FC236}">
                      <a16:creationId xmlns:a16="http://schemas.microsoft.com/office/drawing/2014/main" id="{AE6A1755-3CA3-4F71-98BC-1361673CEF39}"/>
                    </a:ext>
                  </a:extLst>
                </p14:cNvPr>
                <p14:cNvContentPartPr/>
                <p14:nvPr/>
              </p14:nvContentPartPr>
              <p14:xfrm>
                <a:off x="4744333" y="5281800"/>
                <a:ext cx="172080" cy="88560"/>
              </p14:xfrm>
            </p:contentPart>
          </mc:Choice>
          <mc:Fallback xmlns="">
            <p:pic>
              <p:nvPicPr>
                <p:cNvPr id="654" name="Ink 653">
                  <a:extLst>
                    <a:ext uri="{FF2B5EF4-FFF2-40B4-BE49-F238E27FC236}">
                      <a16:creationId xmlns:a16="http://schemas.microsoft.com/office/drawing/2014/main" id="{AE6A1755-3CA3-4F71-98BC-1361673CEF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35333" y="5273160"/>
                  <a:ext cx="189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4055213C-D9D2-477C-AB02-C95546609D2E}"/>
                    </a:ext>
                  </a:extLst>
                </p14:cNvPr>
                <p14:cNvContentPartPr/>
                <p14:nvPr/>
              </p14:nvContentPartPr>
              <p14:xfrm>
                <a:off x="5042053" y="5103960"/>
                <a:ext cx="259560" cy="31464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4055213C-D9D2-477C-AB02-C95546609D2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33413" y="5094960"/>
                  <a:ext cx="2772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C6D00D49-BDB8-4BAB-933C-429B4AE82F9D}"/>
                    </a:ext>
                  </a:extLst>
                </p14:cNvPr>
                <p14:cNvContentPartPr/>
                <p14:nvPr/>
              </p14:nvContentPartPr>
              <p14:xfrm>
                <a:off x="5290093" y="5082360"/>
                <a:ext cx="12960" cy="29268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C6D00D49-BDB8-4BAB-933C-429B4AE82F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1093" y="5073360"/>
                  <a:ext cx="306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6182958D-B712-41AE-BC4A-4BEF053A8B93}"/>
                    </a:ext>
                  </a:extLst>
                </p14:cNvPr>
                <p14:cNvContentPartPr/>
                <p14:nvPr/>
              </p14:nvContentPartPr>
              <p14:xfrm>
                <a:off x="5424373" y="5076600"/>
                <a:ext cx="206640" cy="29376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6182958D-B712-41AE-BC4A-4BEF053A8B9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5373" y="5067960"/>
                  <a:ext cx="22428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FA7C01B9-4D7D-4B30-A9B6-BD20A307F9B6}"/>
                    </a:ext>
                  </a:extLst>
                </p14:cNvPr>
                <p14:cNvContentPartPr/>
                <p14:nvPr/>
              </p14:nvContentPartPr>
              <p14:xfrm>
                <a:off x="5447773" y="5190000"/>
                <a:ext cx="201240" cy="2880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FA7C01B9-4D7D-4B30-A9B6-BD20A307F9B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38773" y="5181360"/>
                  <a:ext cx="218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B069017F-68DA-4841-9B9D-BE3249304E12}"/>
                    </a:ext>
                  </a:extLst>
                </p14:cNvPr>
                <p14:cNvContentPartPr/>
                <p14:nvPr/>
              </p14:nvContentPartPr>
              <p14:xfrm>
                <a:off x="5714533" y="5111520"/>
                <a:ext cx="424080" cy="22284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B069017F-68DA-4841-9B9D-BE3249304E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05533" y="5102520"/>
                  <a:ext cx="441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60" name="Ink 659">
                  <a:extLst>
                    <a:ext uri="{FF2B5EF4-FFF2-40B4-BE49-F238E27FC236}">
                      <a16:creationId xmlns:a16="http://schemas.microsoft.com/office/drawing/2014/main" id="{140ADE91-6C0D-42DC-A3FC-22714F18F696}"/>
                    </a:ext>
                  </a:extLst>
                </p14:cNvPr>
                <p14:cNvContentPartPr/>
                <p14:nvPr/>
              </p14:nvContentPartPr>
              <p14:xfrm>
                <a:off x="6271453" y="5258760"/>
                <a:ext cx="360" cy="360"/>
              </p14:xfrm>
            </p:contentPart>
          </mc:Choice>
          <mc:Fallback xmlns="">
            <p:pic>
              <p:nvPicPr>
                <p:cNvPr id="660" name="Ink 659">
                  <a:extLst>
                    <a:ext uri="{FF2B5EF4-FFF2-40B4-BE49-F238E27FC236}">
                      <a16:creationId xmlns:a16="http://schemas.microsoft.com/office/drawing/2014/main" id="{140ADE91-6C0D-42DC-A3FC-22714F18F6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62453" y="52497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237F4E58-F066-4394-A1A8-75BEF28BF06A}"/>
                  </a:ext>
                </a:extLst>
              </p14:cNvPr>
              <p14:cNvContentPartPr/>
              <p14:nvPr/>
            </p14:nvContentPartPr>
            <p14:xfrm>
              <a:off x="1393453" y="5673840"/>
              <a:ext cx="59400" cy="342360"/>
            </p14:xfrm>
          </p:contentPart>
        </mc:Choice>
        <mc:Fallback xmlns=""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237F4E58-F066-4394-A1A8-75BEF28BF06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84453" y="5664840"/>
                <a:ext cx="770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85371A70-DCF8-4508-B4A6-969A1CD46E75}"/>
                  </a:ext>
                </a:extLst>
              </p14:cNvPr>
              <p14:cNvContentPartPr/>
              <p14:nvPr/>
            </p14:nvContentPartPr>
            <p14:xfrm>
              <a:off x="1381573" y="5681040"/>
              <a:ext cx="219960" cy="33840"/>
            </p14:xfrm>
          </p:contentPart>
        </mc:Choice>
        <mc:Fallback xmlns=""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85371A70-DCF8-4508-B4A6-969A1CD46E7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72933" y="5672040"/>
                <a:ext cx="237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F2ECEE05-D9EE-4DF9-9EF7-ED151382BC25}"/>
                  </a:ext>
                </a:extLst>
              </p14:cNvPr>
              <p14:cNvContentPartPr/>
              <p14:nvPr/>
            </p14:nvContentPartPr>
            <p14:xfrm>
              <a:off x="1400653" y="5862480"/>
              <a:ext cx="234720" cy="152640"/>
            </p14:xfrm>
          </p:contentPart>
        </mc:Choice>
        <mc:Fallback xmlns=""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F2ECEE05-D9EE-4DF9-9EF7-ED151382BC2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392013" y="5853480"/>
                <a:ext cx="252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18CF5117-36B9-4F42-92F7-2D2B95CDE903}"/>
                  </a:ext>
                </a:extLst>
              </p14:cNvPr>
              <p14:cNvContentPartPr/>
              <p14:nvPr/>
            </p14:nvContentPartPr>
            <p14:xfrm>
              <a:off x="1701613" y="5630280"/>
              <a:ext cx="356760" cy="388800"/>
            </p14:xfrm>
          </p:contentPart>
        </mc:Choice>
        <mc:Fallback xmlns=""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18CF5117-36B9-4F42-92F7-2D2B95CDE90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692973" y="5621640"/>
                <a:ext cx="374400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E8DECE3E-2B24-4C4F-9A2E-4598A1DCBA9B}"/>
                  </a:ext>
                </a:extLst>
              </p14:cNvPr>
              <p14:cNvContentPartPr/>
              <p14:nvPr/>
            </p14:nvContentPartPr>
            <p14:xfrm>
              <a:off x="2103373" y="5669160"/>
              <a:ext cx="626760" cy="666360"/>
            </p14:xfrm>
          </p:contentPart>
        </mc:Choice>
        <mc:Fallback xmlns=""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E8DECE3E-2B24-4C4F-9A2E-4598A1DCBA9B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94733" y="5660520"/>
                <a:ext cx="64440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67A13D85-8C45-4C5D-B8DE-0359430DB05F}"/>
                  </a:ext>
                </a:extLst>
              </p14:cNvPr>
              <p14:cNvContentPartPr/>
              <p14:nvPr/>
            </p14:nvContentPartPr>
            <p14:xfrm>
              <a:off x="633853" y="6386640"/>
              <a:ext cx="222480" cy="312840"/>
            </p14:xfrm>
          </p:contentPart>
        </mc:Choice>
        <mc:Fallback xmlns=""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67A13D85-8C45-4C5D-B8DE-0359430DB05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624853" y="6378000"/>
                <a:ext cx="24012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F571F314-4296-45C2-88FA-9930AFFE5BAF}"/>
                  </a:ext>
                </a:extLst>
              </p14:cNvPr>
              <p14:cNvContentPartPr/>
              <p14:nvPr/>
            </p14:nvContentPartPr>
            <p14:xfrm>
              <a:off x="933733" y="6591120"/>
              <a:ext cx="23040" cy="2520"/>
            </p14:xfrm>
          </p:contentPart>
        </mc:Choice>
        <mc:Fallback xmlns=""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F571F314-4296-45C2-88FA-9930AFFE5BA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5093" y="6582480"/>
                <a:ext cx="4068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354F1B3F-E5B2-4064-8FDC-EE8C19BC561F}"/>
                  </a:ext>
                </a:extLst>
              </p14:cNvPr>
              <p14:cNvContentPartPr/>
              <p14:nvPr/>
            </p14:nvContentPartPr>
            <p14:xfrm>
              <a:off x="1033453" y="6327600"/>
              <a:ext cx="260280" cy="31536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354F1B3F-E5B2-4064-8FDC-EE8C19BC561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24813" y="6318600"/>
                <a:ext cx="27792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FF9AC362-202A-4DAB-9867-3312A9E1960E}"/>
                  </a:ext>
                </a:extLst>
              </p14:cNvPr>
              <p14:cNvContentPartPr/>
              <p14:nvPr/>
            </p14:nvContentPartPr>
            <p14:xfrm>
              <a:off x="1068013" y="6490680"/>
              <a:ext cx="236880" cy="46800"/>
            </p14:xfrm>
          </p:contentPart>
        </mc:Choice>
        <mc:Fallback xmlns=""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FF9AC362-202A-4DAB-9867-3312A9E1960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59013" y="6482040"/>
                <a:ext cx="254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876613E3-F51C-4A0B-9037-2DC56EAEC4A4}"/>
                  </a:ext>
                </a:extLst>
              </p14:cNvPr>
              <p14:cNvContentPartPr/>
              <p14:nvPr/>
            </p14:nvContentPartPr>
            <p14:xfrm>
              <a:off x="1336573" y="6422280"/>
              <a:ext cx="128880" cy="244080"/>
            </p14:xfrm>
          </p:contentPart>
        </mc:Choice>
        <mc:Fallback xmlns=""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876613E3-F51C-4A0B-9037-2DC56EAEC4A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327933" y="6413640"/>
                <a:ext cx="146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2EEE32A5-B37B-4D83-A6DB-9150157FE22B}"/>
                  </a:ext>
                </a:extLst>
              </p14:cNvPr>
              <p14:cNvContentPartPr/>
              <p14:nvPr/>
            </p14:nvContentPartPr>
            <p14:xfrm>
              <a:off x="1457533" y="6302760"/>
              <a:ext cx="103680" cy="338400"/>
            </p14:xfrm>
          </p:contentPart>
        </mc:Choice>
        <mc:Fallback xmlns=""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2EEE32A5-B37B-4D83-A6DB-9150157FE22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448533" y="6294120"/>
                <a:ext cx="12132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05656A10-AC6A-4897-945E-34F4C2935A98}"/>
                  </a:ext>
                </a:extLst>
              </p14:cNvPr>
              <p14:cNvContentPartPr/>
              <p14:nvPr/>
            </p14:nvContentPartPr>
            <p14:xfrm>
              <a:off x="1630693" y="6286200"/>
              <a:ext cx="375480" cy="34884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05656A10-AC6A-4897-945E-34F4C2935A9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622053" y="6277200"/>
                <a:ext cx="3931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1180FD7E-5DDC-4445-BECB-CC37332339EB}"/>
                  </a:ext>
                </a:extLst>
              </p14:cNvPr>
              <p14:cNvContentPartPr/>
              <p14:nvPr/>
            </p14:nvContentPartPr>
            <p14:xfrm>
              <a:off x="7393573" y="812760"/>
              <a:ext cx="725040" cy="708120"/>
            </p14:xfrm>
          </p:contentPart>
        </mc:Choice>
        <mc:Fallback xmlns=""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1180FD7E-5DDC-4445-BECB-CC37332339E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384573" y="803760"/>
                <a:ext cx="742680" cy="72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F1C14F05-C13A-4FE7-9913-C894B31A6C0D}"/>
              </a:ext>
            </a:extLst>
          </p:cNvPr>
          <p:cNvGrpSpPr/>
          <p:nvPr/>
        </p:nvGrpSpPr>
        <p:grpSpPr>
          <a:xfrm>
            <a:off x="2193013" y="4124760"/>
            <a:ext cx="641160" cy="347040"/>
            <a:chOff x="2193013" y="4124760"/>
            <a:chExt cx="6411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EC82CBC-5DB6-40B0-8CF5-3AD49CD7D0CD}"/>
                    </a:ext>
                  </a:extLst>
                </p14:cNvPr>
                <p14:cNvContentPartPr/>
                <p14:nvPr/>
              </p14:nvContentPartPr>
              <p14:xfrm>
                <a:off x="2599453" y="4131600"/>
                <a:ext cx="121320" cy="268200"/>
              </p14:xfrm>
            </p:contentPart>
          </mc:Choice>
          <mc:Fallback xmlns=""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EC82CBC-5DB6-40B0-8CF5-3AD49CD7D0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590813" y="4122600"/>
                  <a:ext cx="138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F7FB7F0E-18DB-4F71-8C63-51004DD8401E}"/>
                    </a:ext>
                  </a:extLst>
                </p14:cNvPr>
                <p14:cNvContentPartPr/>
                <p14:nvPr/>
              </p14:nvContentPartPr>
              <p14:xfrm>
                <a:off x="2832373" y="4378560"/>
                <a:ext cx="1800" cy="11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F7FB7F0E-18DB-4F71-8C63-51004DD8401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823733" y="4369560"/>
                  <a:ext cx="19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92F6B03-51A7-488E-9BD3-9041D6C5A1F1}"/>
                    </a:ext>
                  </a:extLst>
                </p14:cNvPr>
                <p14:cNvContentPartPr/>
                <p14:nvPr/>
              </p14:nvContentPartPr>
              <p14:xfrm>
                <a:off x="2193013" y="4124760"/>
                <a:ext cx="414720" cy="347040"/>
              </p14:xfrm>
            </p:contentPart>
          </mc:Choice>
          <mc:Fallback xmlns=""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92F6B03-51A7-488E-9BD3-9041D6C5A1F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84373" y="4115760"/>
                  <a:ext cx="432360" cy="36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BE7513BA-6BE7-4B3C-9E0E-DC22750154B3}"/>
                  </a:ext>
                </a:extLst>
              </p14:cNvPr>
              <p14:cNvContentPartPr/>
              <p14:nvPr/>
            </p14:nvContentPartPr>
            <p14:xfrm>
              <a:off x="2151613" y="4750080"/>
              <a:ext cx="484560" cy="27252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BE7513BA-6BE7-4B3C-9E0E-DC22750154B3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142613" y="4741440"/>
                <a:ext cx="502200" cy="29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9" name="Group 698">
            <a:extLst>
              <a:ext uri="{FF2B5EF4-FFF2-40B4-BE49-F238E27FC236}">
                <a16:creationId xmlns:a16="http://schemas.microsoft.com/office/drawing/2014/main" id="{CFA2238B-0CDE-429F-875B-DC0D7E4CA5FE}"/>
              </a:ext>
            </a:extLst>
          </p:cNvPr>
          <p:cNvGrpSpPr/>
          <p:nvPr/>
        </p:nvGrpSpPr>
        <p:grpSpPr>
          <a:xfrm>
            <a:off x="2399293" y="5255520"/>
            <a:ext cx="483840" cy="365400"/>
            <a:chOff x="2399293" y="5255520"/>
            <a:chExt cx="48384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16E610E2-BDDD-40AF-8D76-9861C445007B}"/>
                    </a:ext>
                  </a:extLst>
                </p14:cNvPr>
                <p14:cNvContentPartPr/>
                <p14:nvPr/>
              </p14:nvContentPartPr>
              <p14:xfrm>
                <a:off x="2619253" y="5327520"/>
                <a:ext cx="169200" cy="293400"/>
              </p14:xfrm>
            </p:contentPart>
          </mc:Choice>
          <mc:Fallback xmlns=""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16E610E2-BDDD-40AF-8D76-9861C44500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10253" y="5318520"/>
                  <a:ext cx="18684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D66FBB85-C184-4921-B6E2-33BA6BB60E11}"/>
                    </a:ext>
                  </a:extLst>
                </p14:cNvPr>
                <p14:cNvContentPartPr/>
                <p14:nvPr/>
              </p14:nvContentPartPr>
              <p14:xfrm>
                <a:off x="2882053" y="5568720"/>
                <a:ext cx="1080" cy="75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D66FBB85-C184-4921-B6E2-33BA6BB60E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73053" y="5560080"/>
                  <a:ext cx="187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00A002BC-EB33-4E5C-88E1-4B1E44E4304E}"/>
                    </a:ext>
                  </a:extLst>
                </p14:cNvPr>
                <p14:cNvContentPartPr/>
                <p14:nvPr/>
              </p14:nvContentPartPr>
              <p14:xfrm>
                <a:off x="2399293" y="5255520"/>
                <a:ext cx="363600" cy="241560"/>
              </p14:xfrm>
            </p:contentPart>
          </mc:Choice>
          <mc:Fallback xmlns=""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00A002BC-EB33-4E5C-88E1-4B1E44E4304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390293" y="5246880"/>
                  <a:ext cx="38124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105DB9B4-BE30-45AF-A08C-FA7A1340903E}"/>
              </a:ext>
            </a:extLst>
          </p:cNvPr>
          <p:cNvGrpSpPr/>
          <p:nvPr/>
        </p:nvGrpSpPr>
        <p:grpSpPr>
          <a:xfrm>
            <a:off x="-139427" y="281067"/>
            <a:ext cx="9372240" cy="3127293"/>
            <a:chOff x="-139427" y="281067"/>
            <a:chExt cx="9372240" cy="312729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BE0678-4E75-436A-A964-57D70C978510}"/>
                    </a:ext>
                  </a:extLst>
                </p14:cNvPr>
                <p14:cNvContentPartPr/>
                <p14:nvPr/>
              </p14:nvContentPartPr>
              <p14:xfrm>
                <a:off x="529093" y="377547"/>
                <a:ext cx="194040" cy="26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BE0678-4E75-436A-A964-57D70C9785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20093" y="368547"/>
                  <a:ext cx="211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D1AFED7-D516-48F2-9664-EF288F2014E3}"/>
                    </a:ext>
                  </a:extLst>
                </p14:cNvPr>
                <p14:cNvContentPartPr/>
                <p14:nvPr/>
              </p14:nvContentPartPr>
              <p14:xfrm>
                <a:off x="789013" y="408147"/>
                <a:ext cx="123480" cy="215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D1AFED7-D516-48F2-9664-EF288F2014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0013" y="399147"/>
                  <a:ext cx="141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6446287-1A7A-4401-8C22-642A3D83AAAE}"/>
                    </a:ext>
                  </a:extLst>
                </p14:cNvPr>
                <p14:cNvContentPartPr/>
                <p14:nvPr/>
              </p14:nvContentPartPr>
              <p14:xfrm>
                <a:off x="794053" y="305187"/>
                <a:ext cx="210240" cy="158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6446287-1A7A-4401-8C22-642A3D83AAA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5053" y="296547"/>
                  <a:ext cx="227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D64BE9-799A-4257-8573-F08E99EAEC92}"/>
                    </a:ext>
                  </a:extLst>
                </p14:cNvPr>
                <p14:cNvContentPartPr/>
                <p14:nvPr/>
              </p14:nvContentPartPr>
              <p14:xfrm>
                <a:off x="982333" y="339027"/>
                <a:ext cx="137520" cy="275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D64BE9-799A-4257-8573-F08E99EAEC9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3693" y="330027"/>
                  <a:ext cx="1551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F7B676-9D9C-477E-A929-E89A3FDDE41C}"/>
                    </a:ext>
                  </a:extLst>
                </p14:cNvPr>
                <p14:cNvContentPartPr/>
                <p14:nvPr/>
              </p14:nvContentPartPr>
              <p14:xfrm>
                <a:off x="976933" y="412467"/>
                <a:ext cx="189720" cy="6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F7B676-9D9C-477E-A929-E89A3FDDE4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7933" y="403467"/>
                  <a:ext cx="207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245E269-E801-474F-94F8-F778F2BAFF27}"/>
                    </a:ext>
                  </a:extLst>
                </p14:cNvPr>
                <p14:cNvContentPartPr/>
                <p14:nvPr/>
              </p14:nvContentPartPr>
              <p14:xfrm>
                <a:off x="1147933" y="281067"/>
                <a:ext cx="197280" cy="2919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245E269-E801-474F-94F8-F778F2BAFF2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39293" y="272067"/>
                  <a:ext cx="21492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7200F59-B63D-4BA7-9F1D-AC90B7796AD5}"/>
                    </a:ext>
                  </a:extLst>
                </p14:cNvPr>
                <p14:cNvContentPartPr/>
                <p14:nvPr/>
              </p14:nvContentPartPr>
              <p14:xfrm>
                <a:off x="1104373" y="643227"/>
                <a:ext cx="702360" cy="231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7200F59-B63D-4BA7-9F1D-AC90B7796AD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95373" y="634587"/>
                  <a:ext cx="720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732184A-A763-4D51-A072-AC2F2E6B31FB}"/>
                    </a:ext>
                  </a:extLst>
                </p14:cNvPr>
                <p14:cNvContentPartPr/>
                <p14:nvPr/>
              </p14:nvContentPartPr>
              <p14:xfrm>
                <a:off x="1826893" y="507867"/>
                <a:ext cx="39960" cy="558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732184A-A763-4D51-A072-AC2F2E6B31F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818253" y="498867"/>
                  <a:ext cx="5760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3CCA65-B38E-4384-BDCB-255660D73C83}"/>
                    </a:ext>
                  </a:extLst>
                </p14:cNvPr>
                <p14:cNvContentPartPr/>
                <p14:nvPr/>
              </p14:nvContentPartPr>
              <p14:xfrm>
                <a:off x="1818613" y="441267"/>
                <a:ext cx="1212120" cy="615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3CCA65-B38E-4384-BDCB-255660D73C8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09973" y="432627"/>
                  <a:ext cx="12297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F2C5C4-DD7D-4B13-8E29-FDFE36F61060}"/>
                    </a:ext>
                  </a:extLst>
                </p14:cNvPr>
                <p14:cNvContentPartPr/>
                <p14:nvPr/>
              </p14:nvContentPartPr>
              <p14:xfrm>
                <a:off x="2289493" y="525867"/>
                <a:ext cx="178200" cy="308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7F2C5C4-DD7D-4B13-8E29-FDFE36F610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280493" y="516867"/>
                  <a:ext cx="1958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B89501B-8201-4AA8-B6EB-58E2B5B14722}"/>
                    </a:ext>
                  </a:extLst>
                </p14:cNvPr>
                <p14:cNvContentPartPr/>
                <p14:nvPr/>
              </p14:nvContentPartPr>
              <p14:xfrm>
                <a:off x="2270413" y="664467"/>
                <a:ext cx="208080" cy="2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B89501B-8201-4AA8-B6EB-58E2B5B1472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261413" y="655467"/>
                  <a:ext cx="225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7EDFA7-F2A3-47D0-B5A1-D11059F42B81}"/>
                    </a:ext>
                  </a:extLst>
                </p14:cNvPr>
                <p14:cNvContentPartPr/>
                <p14:nvPr/>
              </p14:nvContentPartPr>
              <p14:xfrm>
                <a:off x="2673973" y="421827"/>
                <a:ext cx="42840" cy="558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7EDFA7-F2A3-47D0-B5A1-D11059F42B8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665333" y="413187"/>
                  <a:ext cx="60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C642F30-0897-4707-9570-53828BDFA18D}"/>
                    </a:ext>
                  </a:extLst>
                </p14:cNvPr>
                <p14:cNvContentPartPr/>
                <p14:nvPr/>
              </p14:nvContentPartPr>
              <p14:xfrm>
                <a:off x="2847853" y="548547"/>
                <a:ext cx="689040" cy="871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C642F30-0897-4707-9570-53828BDFA18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38853" y="539547"/>
                  <a:ext cx="7066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A4893F9-6B9E-4C09-A972-1A268F185079}"/>
                    </a:ext>
                  </a:extLst>
                </p14:cNvPr>
                <p14:cNvContentPartPr/>
                <p14:nvPr/>
              </p14:nvContentPartPr>
              <p14:xfrm>
                <a:off x="3592693" y="425427"/>
                <a:ext cx="45360" cy="545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A4893F9-6B9E-4C09-A972-1A268F1850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84053" y="416787"/>
                  <a:ext cx="630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E83A0EB-2E89-478D-9F04-00B3AB1F0424}"/>
                    </a:ext>
                  </a:extLst>
                </p14:cNvPr>
                <p14:cNvContentPartPr/>
                <p14:nvPr/>
              </p14:nvContentPartPr>
              <p14:xfrm>
                <a:off x="3550573" y="414627"/>
                <a:ext cx="1048320" cy="540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E83A0EB-2E89-478D-9F04-00B3AB1F042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541573" y="405627"/>
                  <a:ext cx="106596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FE77616-5903-443F-9209-EA53651DC144}"/>
                    </a:ext>
                  </a:extLst>
                </p14:cNvPr>
                <p14:cNvContentPartPr/>
                <p14:nvPr/>
              </p14:nvContentPartPr>
              <p14:xfrm>
                <a:off x="3992653" y="489507"/>
                <a:ext cx="175680" cy="318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FE77616-5903-443F-9209-EA53651DC1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984013" y="480507"/>
                  <a:ext cx="1933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D14C6B6-41C2-400E-BC3C-A26FCE6DA405}"/>
                    </a:ext>
                  </a:extLst>
                </p14:cNvPr>
                <p14:cNvContentPartPr/>
                <p14:nvPr/>
              </p14:nvContentPartPr>
              <p14:xfrm>
                <a:off x="4368853" y="375387"/>
                <a:ext cx="17280" cy="516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D14C6B6-41C2-400E-BC3C-A26FCE6DA40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360213" y="366387"/>
                  <a:ext cx="3492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79BF853-0D4D-45F9-8EF1-82F4285AABC2}"/>
                    </a:ext>
                  </a:extLst>
                </p14:cNvPr>
                <p14:cNvContentPartPr/>
                <p14:nvPr/>
              </p14:nvContentPartPr>
              <p14:xfrm>
                <a:off x="4506733" y="472227"/>
                <a:ext cx="601560" cy="1152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79BF853-0D4D-45F9-8EF1-82F4285AABC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98093" y="463587"/>
                  <a:ext cx="619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63B2791-AFD4-43E5-BA96-D0E590EB34B3}"/>
                    </a:ext>
                  </a:extLst>
                </p14:cNvPr>
                <p14:cNvContentPartPr/>
                <p14:nvPr/>
              </p14:nvContentPartPr>
              <p14:xfrm>
                <a:off x="5161933" y="364227"/>
                <a:ext cx="19440" cy="4694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63B2791-AFD4-43E5-BA96-D0E590EB34B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153293" y="355587"/>
                  <a:ext cx="370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AC829B2-80AD-4EE5-80EC-483559D18ADA}"/>
                    </a:ext>
                  </a:extLst>
                </p14:cNvPr>
                <p14:cNvContentPartPr/>
                <p14:nvPr/>
              </p14:nvContentPartPr>
              <p14:xfrm>
                <a:off x="5076613" y="290427"/>
                <a:ext cx="857880" cy="6318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AC829B2-80AD-4EE5-80EC-483559D18AD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067613" y="281787"/>
                  <a:ext cx="875520" cy="64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C80BEE8-B011-4541-99B3-2624D2E7E778}"/>
                    </a:ext>
                  </a:extLst>
                </p14:cNvPr>
                <p14:cNvContentPartPr/>
                <p14:nvPr/>
              </p14:nvContentPartPr>
              <p14:xfrm>
                <a:off x="5382973" y="497427"/>
                <a:ext cx="218160" cy="206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C80BEE8-B011-4541-99B3-2624D2E7E77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373973" y="488427"/>
                  <a:ext cx="2358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6689A2B-90EB-48B7-A7ED-F499005DB764}"/>
                    </a:ext>
                  </a:extLst>
                </p14:cNvPr>
                <p14:cNvContentPartPr/>
                <p14:nvPr/>
              </p14:nvContentPartPr>
              <p14:xfrm>
                <a:off x="5674213" y="312027"/>
                <a:ext cx="84240" cy="6084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6689A2B-90EB-48B7-A7ED-F499005DB7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65573" y="303027"/>
                  <a:ext cx="10188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DBFE1DA-65DC-43C5-9471-88DF656F96C6}"/>
                    </a:ext>
                  </a:extLst>
                </p14:cNvPr>
                <p14:cNvContentPartPr/>
                <p14:nvPr/>
              </p14:nvContentPartPr>
              <p14:xfrm>
                <a:off x="5735413" y="515067"/>
                <a:ext cx="142920" cy="172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DBFE1DA-65DC-43C5-9471-88DF656F96C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26413" y="506427"/>
                  <a:ext cx="160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746CAC3-3925-4ED8-839B-5D75FC5CB527}"/>
                    </a:ext>
                  </a:extLst>
                </p14:cNvPr>
                <p14:cNvContentPartPr/>
                <p14:nvPr/>
              </p14:nvContentPartPr>
              <p14:xfrm>
                <a:off x="5715613" y="508587"/>
                <a:ext cx="144720" cy="256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746CAC3-3925-4ED8-839B-5D75FC5CB52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06973" y="499587"/>
                  <a:ext cx="1623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A1EE849-4963-4A9A-B618-F56FBD605258}"/>
                    </a:ext>
                  </a:extLst>
                </p14:cNvPr>
                <p14:cNvContentPartPr/>
                <p14:nvPr/>
              </p14:nvContentPartPr>
              <p14:xfrm>
                <a:off x="5249413" y="328587"/>
                <a:ext cx="48600" cy="537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A1EE849-4963-4A9A-B618-F56FBD60525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240773" y="319947"/>
                  <a:ext cx="6624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AD275BF-9778-49A5-A3F0-5B5128237F88}"/>
                    </a:ext>
                  </a:extLst>
                </p14:cNvPr>
                <p14:cNvContentPartPr/>
                <p14:nvPr/>
              </p14:nvContentPartPr>
              <p14:xfrm>
                <a:off x="4586653" y="630267"/>
                <a:ext cx="601920" cy="2800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AD275BF-9778-49A5-A3F0-5B5128237F8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578013" y="621267"/>
                  <a:ext cx="6195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BD9C66C3-2753-4327-9D88-C9484398C8F6}"/>
                    </a:ext>
                  </a:extLst>
                </p14:cNvPr>
                <p14:cNvContentPartPr/>
                <p14:nvPr/>
              </p14:nvContentPartPr>
              <p14:xfrm>
                <a:off x="3782773" y="366387"/>
                <a:ext cx="40320" cy="574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BD9C66C3-2753-4327-9D88-C9484398C8F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774133" y="357747"/>
                  <a:ext cx="579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AE9F3D2-AF6E-4529-85C0-EE1EAF66193A}"/>
                    </a:ext>
                  </a:extLst>
                </p14:cNvPr>
                <p14:cNvContentPartPr/>
                <p14:nvPr/>
              </p14:nvContentPartPr>
              <p14:xfrm>
                <a:off x="2993293" y="686787"/>
                <a:ext cx="720000" cy="288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AE9F3D2-AF6E-4529-85C0-EE1EAF66193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984293" y="678147"/>
                  <a:ext cx="737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06F6690-9740-4ABC-A07E-9336A0D8D34E}"/>
                    </a:ext>
                  </a:extLst>
                </p14:cNvPr>
                <p14:cNvContentPartPr/>
                <p14:nvPr/>
              </p14:nvContentPartPr>
              <p14:xfrm>
                <a:off x="2056933" y="448107"/>
                <a:ext cx="39240" cy="565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06F6690-9740-4ABC-A07E-9336A0D8D34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047933" y="439107"/>
                  <a:ext cx="5688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F03F06B8-C3FE-497D-8E3B-E02D217910CA}"/>
                    </a:ext>
                  </a:extLst>
                </p14:cNvPr>
                <p14:cNvContentPartPr/>
                <p14:nvPr/>
              </p14:nvContentPartPr>
              <p14:xfrm>
                <a:off x="1936693" y="736467"/>
                <a:ext cx="117000" cy="1141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F03F06B8-C3FE-497D-8E3B-E02D217910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927693" y="727827"/>
                  <a:ext cx="1346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453401A-B7D9-4D2C-9F71-027D14288E14}"/>
                    </a:ext>
                  </a:extLst>
                </p14:cNvPr>
                <p14:cNvContentPartPr/>
                <p14:nvPr/>
              </p14:nvContentPartPr>
              <p14:xfrm>
                <a:off x="1898173" y="576987"/>
                <a:ext cx="134280" cy="322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453401A-B7D9-4D2C-9F71-027D14288E1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889173" y="567987"/>
                  <a:ext cx="1519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3F78F4-54E1-4DF8-A306-B603655F16BE}"/>
                    </a:ext>
                  </a:extLst>
                </p14:cNvPr>
                <p14:cNvContentPartPr/>
                <p14:nvPr/>
              </p14:nvContentPartPr>
              <p14:xfrm>
                <a:off x="1856773" y="607947"/>
                <a:ext cx="225000" cy="2772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3F78F4-54E1-4DF8-A306-B603655F16B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848133" y="598947"/>
                  <a:ext cx="2426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B34A4416-8EEE-4091-8EF0-69D23DDA2619}"/>
                    </a:ext>
                  </a:extLst>
                </p14:cNvPr>
                <p14:cNvContentPartPr/>
                <p14:nvPr/>
              </p14:nvContentPartPr>
              <p14:xfrm>
                <a:off x="2391013" y="2382000"/>
                <a:ext cx="7560" cy="288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B34A4416-8EEE-4091-8EF0-69D23DDA261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382373" y="2373000"/>
                  <a:ext cx="252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AFE34CF3-1F5E-4603-B1BA-748FDADEAEFA}"/>
                    </a:ext>
                  </a:extLst>
                </p14:cNvPr>
                <p14:cNvContentPartPr/>
                <p14:nvPr/>
              </p14:nvContentPartPr>
              <p14:xfrm>
                <a:off x="2961973" y="1324680"/>
                <a:ext cx="114120" cy="32688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AFE34CF3-1F5E-4603-B1BA-748FDADEAEF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53333" y="1315680"/>
                  <a:ext cx="1317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87D3E74-D9D4-4E29-AA8E-D895D8A2A63C}"/>
                    </a:ext>
                  </a:extLst>
                </p14:cNvPr>
                <p14:cNvContentPartPr/>
                <p14:nvPr/>
              </p14:nvContentPartPr>
              <p14:xfrm>
                <a:off x="3069973" y="1412880"/>
                <a:ext cx="409680" cy="15984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87D3E74-D9D4-4E29-AA8E-D895D8A2A63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060973" y="1403880"/>
                  <a:ext cx="42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C89902A3-C3A6-447E-89B5-8F915ACE5661}"/>
                    </a:ext>
                  </a:extLst>
                </p14:cNvPr>
                <p14:cNvContentPartPr/>
                <p14:nvPr/>
              </p14:nvContentPartPr>
              <p14:xfrm>
                <a:off x="3441493" y="1229640"/>
                <a:ext cx="725760" cy="36108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C89902A3-C3A6-447E-89B5-8F915ACE566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32493" y="1221000"/>
                  <a:ext cx="74340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560240BB-2274-47DF-AF3E-25E0A9FFB308}"/>
                    </a:ext>
                  </a:extLst>
                </p14:cNvPr>
                <p14:cNvContentPartPr/>
                <p14:nvPr/>
              </p14:nvContentPartPr>
              <p14:xfrm>
                <a:off x="4022533" y="1241520"/>
                <a:ext cx="257400" cy="19980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560240BB-2274-47DF-AF3E-25E0A9FFB30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013533" y="1232880"/>
                  <a:ext cx="2750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FBD434DC-D27E-4906-B2D4-A99C8301A7A4}"/>
                    </a:ext>
                  </a:extLst>
                </p14:cNvPr>
                <p14:cNvContentPartPr/>
                <p14:nvPr/>
              </p14:nvContentPartPr>
              <p14:xfrm>
                <a:off x="4228093" y="1226040"/>
                <a:ext cx="223920" cy="51516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FBD434DC-D27E-4906-B2D4-A99C8301A7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219453" y="1217400"/>
                  <a:ext cx="2415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844AFF9C-59D1-4C2A-AD01-2F49BC827870}"/>
                    </a:ext>
                  </a:extLst>
                </p14:cNvPr>
                <p14:cNvContentPartPr/>
                <p14:nvPr/>
              </p14:nvContentPartPr>
              <p14:xfrm>
                <a:off x="4570453" y="1050000"/>
                <a:ext cx="267480" cy="5976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844AFF9C-59D1-4C2A-AD01-2F49BC82787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561453" y="1041000"/>
                  <a:ext cx="2851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400F5B5-1411-48A2-A312-00FA2B5F999D}"/>
                    </a:ext>
                  </a:extLst>
                </p14:cNvPr>
                <p14:cNvContentPartPr/>
                <p14:nvPr/>
              </p14:nvContentPartPr>
              <p14:xfrm>
                <a:off x="4858453" y="1212000"/>
                <a:ext cx="207720" cy="2386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400F5B5-1411-48A2-A312-00FA2B5F999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849813" y="1203360"/>
                  <a:ext cx="2253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C4D307A-CE2E-4C8F-B1CF-7C54584D5D9B}"/>
                    </a:ext>
                  </a:extLst>
                </p14:cNvPr>
                <p14:cNvContentPartPr/>
                <p14:nvPr/>
              </p14:nvContentPartPr>
              <p14:xfrm>
                <a:off x="5133853" y="1251600"/>
                <a:ext cx="132840" cy="2239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C4D307A-CE2E-4C8F-B1CF-7C54584D5D9B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125213" y="1242960"/>
                  <a:ext cx="1504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C978060-184C-4ACF-BC4A-BD54821402A1}"/>
                    </a:ext>
                  </a:extLst>
                </p14:cNvPr>
                <p14:cNvContentPartPr/>
                <p14:nvPr/>
              </p14:nvContentPartPr>
              <p14:xfrm>
                <a:off x="5108293" y="1238640"/>
                <a:ext cx="200520" cy="12564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C978060-184C-4ACF-BC4A-BD54821402A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99653" y="1230000"/>
                  <a:ext cx="2181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10FB9893-FC89-4FDE-9552-F07C5D6E2673}"/>
                    </a:ext>
                  </a:extLst>
                </p14:cNvPr>
                <p14:cNvContentPartPr/>
                <p14:nvPr/>
              </p14:nvContentPartPr>
              <p14:xfrm>
                <a:off x="5368213" y="1183200"/>
                <a:ext cx="163440" cy="30096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10FB9893-FC89-4FDE-9552-F07C5D6E267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59573" y="1174560"/>
                  <a:ext cx="1810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29563F12-DECC-47C9-AF93-CE77694598B7}"/>
                    </a:ext>
                  </a:extLst>
                </p14:cNvPr>
                <p14:cNvContentPartPr/>
                <p14:nvPr/>
              </p14:nvContentPartPr>
              <p14:xfrm>
                <a:off x="5378653" y="1287960"/>
                <a:ext cx="191880" cy="306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29563F12-DECC-47C9-AF93-CE77694598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369653" y="1279320"/>
                  <a:ext cx="209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FB6A8957-0BAD-4499-9F1E-BCFCFF0FFD8A}"/>
                    </a:ext>
                  </a:extLst>
                </p14:cNvPr>
                <p14:cNvContentPartPr/>
                <p14:nvPr/>
              </p14:nvContentPartPr>
              <p14:xfrm>
                <a:off x="5584933" y="1165920"/>
                <a:ext cx="222480" cy="2397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FB6A8957-0BAD-4499-9F1E-BCFCFF0FFD8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575933" y="1157280"/>
                  <a:ext cx="240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166012E-BC7D-4B4C-BF79-1681E94AE34F}"/>
                    </a:ext>
                  </a:extLst>
                </p14:cNvPr>
                <p14:cNvContentPartPr/>
                <p14:nvPr/>
              </p14:nvContentPartPr>
              <p14:xfrm>
                <a:off x="5847733" y="1426560"/>
                <a:ext cx="27000" cy="1288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166012E-BC7D-4B4C-BF79-1681E94AE3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838733" y="1417560"/>
                  <a:ext cx="44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B9BED760-5A0D-40AE-B842-CC6683CEB6E4}"/>
                    </a:ext>
                  </a:extLst>
                </p14:cNvPr>
                <p14:cNvContentPartPr/>
                <p14:nvPr/>
              </p14:nvContentPartPr>
              <p14:xfrm>
                <a:off x="5991733" y="1149720"/>
                <a:ext cx="377640" cy="2728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B9BED760-5A0D-40AE-B842-CC6683CEB6E4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983093" y="1141080"/>
                  <a:ext cx="3952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553F57C3-4577-4D07-9ED3-8441674C9097}"/>
                    </a:ext>
                  </a:extLst>
                </p14:cNvPr>
                <p14:cNvContentPartPr/>
                <p14:nvPr/>
              </p14:nvContentPartPr>
              <p14:xfrm>
                <a:off x="6228613" y="1255920"/>
                <a:ext cx="167760" cy="309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553F57C3-4577-4D07-9ED3-8441674C909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219613" y="1247280"/>
                  <a:ext cx="1854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02679BC-D4F5-41A1-B592-B11BA85C52CC}"/>
                    </a:ext>
                  </a:extLst>
                </p14:cNvPr>
                <p14:cNvContentPartPr/>
                <p14:nvPr/>
              </p14:nvContentPartPr>
              <p14:xfrm>
                <a:off x="6440653" y="1166640"/>
                <a:ext cx="181800" cy="19764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02679BC-D4F5-41A1-B592-B11BA85C52C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432013" y="1157640"/>
                  <a:ext cx="199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8A2AFE43-C088-44A0-9518-8FDB1905A2F7}"/>
                    </a:ext>
                  </a:extLst>
                </p14:cNvPr>
                <p14:cNvContentPartPr/>
                <p14:nvPr/>
              </p14:nvContentPartPr>
              <p14:xfrm>
                <a:off x="6537853" y="924000"/>
                <a:ext cx="235080" cy="61596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8A2AFE43-C088-44A0-9518-8FDB1905A2F7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529213" y="915000"/>
                  <a:ext cx="25272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84D51C90-39C9-4E4B-B024-1FF91A3EB21B}"/>
                    </a:ext>
                  </a:extLst>
                </p14:cNvPr>
                <p14:cNvContentPartPr/>
                <p14:nvPr/>
              </p14:nvContentPartPr>
              <p14:xfrm>
                <a:off x="2192293" y="1942440"/>
                <a:ext cx="122040" cy="22212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84D51C90-39C9-4E4B-B024-1FF91A3EB21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183293" y="1933800"/>
                  <a:ext cx="139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0559AC4B-498D-4000-BB7B-BE77C2612B93}"/>
                    </a:ext>
                  </a:extLst>
                </p14:cNvPr>
                <p14:cNvContentPartPr/>
                <p14:nvPr/>
              </p14:nvContentPartPr>
              <p14:xfrm>
                <a:off x="2400373" y="2130720"/>
                <a:ext cx="7200" cy="9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0559AC4B-498D-4000-BB7B-BE77C2612B9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391733" y="2122080"/>
                  <a:ext cx="248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E08D26CF-53DB-4030-A083-1A54428C6392}"/>
                    </a:ext>
                  </a:extLst>
                </p14:cNvPr>
                <p14:cNvContentPartPr/>
                <p14:nvPr/>
              </p14:nvContentPartPr>
              <p14:xfrm>
                <a:off x="2780173" y="1959000"/>
                <a:ext cx="23760" cy="29988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E08D26CF-53DB-4030-A083-1A54428C639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71173" y="1950000"/>
                  <a:ext cx="414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9095EA48-07EE-4E25-A82C-8431B564DBBB}"/>
                    </a:ext>
                  </a:extLst>
                </p14:cNvPr>
                <p14:cNvContentPartPr/>
                <p14:nvPr/>
              </p14:nvContentPartPr>
              <p14:xfrm>
                <a:off x="2752453" y="2001120"/>
                <a:ext cx="299880" cy="1519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9095EA48-07EE-4E25-A82C-8431B564DBB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743453" y="1992120"/>
                  <a:ext cx="31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85902704-6CD4-4D92-8033-EC139D97A86C}"/>
                    </a:ext>
                  </a:extLst>
                </p14:cNvPr>
                <p14:cNvContentPartPr/>
                <p14:nvPr/>
              </p14:nvContentPartPr>
              <p14:xfrm>
                <a:off x="2984293" y="1931280"/>
                <a:ext cx="45720" cy="2232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85902704-6CD4-4D92-8033-EC139D97A86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975653" y="1922280"/>
                  <a:ext cx="63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73165ED0-DC03-40BE-9B8B-D2D38335F19D}"/>
                    </a:ext>
                  </a:extLst>
                </p14:cNvPr>
                <p14:cNvContentPartPr/>
                <p14:nvPr/>
              </p14:nvContentPartPr>
              <p14:xfrm>
                <a:off x="3101293" y="1935240"/>
                <a:ext cx="166680" cy="22896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73165ED0-DC03-40BE-9B8B-D2D38335F19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92653" y="1926600"/>
                  <a:ext cx="1843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0DB654FC-06D6-49E4-B443-A02000F7FBD0}"/>
                    </a:ext>
                  </a:extLst>
                </p14:cNvPr>
                <p14:cNvContentPartPr/>
                <p14:nvPr/>
              </p14:nvContentPartPr>
              <p14:xfrm>
                <a:off x="3109213" y="2004720"/>
                <a:ext cx="201960" cy="7740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0DB654FC-06D6-49E4-B443-A02000F7FB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100573" y="1996080"/>
                  <a:ext cx="2196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0DC85BA3-9C7A-4A99-872F-C1898CCA273B}"/>
                    </a:ext>
                  </a:extLst>
                </p14:cNvPr>
                <p14:cNvContentPartPr/>
                <p14:nvPr/>
              </p14:nvContentPartPr>
              <p14:xfrm>
                <a:off x="3300733" y="1858920"/>
                <a:ext cx="237240" cy="2876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0DC85BA3-9C7A-4A99-872F-C1898CCA27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291733" y="1849920"/>
                  <a:ext cx="254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34F0FD53-AB54-44E9-B38C-64E9CACF103C}"/>
                    </a:ext>
                  </a:extLst>
                </p14:cNvPr>
                <p14:cNvContentPartPr/>
                <p14:nvPr/>
              </p14:nvContentPartPr>
              <p14:xfrm>
                <a:off x="3656053" y="2070600"/>
                <a:ext cx="23400" cy="345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34F0FD53-AB54-44E9-B38C-64E9CACF103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647413" y="2061600"/>
                  <a:ext cx="41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9C7C4B03-46A4-4CB8-889B-E7D0C32254AC}"/>
                    </a:ext>
                  </a:extLst>
                </p14:cNvPr>
                <p14:cNvContentPartPr/>
                <p14:nvPr/>
              </p14:nvContentPartPr>
              <p14:xfrm>
                <a:off x="3766933" y="1827240"/>
                <a:ext cx="249120" cy="30492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9C7C4B03-46A4-4CB8-889B-E7D0C32254A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58293" y="1818600"/>
                  <a:ext cx="266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8D18EFCF-A365-4A5D-BF76-DF788635745C}"/>
                    </a:ext>
                  </a:extLst>
                </p14:cNvPr>
                <p14:cNvContentPartPr/>
                <p14:nvPr/>
              </p14:nvContentPartPr>
              <p14:xfrm>
                <a:off x="4054573" y="1735440"/>
                <a:ext cx="480960" cy="37656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8D18EFCF-A365-4A5D-BF76-DF788635745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45933" y="1726800"/>
                  <a:ext cx="4986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775A5EE-8BE1-4A57-BBB2-C39A6CB1CACC}"/>
                    </a:ext>
                  </a:extLst>
                </p14:cNvPr>
                <p14:cNvContentPartPr/>
                <p14:nvPr/>
              </p14:nvContentPartPr>
              <p14:xfrm>
                <a:off x="4630573" y="1923000"/>
                <a:ext cx="137880" cy="100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775A5EE-8BE1-4A57-BBB2-C39A6CB1CAC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21933" y="1914000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3E0227A6-54DB-4865-ACAD-97DC53932D7C}"/>
                    </a:ext>
                  </a:extLst>
                </p14:cNvPr>
                <p14:cNvContentPartPr/>
                <p14:nvPr/>
              </p14:nvContentPartPr>
              <p14:xfrm>
                <a:off x="4591333" y="1991760"/>
                <a:ext cx="245880" cy="522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3E0227A6-54DB-4865-ACAD-97DC53932D7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582333" y="1982760"/>
                  <a:ext cx="263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9ED7BB93-63F9-4AAB-8700-9FBF17C8FBD5}"/>
                    </a:ext>
                  </a:extLst>
                </p14:cNvPr>
                <p14:cNvContentPartPr/>
                <p14:nvPr/>
              </p14:nvContentPartPr>
              <p14:xfrm>
                <a:off x="4958173" y="1812480"/>
                <a:ext cx="411480" cy="22572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9ED7BB93-63F9-4AAB-8700-9FBF17C8FBD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949533" y="1803840"/>
                  <a:ext cx="4291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E4DB79EB-1EED-4D04-9345-F87815466C3F}"/>
                    </a:ext>
                  </a:extLst>
                </p14:cNvPr>
                <p14:cNvContentPartPr/>
                <p14:nvPr/>
              </p14:nvContentPartPr>
              <p14:xfrm>
                <a:off x="5176693" y="1910040"/>
                <a:ext cx="206640" cy="446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E4DB79EB-1EED-4D04-9345-F87815466C3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168053" y="1901400"/>
                  <a:ext cx="224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0EA47DD9-7FD0-460C-B272-CD2EFEC08CF0}"/>
                    </a:ext>
                  </a:extLst>
                </p14:cNvPr>
                <p14:cNvContentPartPr/>
                <p14:nvPr/>
              </p14:nvContentPartPr>
              <p14:xfrm>
                <a:off x="5457133" y="1811040"/>
                <a:ext cx="205920" cy="23760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0EA47DD9-7FD0-460C-B272-CD2EFEC08CF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448493" y="1802040"/>
                  <a:ext cx="223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B300B2F8-2100-432C-A65C-D480B736B603}"/>
                    </a:ext>
                  </a:extLst>
                </p14:cNvPr>
                <p14:cNvContentPartPr/>
                <p14:nvPr/>
              </p14:nvContentPartPr>
              <p14:xfrm>
                <a:off x="5675653" y="2033160"/>
                <a:ext cx="54720" cy="16632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B300B2F8-2100-432C-A65C-D480B736B60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667013" y="2024160"/>
                  <a:ext cx="723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AE5FB0B0-E048-41EB-95D2-2AF35382E4DB}"/>
                    </a:ext>
                  </a:extLst>
                </p14:cNvPr>
                <p14:cNvContentPartPr/>
                <p14:nvPr/>
              </p14:nvContentPartPr>
              <p14:xfrm>
                <a:off x="5920453" y="1831560"/>
                <a:ext cx="242640" cy="2754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AE5FB0B0-E048-41EB-95D2-2AF35382E4D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911813" y="1822560"/>
                  <a:ext cx="2602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FD740F9-0BC6-47E9-9DEB-2358CA84B89A}"/>
                    </a:ext>
                  </a:extLst>
                </p14:cNvPr>
                <p14:cNvContentPartPr/>
                <p14:nvPr/>
              </p14:nvContentPartPr>
              <p14:xfrm>
                <a:off x="6096493" y="1827600"/>
                <a:ext cx="7920" cy="2401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FD740F9-0BC6-47E9-9DEB-2358CA84B89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087853" y="1818960"/>
                  <a:ext cx="255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63D562A4-FE06-46A6-B6C8-251FE49BD7DC}"/>
                    </a:ext>
                  </a:extLst>
                </p14:cNvPr>
                <p14:cNvContentPartPr/>
                <p14:nvPr/>
              </p14:nvContentPartPr>
              <p14:xfrm>
                <a:off x="6203773" y="1866480"/>
                <a:ext cx="164160" cy="21672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63D562A4-FE06-46A6-B6C8-251FE49BD7D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94773" y="1857480"/>
                  <a:ext cx="181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5F3DE22-C89C-4970-AEC5-54AF4B2E24B6}"/>
                    </a:ext>
                  </a:extLst>
                </p14:cNvPr>
                <p14:cNvContentPartPr/>
                <p14:nvPr/>
              </p14:nvContentPartPr>
              <p14:xfrm>
                <a:off x="6173173" y="1840200"/>
                <a:ext cx="175320" cy="1166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5F3DE22-C89C-4970-AEC5-54AF4B2E24B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164173" y="1831560"/>
                  <a:ext cx="192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F72B9EBE-D99E-4F54-B189-B91640EFAB62}"/>
                    </a:ext>
                  </a:extLst>
                </p14:cNvPr>
                <p14:cNvContentPartPr/>
                <p14:nvPr/>
              </p14:nvContentPartPr>
              <p14:xfrm>
                <a:off x="6392413" y="1836960"/>
                <a:ext cx="196920" cy="19044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F72B9EBE-D99E-4F54-B189-B91640EFAB62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383413" y="1828320"/>
                  <a:ext cx="214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D12BC72F-8BA6-4B43-82D6-B15AE2C98C66}"/>
                    </a:ext>
                  </a:extLst>
                </p14:cNvPr>
                <p14:cNvContentPartPr/>
                <p14:nvPr/>
              </p14:nvContentPartPr>
              <p14:xfrm>
                <a:off x="6664573" y="1951440"/>
                <a:ext cx="3960" cy="223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D12BC72F-8BA6-4B43-82D6-B15AE2C98C6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655933" y="1942800"/>
                  <a:ext cx="21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9DAF855F-7B6A-4B42-9403-8B8DFAEF3C22}"/>
                    </a:ext>
                  </a:extLst>
                </p14:cNvPr>
                <p14:cNvContentPartPr/>
                <p14:nvPr/>
              </p14:nvContentPartPr>
              <p14:xfrm>
                <a:off x="6821173" y="1800240"/>
                <a:ext cx="5400" cy="21996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9DAF855F-7B6A-4B42-9403-8B8DFAEF3C2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6812533" y="1791240"/>
                  <a:ext cx="23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80A93759-A5B8-4F5B-B36B-9494B959658B}"/>
                    </a:ext>
                  </a:extLst>
                </p14:cNvPr>
                <p14:cNvContentPartPr/>
                <p14:nvPr/>
              </p14:nvContentPartPr>
              <p14:xfrm>
                <a:off x="6762853" y="1794120"/>
                <a:ext cx="261720" cy="16488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80A93759-A5B8-4F5B-B36B-9494B959658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754213" y="1785480"/>
                  <a:ext cx="2793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A1590539-78B9-46F7-AE01-F2524DF2A276}"/>
                    </a:ext>
                  </a:extLst>
                </p14:cNvPr>
                <p14:cNvContentPartPr/>
                <p14:nvPr/>
              </p14:nvContentPartPr>
              <p14:xfrm>
                <a:off x="6961213" y="1763520"/>
                <a:ext cx="21600" cy="24696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A1590539-78B9-46F7-AE01-F2524DF2A27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952213" y="1754880"/>
                  <a:ext cx="39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C18F553C-7158-4939-A443-30F7E146C7A2}"/>
                    </a:ext>
                  </a:extLst>
                </p14:cNvPr>
                <p14:cNvContentPartPr/>
                <p14:nvPr/>
              </p14:nvContentPartPr>
              <p14:xfrm>
                <a:off x="7038253" y="1802040"/>
                <a:ext cx="144000" cy="2052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C18F553C-7158-4939-A443-30F7E146C7A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029613" y="1793400"/>
                  <a:ext cx="161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EA7C5DAE-AAB4-4B1E-B208-7A5A84E80B20}"/>
                    </a:ext>
                  </a:extLst>
                </p14:cNvPr>
                <p14:cNvContentPartPr/>
                <p14:nvPr/>
              </p14:nvContentPartPr>
              <p14:xfrm>
                <a:off x="7059493" y="1887360"/>
                <a:ext cx="173520" cy="187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EA7C5DAE-AAB4-4B1E-B208-7A5A84E80B2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7050493" y="1878720"/>
                  <a:ext cx="1911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2FEF0AF1-9F70-4E51-A075-6F85FECC64A8}"/>
                    </a:ext>
                  </a:extLst>
                </p14:cNvPr>
                <p14:cNvContentPartPr/>
                <p14:nvPr/>
              </p14:nvContentPartPr>
              <p14:xfrm>
                <a:off x="7221133" y="1805280"/>
                <a:ext cx="120240" cy="21492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2FEF0AF1-9F70-4E51-A075-6F85FECC64A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212133" y="1796280"/>
                  <a:ext cx="137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0262F92D-61B4-49AA-A124-32BE1CEF1146}"/>
                    </a:ext>
                  </a:extLst>
                </p14:cNvPr>
                <p14:cNvContentPartPr/>
                <p14:nvPr/>
              </p14:nvContentPartPr>
              <p14:xfrm>
                <a:off x="7364413" y="1795560"/>
                <a:ext cx="144720" cy="309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0262F92D-61B4-49AA-A124-32BE1CEF114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355773" y="1786920"/>
                  <a:ext cx="1623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271A35CE-0ABB-4850-B83B-291D6056725D}"/>
                    </a:ext>
                  </a:extLst>
                </p14:cNvPr>
                <p14:cNvContentPartPr/>
                <p14:nvPr/>
              </p14:nvContentPartPr>
              <p14:xfrm>
                <a:off x="7416613" y="1800960"/>
                <a:ext cx="344520" cy="21384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271A35CE-0ABB-4850-B83B-291D6056725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407613" y="1791960"/>
                  <a:ext cx="362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9EF98231-0AB3-4926-B038-DB79490680D6}"/>
                    </a:ext>
                  </a:extLst>
                </p14:cNvPr>
                <p14:cNvContentPartPr/>
                <p14:nvPr/>
              </p14:nvContentPartPr>
              <p14:xfrm>
                <a:off x="7629013" y="1977000"/>
                <a:ext cx="167760" cy="22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9EF98231-0AB3-4926-B038-DB79490680D6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7620013" y="1968360"/>
                  <a:ext cx="185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538D2A26-F363-42F8-9108-0C0C60AFFB5F}"/>
                    </a:ext>
                  </a:extLst>
                </p14:cNvPr>
                <p14:cNvContentPartPr/>
                <p14:nvPr/>
              </p14:nvContentPartPr>
              <p14:xfrm>
                <a:off x="7982173" y="1806720"/>
                <a:ext cx="8280" cy="24732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538D2A26-F363-42F8-9108-0C0C60AFFB5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973173" y="1797720"/>
                  <a:ext cx="25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283504D-2D98-4F81-BCF1-60631D3D09A8}"/>
                    </a:ext>
                  </a:extLst>
                </p14:cNvPr>
                <p14:cNvContentPartPr/>
                <p14:nvPr/>
              </p14:nvContentPartPr>
              <p14:xfrm>
                <a:off x="7959493" y="1821840"/>
                <a:ext cx="266040" cy="1710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283504D-2D98-4F81-BCF1-60631D3D09A8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950853" y="1813200"/>
                  <a:ext cx="283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8872B71E-A41F-4863-84BF-779E79E8FD41}"/>
                    </a:ext>
                  </a:extLst>
                </p14:cNvPr>
                <p14:cNvContentPartPr/>
                <p14:nvPr/>
              </p14:nvContentPartPr>
              <p14:xfrm>
                <a:off x="8165773" y="1827600"/>
                <a:ext cx="7200" cy="22248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8872B71E-A41F-4863-84BF-779E79E8FD4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156773" y="1818960"/>
                  <a:ext cx="248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AD69B252-FB11-4F7A-BD99-FC40AEEBA8E2}"/>
                    </a:ext>
                  </a:extLst>
                </p14:cNvPr>
                <p14:cNvContentPartPr/>
                <p14:nvPr/>
              </p14:nvContentPartPr>
              <p14:xfrm>
                <a:off x="8257573" y="1810320"/>
                <a:ext cx="157680" cy="21312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AD69B252-FB11-4F7A-BD99-FC40AEEBA8E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248573" y="1801320"/>
                  <a:ext cx="1753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A0A9C3FD-59FB-4941-A61D-E31B2357525B}"/>
                    </a:ext>
                  </a:extLst>
                </p14:cNvPr>
                <p14:cNvContentPartPr/>
                <p14:nvPr/>
              </p14:nvContentPartPr>
              <p14:xfrm>
                <a:off x="8274853" y="1905000"/>
                <a:ext cx="146160" cy="1800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A0A9C3FD-59FB-4941-A61D-E31B2357525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266213" y="1896000"/>
                  <a:ext cx="163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F8AFD3F-A228-4FB0-B568-49EFF6CA769C}"/>
                    </a:ext>
                  </a:extLst>
                </p14:cNvPr>
                <p14:cNvContentPartPr/>
                <p14:nvPr/>
              </p14:nvContentPartPr>
              <p14:xfrm>
                <a:off x="8444053" y="1791240"/>
                <a:ext cx="248760" cy="217800"/>
              </p14:xfrm>
            </p:contentPart>
          </mc:Choice>
          <mc:Fallback xmlns=""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F8AFD3F-A228-4FB0-B568-49EFF6CA769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435053" y="1782600"/>
                  <a:ext cx="2664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7CF0896-EDD3-4125-9E92-C5B1CE5707A0}"/>
                    </a:ext>
                  </a:extLst>
                </p14:cNvPr>
                <p14:cNvContentPartPr/>
                <p14:nvPr/>
              </p14:nvContentPartPr>
              <p14:xfrm>
                <a:off x="8762293" y="1916880"/>
                <a:ext cx="15480" cy="3384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7CF0896-EDD3-4125-9E92-C5B1CE5707A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53293" y="1907880"/>
                  <a:ext cx="3312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82235B81-09E9-401E-8156-5BAC292ED3EB}"/>
                    </a:ext>
                  </a:extLst>
                </p14:cNvPr>
                <p14:cNvContentPartPr/>
                <p14:nvPr/>
              </p14:nvContentPartPr>
              <p14:xfrm>
                <a:off x="8840773" y="1677480"/>
                <a:ext cx="96120" cy="34848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82235B81-09E9-401E-8156-5BAC292ED3E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32133" y="1668480"/>
                  <a:ext cx="1137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65884ACA-5B74-435F-BAA3-5A2D76904605}"/>
                    </a:ext>
                  </a:extLst>
                </p14:cNvPr>
                <p14:cNvContentPartPr/>
                <p14:nvPr/>
              </p14:nvContentPartPr>
              <p14:xfrm>
                <a:off x="8881453" y="1839480"/>
                <a:ext cx="194760" cy="126000"/>
              </p14:xfrm>
            </p:contentPart>
          </mc:Choice>
          <mc:Fallback xmlns=""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65884ACA-5B74-435F-BAA3-5A2D7690460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872813" y="1830840"/>
                  <a:ext cx="212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64FFC4CE-D208-42FB-9FA8-E9D8D8260AA1}"/>
                    </a:ext>
                  </a:extLst>
                </p14:cNvPr>
                <p14:cNvContentPartPr/>
                <p14:nvPr/>
              </p14:nvContentPartPr>
              <p14:xfrm>
                <a:off x="9085213" y="1845600"/>
                <a:ext cx="147600" cy="12348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64FFC4CE-D208-42FB-9FA8-E9D8D8260AA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076573" y="1836960"/>
                  <a:ext cx="1652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5DB249E-E1A8-4664-864A-446E68D09753}"/>
                    </a:ext>
                  </a:extLst>
                </p14:cNvPr>
                <p14:cNvContentPartPr/>
                <p14:nvPr/>
              </p14:nvContentPartPr>
              <p14:xfrm>
                <a:off x="7947253" y="2185440"/>
                <a:ext cx="138600" cy="1332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5DB249E-E1A8-4664-864A-446E68D097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938253" y="2176800"/>
                  <a:ext cx="1562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E35A336D-C245-4D75-A899-7963640DB996}"/>
                    </a:ext>
                  </a:extLst>
                </p14:cNvPr>
                <p14:cNvContentPartPr/>
                <p14:nvPr/>
              </p14:nvContentPartPr>
              <p14:xfrm>
                <a:off x="7931053" y="2209920"/>
                <a:ext cx="230400" cy="3456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E35A336D-C245-4D75-A899-7963640DB99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922413" y="2201280"/>
                  <a:ext cx="24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FD518F0-95FF-451B-BDBF-067736D1BD51}"/>
                    </a:ext>
                  </a:extLst>
                </p14:cNvPr>
                <p14:cNvContentPartPr/>
                <p14:nvPr/>
              </p14:nvContentPartPr>
              <p14:xfrm>
                <a:off x="8224093" y="2123520"/>
                <a:ext cx="263160" cy="18756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FD518F0-95FF-451B-BDBF-067736D1BD5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15093" y="2114520"/>
                  <a:ext cx="280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143F2423-DF77-4744-8302-1B9106C05DD6}"/>
                    </a:ext>
                  </a:extLst>
                </p14:cNvPr>
                <p14:cNvContentPartPr/>
                <p14:nvPr/>
              </p14:nvContentPartPr>
              <p14:xfrm>
                <a:off x="8463853" y="2092920"/>
                <a:ext cx="20520" cy="18540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143F2423-DF77-4744-8302-1B9106C05DD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454853" y="2083920"/>
                  <a:ext cx="381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CB15D05F-F18A-4483-8702-D96901560D83}"/>
                    </a:ext>
                  </a:extLst>
                </p14:cNvPr>
                <p14:cNvContentPartPr/>
                <p14:nvPr/>
              </p14:nvContentPartPr>
              <p14:xfrm>
                <a:off x="8550253" y="2023800"/>
                <a:ext cx="300600" cy="33300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CB15D05F-F18A-4483-8702-D96901560D8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541253" y="2015160"/>
                  <a:ext cx="3182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492F8CE7-BD31-4248-9767-0224B0594DEE}"/>
                    </a:ext>
                  </a:extLst>
                </p14:cNvPr>
                <p14:cNvContentPartPr/>
                <p14:nvPr/>
              </p14:nvContentPartPr>
              <p14:xfrm>
                <a:off x="8847973" y="2088960"/>
                <a:ext cx="147600" cy="26820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492F8CE7-BD31-4248-9767-0224B0594DE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839333" y="2079960"/>
                  <a:ext cx="165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64429C07-8600-4E02-A232-69E4CD8F4659}"/>
                    </a:ext>
                  </a:extLst>
                </p14:cNvPr>
                <p14:cNvContentPartPr/>
                <p14:nvPr/>
              </p14:nvContentPartPr>
              <p14:xfrm>
                <a:off x="9062173" y="2320800"/>
                <a:ext cx="17280" cy="61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64429C07-8600-4E02-A232-69E4CD8F4659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053533" y="2311800"/>
                  <a:ext cx="34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B2AD6447-24F4-4577-804A-7D6ECAB44D82}"/>
                    </a:ext>
                  </a:extLst>
                </p14:cNvPr>
                <p14:cNvContentPartPr/>
                <p14:nvPr/>
              </p14:nvContentPartPr>
              <p14:xfrm>
                <a:off x="118333" y="2701680"/>
                <a:ext cx="239760" cy="29016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B2AD6447-24F4-4577-804A-7D6ECAB44D8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9333" y="2693040"/>
                  <a:ext cx="2574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744A7905-3BE9-4B76-AD6C-C1AB1EC04E81}"/>
                    </a:ext>
                  </a:extLst>
                </p14:cNvPr>
                <p14:cNvContentPartPr/>
                <p14:nvPr/>
              </p14:nvContentPartPr>
              <p14:xfrm>
                <a:off x="466453" y="2888160"/>
                <a:ext cx="32760" cy="403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744A7905-3BE9-4B76-AD6C-C1AB1EC04E8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7453" y="2879160"/>
                  <a:ext cx="504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015ED50-5EEA-49F2-A39D-A862CA700C93}"/>
                    </a:ext>
                  </a:extLst>
                </p14:cNvPr>
                <p14:cNvContentPartPr/>
                <p14:nvPr/>
              </p14:nvContentPartPr>
              <p14:xfrm>
                <a:off x="7371973" y="892320"/>
                <a:ext cx="726120" cy="62316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015ED50-5EEA-49F2-A39D-A862CA700C9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62973" y="883680"/>
                  <a:ext cx="74376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E391F164-DBFB-4E06-8DCD-9B12027E14AE}"/>
                    </a:ext>
                  </a:extLst>
                </p14:cNvPr>
                <p14:cNvContentPartPr/>
                <p14:nvPr/>
              </p14:nvContentPartPr>
              <p14:xfrm>
                <a:off x="1299493" y="2690160"/>
                <a:ext cx="278640" cy="3672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E391F164-DBFB-4E06-8DCD-9B12027E14A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290493" y="2681160"/>
                  <a:ext cx="2962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82F76B8F-D264-43DC-86FE-7D238A290FE7}"/>
                    </a:ext>
                  </a:extLst>
                </p14:cNvPr>
                <p14:cNvContentPartPr/>
                <p14:nvPr/>
              </p14:nvContentPartPr>
              <p14:xfrm>
                <a:off x="1422613" y="2706720"/>
                <a:ext cx="29880" cy="2660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82F76B8F-D264-43DC-86FE-7D238A290FE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413613" y="2698080"/>
                  <a:ext cx="47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6E8CF6BE-4761-45D6-84D7-243CDBD1214A}"/>
                    </a:ext>
                  </a:extLst>
                </p14:cNvPr>
                <p14:cNvContentPartPr/>
                <p14:nvPr/>
              </p14:nvContentPartPr>
              <p14:xfrm>
                <a:off x="1069453" y="2955840"/>
                <a:ext cx="547200" cy="6444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6E8CF6BE-4761-45D6-84D7-243CDBD1214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60453" y="2946840"/>
                  <a:ext cx="5648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B184AAB6-D42B-4657-A1F9-3F0608186D39}"/>
                    </a:ext>
                  </a:extLst>
                </p14:cNvPr>
                <p14:cNvContentPartPr/>
                <p14:nvPr/>
              </p14:nvContentPartPr>
              <p14:xfrm>
                <a:off x="1701613" y="2583960"/>
                <a:ext cx="100080" cy="57384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B184AAB6-D42B-4657-A1F9-3F0608186D3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692613" y="2575320"/>
                  <a:ext cx="1177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1D3CEE9B-985C-4E08-BEEB-01E21FB59D11}"/>
                    </a:ext>
                  </a:extLst>
                </p14:cNvPr>
                <p14:cNvContentPartPr/>
                <p14:nvPr/>
              </p14:nvContentPartPr>
              <p14:xfrm>
                <a:off x="1616293" y="2806440"/>
                <a:ext cx="406800" cy="73080"/>
              </p14:xfrm>
            </p:contentPart>
          </mc:Choice>
          <mc:Fallback xmlns=""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1D3CEE9B-985C-4E08-BEEB-01E21FB59D1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607293" y="2797800"/>
                  <a:ext cx="424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4C56DA24-D557-40FC-8001-661FA0A78A8C}"/>
                    </a:ext>
                  </a:extLst>
                </p14:cNvPr>
                <p14:cNvContentPartPr/>
                <p14:nvPr/>
              </p14:nvContentPartPr>
              <p14:xfrm>
                <a:off x="2262493" y="2688720"/>
                <a:ext cx="170640" cy="24984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4C56DA24-D557-40FC-8001-661FA0A78A8C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253493" y="2680080"/>
                  <a:ext cx="18828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943D6752-FC1A-44E8-8826-AD54A8C3873A}"/>
                    </a:ext>
                  </a:extLst>
                </p14:cNvPr>
                <p14:cNvContentPartPr/>
                <p14:nvPr/>
              </p14:nvContentPartPr>
              <p14:xfrm>
                <a:off x="2509453" y="2733000"/>
                <a:ext cx="160920" cy="21096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943D6752-FC1A-44E8-8826-AD54A8C3873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500453" y="2724000"/>
                  <a:ext cx="1785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17F6B62-EB50-49D0-8E7F-D81EA7AB53A7}"/>
                    </a:ext>
                  </a:extLst>
                </p14:cNvPr>
                <p14:cNvContentPartPr/>
                <p14:nvPr/>
              </p14:nvContentPartPr>
              <p14:xfrm>
                <a:off x="2523133" y="2700960"/>
                <a:ext cx="237960" cy="117720"/>
              </p14:xfrm>
            </p:contentPart>
          </mc:Choice>
          <mc:Fallback xmlns=""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17F6B62-EB50-49D0-8E7F-D81EA7AB53A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514133" y="2691960"/>
                  <a:ext cx="255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33B5CAE5-4DFB-43CC-82BD-6AAD72FC1716}"/>
                    </a:ext>
                  </a:extLst>
                </p14:cNvPr>
                <p14:cNvContentPartPr/>
                <p14:nvPr/>
              </p14:nvContentPartPr>
              <p14:xfrm>
                <a:off x="2756413" y="2677560"/>
                <a:ext cx="166680" cy="244800"/>
              </p14:xfrm>
            </p:contentPart>
          </mc:Choice>
          <mc:Fallback xmlns=""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33B5CAE5-4DFB-43CC-82BD-6AAD72FC171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747413" y="2668560"/>
                  <a:ext cx="184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C0DAE38-835B-42C9-AFF0-AAB1A9C6F15C}"/>
                    </a:ext>
                  </a:extLst>
                </p14:cNvPr>
                <p14:cNvContentPartPr/>
                <p14:nvPr/>
              </p14:nvContentPartPr>
              <p14:xfrm>
                <a:off x="2753173" y="2770800"/>
                <a:ext cx="244440" cy="69480"/>
              </p14:xfrm>
            </p:contentPart>
          </mc:Choice>
          <mc:Fallback xmlns=""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C0DAE38-835B-42C9-AFF0-AAB1A9C6F15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744173" y="2762160"/>
                  <a:ext cx="262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E88BD396-E57D-40FD-BE78-DD84DB1AC3A4}"/>
                    </a:ext>
                  </a:extLst>
                </p14:cNvPr>
                <p14:cNvContentPartPr/>
                <p14:nvPr/>
              </p14:nvContentPartPr>
              <p14:xfrm>
                <a:off x="2956573" y="2643720"/>
                <a:ext cx="180720" cy="286200"/>
              </p14:xfrm>
            </p:contentPart>
          </mc:Choice>
          <mc:Fallback xmlns=""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E88BD396-E57D-40FD-BE78-DD84DB1AC3A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947933" y="2634720"/>
                  <a:ext cx="1983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FC2FE37-6175-4582-B6EB-0D7CAAEA0E68}"/>
                    </a:ext>
                  </a:extLst>
                </p14:cNvPr>
                <p14:cNvContentPartPr/>
                <p14:nvPr/>
              </p14:nvContentPartPr>
              <p14:xfrm>
                <a:off x="3255733" y="2720040"/>
                <a:ext cx="106200" cy="15480"/>
              </p14:xfrm>
            </p:contentPart>
          </mc:Choice>
          <mc:Fallback xmlns=""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FC2FE37-6175-4582-B6EB-0D7CAAEA0E6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246733" y="2711040"/>
                  <a:ext cx="123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3314D172-4859-4C7C-9B03-01C731F6AF3B}"/>
                    </a:ext>
                  </a:extLst>
                </p14:cNvPr>
                <p14:cNvContentPartPr/>
                <p14:nvPr/>
              </p14:nvContentPartPr>
              <p14:xfrm>
                <a:off x="3270853" y="2733720"/>
                <a:ext cx="332640" cy="93600"/>
              </p14:xfrm>
            </p:contentPart>
          </mc:Choice>
          <mc:Fallback xmlns=""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3314D172-4859-4C7C-9B03-01C731F6AF3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262213" y="2724720"/>
                  <a:ext cx="350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CFF7BD74-0BF7-4C46-9586-80B177A95762}"/>
                    </a:ext>
                  </a:extLst>
                </p14:cNvPr>
                <p14:cNvContentPartPr/>
                <p14:nvPr/>
              </p14:nvContentPartPr>
              <p14:xfrm>
                <a:off x="3458053" y="2797800"/>
                <a:ext cx="182520" cy="43920"/>
              </p14:xfrm>
            </p:contentPart>
          </mc:Choice>
          <mc:Fallback xmlns=""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CFF7BD74-0BF7-4C46-9586-80B177A9576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449413" y="2788800"/>
                  <a:ext cx="200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F14AC88E-EAF1-4565-87F1-978AE307C84C}"/>
                    </a:ext>
                  </a:extLst>
                </p14:cNvPr>
                <p14:cNvContentPartPr/>
                <p14:nvPr/>
              </p14:nvContentPartPr>
              <p14:xfrm>
                <a:off x="3701413" y="2622840"/>
                <a:ext cx="249480" cy="26532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F14AC88E-EAF1-4565-87F1-978AE307C84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692413" y="2614200"/>
                  <a:ext cx="2671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0AFBB65F-25E7-4584-9684-EE6F44C774F8}"/>
                    </a:ext>
                  </a:extLst>
                </p14:cNvPr>
                <p14:cNvContentPartPr/>
                <p14:nvPr/>
              </p14:nvContentPartPr>
              <p14:xfrm>
                <a:off x="3878173" y="2607720"/>
                <a:ext cx="66600" cy="26028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0AFBB65F-25E7-4584-9684-EE6F44C774F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869533" y="2599080"/>
                  <a:ext cx="84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C8D3746D-391F-4795-8F5E-1475511E7D27}"/>
                    </a:ext>
                  </a:extLst>
                </p14:cNvPr>
                <p14:cNvContentPartPr/>
                <p14:nvPr/>
              </p14:nvContentPartPr>
              <p14:xfrm>
                <a:off x="4014613" y="2503680"/>
                <a:ext cx="455760" cy="33300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C8D3746D-391F-4795-8F5E-1475511E7D2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005613" y="2495040"/>
                  <a:ext cx="473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E1BB2858-A546-4097-91D7-5F2F00E216DE}"/>
                    </a:ext>
                  </a:extLst>
                </p14:cNvPr>
                <p14:cNvContentPartPr/>
                <p14:nvPr/>
              </p14:nvContentPartPr>
              <p14:xfrm>
                <a:off x="4755133" y="2500800"/>
                <a:ext cx="747720" cy="28512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E1BB2858-A546-4097-91D7-5F2F00E216D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746133" y="2491800"/>
                  <a:ext cx="765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38262A8-156D-454B-8D62-FC9747C1DB8E}"/>
                    </a:ext>
                  </a:extLst>
                </p14:cNvPr>
                <p14:cNvContentPartPr/>
                <p14:nvPr/>
              </p14:nvContentPartPr>
              <p14:xfrm>
                <a:off x="2902933" y="3067080"/>
                <a:ext cx="176040" cy="33516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38262A8-156D-454B-8D62-FC9747C1DB8E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893933" y="3058080"/>
                  <a:ext cx="1936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D6FFEB5-07E9-4F93-949D-81EE90194486}"/>
                    </a:ext>
                  </a:extLst>
                </p14:cNvPr>
                <p14:cNvContentPartPr/>
                <p14:nvPr/>
              </p14:nvContentPartPr>
              <p14:xfrm>
                <a:off x="3173293" y="3140880"/>
                <a:ext cx="170280" cy="23652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D6FFEB5-07E9-4F93-949D-81EE9019448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164293" y="3131880"/>
                  <a:ext cx="187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6078A610-3D45-42AC-94CA-64666677C188}"/>
                    </a:ext>
                  </a:extLst>
                </p14:cNvPr>
                <p14:cNvContentPartPr/>
                <p14:nvPr/>
              </p14:nvContentPartPr>
              <p14:xfrm>
                <a:off x="3148453" y="3113520"/>
                <a:ext cx="231120" cy="16668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6078A610-3D45-42AC-94CA-64666677C18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139813" y="3104520"/>
                  <a:ext cx="2487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804873A2-F848-4492-94C6-78C86A88D84B}"/>
                    </a:ext>
                  </a:extLst>
                </p14:cNvPr>
                <p14:cNvContentPartPr/>
                <p14:nvPr/>
              </p14:nvContentPartPr>
              <p14:xfrm>
                <a:off x="3383533" y="3101640"/>
                <a:ext cx="111240" cy="2764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804873A2-F848-4492-94C6-78C86A88D84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374893" y="3093000"/>
                  <a:ext cx="1288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DA5DDF6A-0CB2-4861-9BA5-99DE2792784B}"/>
                    </a:ext>
                  </a:extLst>
                </p14:cNvPr>
                <p14:cNvContentPartPr/>
                <p14:nvPr/>
              </p14:nvContentPartPr>
              <p14:xfrm>
                <a:off x="3331333" y="3211440"/>
                <a:ext cx="227520" cy="6804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DA5DDF6A-0CB2-4861-9BA5-99DE2792784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322693" y="3202800"/>
                  <a:ext cx="2451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09D026F4-EBA5-4AFF-A43F-BD1CE5236531}"/>
                    </a:ext>
                  </a:extLst>
                </p14:cNvPr>
                <p14:cNvContentPartPr/>
                <p14:nvPr/>
              </p14:nvContentPartPr>
              <p14:xfrm>
                <a:off x="3546253" y="3096960"/>
                <a:ext cx="129240" cy="31140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09D026F4-EBA5-4AFF-A43F-BD1CE523653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537253" y="3088320"/>
                  <a:ext cx="1468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1CFDB7DB-CC57-4E88-86E5-BD4ABF1D29D1}"/>
                    </a:ext>
                  </a:extLst>
                </p14:cNvPr>
                <p14:cNvContentPartPr/>
                <p14:nvPr/>
              </p14:nvContentPartPr>
              <p14:xfrm>
                <a:off x="3823813" y="3209280"/>
                <a:ext cx="224640" cy="107640"/>
              </p14:xfrm>
            </p:contentPart>
          </mc:Choice>
          <mc:Fallback xmlns=""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1CFDB7DB-CC57-4E88-86E5-BD4ABF1D29D1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814813" y="3200280"/>
                  <a:ext cx="242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0052A10D-0D82-4C79-B7A2-A4D7D3CEF894}"/>
                    </a:ext>
                  </a:extLst>
                </p14:cNvPr>
                <p14:cNvContentPartPr/>
                <p14:nvPr/>
              </p14:nvContentPartPr>
              <p14:xfrm>
                <a:off x="4056733" y="3064920"/>
                <a:ext cx="267120" cy="22212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0052A10D-0D82-4C79-B7A2-A4D7D3CEF894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4047733" y="3056280"/>
                  <a:ext cx="284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AFFF1EEB-6508-452A-8CD8-1D92FBDE3C83}"/>
                    </a:ext>
                  </a:extLst>
                </p14:cNvPr>
                <p14:cNvContentPartPr/>
                <p14:nvPr/>
              </p14:nvContentPartPr>
              <p14:xfrm>
                <a:off x="4233133" y="3026400"/>
                <a:ext cx="57600" cy="2484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AFFF1EEB-6508-452A-8CD8-1D92FBDE3C8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4224133" y="3017760"/>
                  <a:ext cx="752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CCCC524F-1A33-4388-A44A-8B2861790B33}"/>
                    </a:ext>
                  </a:extLst>
                </p14:cNvPr>
                <p14:cNvContentPartPr/>
                <p14:nvPr/>
              </p14:nvContentPartPr>
              <p14:xfrm>
                <a:off x="4356613" y="3036840"/>
                <a:ext cx="159480" cy="22932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CCCC524F-1A33-4388-A44A-8B2861790B3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4347613" y="3028200"/>
                  <a:ext cx="177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CC3856FA-07FF-4A4A-976E-75FFB9E94F6A}"/>
                    </a:ext>
                  </a:extLst>
                </p14:cNvPr>
                <p14:cNvContentPartPr/>
                <p14:nvPr/>
              </p14:nvContentPartPr>
              <p14:xfrm>
                <a:off x="4385053" y="3103800"/>
                <a:ext cx="133560" cy="522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CC3856FA-07FF-4A4A-976E-75FFB9E94F6A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4376413" y="3094800"/>
                  <a:ext cx="1512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5AA295FF-4FA9-4E6E-BB0A-7D7C20F02318}"/>
                    </a:ext>
                  </a:extLst>
                </p14:cNvPr>
                <p14:cNvContentPartPr/>
                <p14:nvPr/>
              </p14:nvContentPartPr>
              <p14:xfrm>
                <a:off x="4570093" y="2971680"/>
                <a:ext cx="303120" cy="23868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5AA295FF-4FA9-4E6E-BB0A-7D7C20F02318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4561453" y="2962680"/>
                  <a:ext cx="3207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C0C36E15-AE77-492E-9707-AE62F6F4FD85}"/>
                    </a:ext>
                  </a:extLst>
                </p14:cNvPr>
                <p14:cNvContentPartPr/>
                <p14:nvPr/>
              </p14:nvContentPartPr>
              <p14:xfrm>
                <a:off x="-139427" y="883320"/>
                <a:ext cx="900360" cy="10224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C0C36E15-AE77-492E-9707-AE62F6F4FD85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-148427" y="874320"/>
                  <a:ext cx="918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1F5B642-81B4-444D-963E-50F375092047}"/>
                    </a:ext>
                  </a:extLst>
                </p14:cNvPr>
                <p14:cNvContentPartPr/>
                <p14:nvPr/>
              </p14:nvContentPartPr>
              <p14:xfrm>
                <a:off x="1137853" y="1100400"/>
                <a:ext cx="500040" cy="230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1F5B642-81B4-444D-963E-50F375092047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28853" y="1091400"/>
                  <a:ext cx="5176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0F0CA508-5703-4853-89C6-B9C8DCF6F166}"/>
                    </a:ext>
                  </a:extLst>
                </p14:cNvPr>
                <p14:cNvContentPartPr/>
                <p14:nvPr/>
              </p14:nvContentPartPr>
              <p14:xfrm>
                <a:off x="2085373" y="1593240"/>
                <a:ext cx="292320" cy="3888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0F0CA508-5703-4853-89C6-B9C8DCF6F16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076373" y="1584600"/>
                  <a:ext cx="309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5ECE498-6494-4081-8B8E-189993205334}"/>
                    </a:ext>
                  </a:extLst>
                </p14:cNvPr>
                <p14:cNvContentPartPr/>
                <p14:nvPr/>
              </p14:nvContentPartPr>
              <p14:xfrm>
                <a:off x="435866" y="1153144"/>
                <a:ext cx="57960" cy="5709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5ECE498-6494-4081-8B8E-18999320533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27226" y="1144504"/>
                  <a:ext cx="7560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D5FD5BF-DBA5-4EC5-8D5A-92D05BCAB448}"/>
                    </a:ext>
                  </a:extLst>
                </p14:cNvPr>
                <p14:cNvContentPartPr/>
                <p14:nvPr/>
              </p14:nvContentPartPr>
              <p14:xfrm>
                <a:off x="429746" y="1150984"/>
                <a:ext cx="1103400" cy="6217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D5FD5BF-DBA5-4EC5-8D5A-92D05BCAB448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21106" y="1142344"/>
                  <a:ext cx="11210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C95B7549-2468-4E22-A0FC-6CD5F9D714FD}"/>
                    </a:ext>
                  </a:extLst>
                </p14:cNvPr>
                <p14:cNvContentPartPr/>
                <p14:nvPr/>
              </p14:nvContentPartPr>
              <p14:xfrm>
                <a:off x="877226" y="1357984"/>
                <a:ext cx="32040" cy="2642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C95B7549-2468-4E22-A0FC-6CD5F9D714FD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68586" y="1349344"/>
                  <a:ext cx="496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A2896AD6-3B09-4A3F-AA78-03116AB8FF8D}"/>
                    </a:ext>
                  </a:extLst>
                </p14:cNvPr>
                <p14:cNvContentPartPr/>
                <p14:nvPr/>
              </p14:nvContentPartPr>
              <p14:xfrm>
                <a:off x="866786" y="1285984"/>
                <a:ext cx="207000" cy="343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A2896AD6-3B09-4A3F-AA78-03116AB8FF8D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57786" y="1276984"/>
                  <a:ext cx="224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269457B-47D7-43B0-8F08-E4FF47379366}"/>
                    </a:ext>
                  </a:extLst>
                </p14:cNvPr>
                <p14:cNvContentPartPr/>
                <p14:nvPr/>
              </p14:nvContentPartPr>
              <p14:xfrm>
                <a:off x="1211666" y="1192384"/>
                <a:ext cx="33840" cy="530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269457B-47D7-43B0-8F08-E4FF473793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202666" y="1183744"/>
                  <a:ext cx="5148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EA33508-9987-40C5-9E21-46FC6B1D290E}"/>
                    </a:ext>
                  </a:extLst>
                </p14:cNvPr>
                <p14:cNvContentPartPr/>
                <p14:nvPr/>
              </p14:nvContentPartPr>
              <p14:xfrm>
                <a:off x="655826" y="1185184"/>
                <a:ext cx="27000" cy="5500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EA33508-9987-40C5-9E21-46FC6B1D290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647186" y="1176544"/>
                  <a:ext cx="4464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2225285-D1B8-43FF-93EC-F2A83E7FD2B1}"/>
                    </a:ext>
                  </a:extLst>
                </p14:cNvPr>
                <p14:cNvContentPartPr/>
                <p14:nvPr/>
              </p14:nvContentPartPr>
              <p14:xfrm>
                <a:off x="503906" y="1356544"/>
                <a:ext cx="132840" cy="2224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2225285-D1B8-43FF-93EC-F2A83E7FD2B1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94906" y="1347544"/>
                  <a:ext cx="150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647E137-4216-4C6E-BD4E-787AC68571FA}"/>
                    </a:ext>
                  </a:extLst>
                </p14:cNvPr>
                <p14:cNvContentPartPr/>
                <p14:nvPr/>
              </p14:nvContentPartPr>
              <p14:xfrm>
                <a:off x="492026" y="1324504"/>
                <a:ext cx="128160" cy="2599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647E137-4216-4C6E-BD4E-787AC68571F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83026" y="1315504"/>
                  <a:ext cx="145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D966E57-62A7-4EFD-85D5-0531ED209E4B}"/>
                    </a:ext>
                  </a:extLst>
                </p14:cNvPr>
                <p14:cNvContentPartPr/>
                <p14:nvPr/>
              </p14:nvContentPartPr>
              <p14:xfrm>
                <a:off x="1289426" y="1369504"/>
                <a:ext cx="151920" cy="2311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D966E57-62A7-4EFD-85D5-0531ED209E4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1280786" y="1360864"/>
                  <a:ext cx="1695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159B263D-A2DD-4C5E-B223-58ECD4851AF2}"/>
                    </a:ext>
                  </a:extLst>
                </p14:cNvPr>
                <p14:cNvContentPartPr/>
                <p14:nvPr/>
              </p14:nvContentPartPr>
              <p14:xfrm>
                <a:off x="1280786" y="1371664"/>
                <a:ext cx="119880" cy="2458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159B263D-A2DD-4C5E-B223-58ECD4851AF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272146" y="1363024"/>
                  <a:ext cx="1375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898CD236-AD2D-4C8A-908B-C84A4A79E07B}"/>
                    </a:ext>
                  </a:extLst>
                </p14:cNvPr>
                <p14:cNvContentPartPr/>
                <p14:nvPr/>
              </p14:nvContentPartPr>
              <p14:xfrm>
                <a:off x="823586" y="1735264"/>
                <a:ext cx="41040" cy="4582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898CD236-AD2D-4C8A-908B-C84A4A79E07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4586" y="1726264"/>
                  <a:ext cx="586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3F01084-B1C0-4A3A-A26D-0545CE2CFFC1}"/>
                    </a:ext>
                  </a:extLst>
                </p14:cNvPr>
                <p14:cNvContentPartPr/>
                <p14:nvPr/>
              </p14:nvContentPartPr>
              <p14:xfrm>
                <a:off x="749066" y="1732744"/>
                <a:ext cx="234000" cy="182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3F01084-B1C0-4A3A-A26D-0545CE2CFFC1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40066" y="1724104"/>
                  <a:ext cx="2516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A673E11-E3B3-4F58-AAD5-629D47BCBDDC}"/>
                    </a:ext>
                  </a:extLst>
                </p14:cNvPr>
                <p14:cNvContentPartPr/>
                <p14:nvPr/>
              </p14:nvContentPartPr>
              <p14:xfrm>
                <a:off x="580226" y="2123344"/>
                <a:ext cx="16920" cy="246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A673E11-E3B3-4F58-AAD5-629D47BCBDD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71586" y="2114344"/>
                  <a:ext cx="345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45252C07-8E21-498A-8A78-A5DD3171B3A1}"/>
                    </a:ext>
                  </a:extLst>
                </p14:cNvPr>
                <p14:cNvContentPartPr/>
                <p14:nvPr/>
              </p14:nvContentPartPr>
              <p14:xfrm>
                <a:off x="565826" y="2110744"/>
                <a:ext cx="225360" cy="1760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45252C07-8E21-498A-8A78-A5DD3171B3A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6826" y="2102104"/>
                  <a:ext cx="243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FDB0C20-99F1-450D-AFB9-D911A7591151}"/>
                    </a:ext>
                  </a:extLst>
                </p14:cNvPr>
                <p14:cNvContentPartPr/>
                <p14:nvPr/>
              </p14:nvContentPartPr>
              <p14:xfrm>
                <a:off x="759866" y="2086984"/>
                <a:ext cx="39240" cy="263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FDB0C20-99F1-450D-AFB9-D911A759115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50866" y="2077984"/>
                  <a:ext cx="568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8ACB07E-261B-42E9-A582-6BDCAD116640}"/>
                    </a:ext>
                  </a:extLst>
                </p14:cNvPr>
                <p14:cNvContentPartPr/>
                <p14:nvPr/>
              </p14:nvContentPartPr>
              <p14:xfrm>
                <a:off x="902066" y="2134864"/>
                <a:ext cx="139320" cy="189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8ACB07E-261B-42E9-A582-6BDCAD116640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93426" y="2126224"/>
                  <a:ext cx="1569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9C11ACF-27B1-4165-BD34-B6CC5D1F376E}"/>
                    </a:ext>
                  </a:extLst>
                </p14:cNvPr>
                <p14:cNvContentPartPr/>
                <p14:nvPr/>
              </p14:nvContentPartPr>
              <p14:xfrm>
                <a:off x="857786" y="2100664"/>
                <a:ext cx="188280" cy="112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9C11ACF-27B1-4165-BD34-B6CC5D1F376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48786" y="2091664"/>
                  <a:ext cx="2059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4044A130-B048-495A-BA63-EE09D4258FBA}"/>
                    </a:ext>
                  </a:extLst>
                </p14:cNvPr>
                <p14:cNvContentPartPr/>
                <p14:nvPr/>
              </p14:nvContentPartPr>
              <p14:xfrm>
                <a:off x="1087106" y="2051704"/>
                <a:ext cx="282960" cy="2592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4044A130-B048-495A-BA63-EE09D4258FB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78466" y="2043064"/>
                  <a:ext cx="3006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53C60C07-BDFC-458A-A43B-52F763CAA5AE}"/>
                    </a:ext>
                  </a:extLst>
                </p14:cNvPr>
                <p14:cNvContentPartPr/>
                <p14:nvPr/>
              </p14:nvContentPartPr>
              <p14:xfrm>
                <a:off x="1013653" y="652560"/>
                <a:ext cx="904320" cy="29520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53C60C07-BDFC-458A-A43B-52F763CAA5A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05013" y="643560"/>
                  <a:ext cx="9219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C16BC847-E447-4013-8D69-579B219FBDC9}"/>
                    </a:ext>
                  </a:extLst>
                </p14:cNvPr>
                <p14:cNvContentPartPr/>
                <p14:nvPr/>
              </p14:nvContentPartPr>
              <p14:xfrm>
                <a:off x="120853" y="572280"/>
                <a:ext cx="423720" cy="10000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C16BC847-E447-4013-8D69-579B219FBDC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12213" y="563640"/>
                  <a:ext cx="441360" cy="10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4FA1098-418D-4680-A470-976C2064F151}"/>
                    </a:ext>
                  </a:extLst>
                </p14:cNvPr>
                <p14:cNvContentPartPr/>
                <p14:nvPr/>
              </p14:nvContentPartPr>
              <p14:xfrm>
                <a:off x="2139733" y="1543920"/>
                <a:ext cx="750960" cy="70056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4FA1098-418D-4680-A470-976C2064F15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2131093" y="1535280"/>
                  <a:ext cx="76860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B8DABEC5-AC02-410B-8E57-CF24FEB5C19A}"/>
                    </a:ext>
                  </a:extLst>
                </p14:cNvPr>
                <p14:cNvContentPartPr/>
                <p14:nvPr/>
              </p14:nvContentPartPr>
              <p14:xfrm>
                <a:off x="2160973" y="1772880"/>
                <a:ext cx="795240" cy="71388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B8DABEC5-AC02-410B-8E57-CF24FEB5C19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2152333" y="1763880"/>
                  <a:ext cx="812880" cy="73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B28B19F1-D5F5-4839-8EF1-C688C148FD77}"/>
                    </a:ext>
                  </a:extLst>
                </p14:cNvPr>
                <p14:cNvContentPartPr/>
                <p14:nvPr/>
              </p14:nvContentPartPr>
              <p14:xfrm>
                <a:off x="468613" y="2387760"/>
                <a:ext cx="515160" cy="6361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B28B19F1-D5F5-4839-8EF1-C688C148FD77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59613" y="2378760"/>
                  <a:ext cx="53280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80" name="Ink 679">
                  <a:extLst>
                    <a:ext uri="{FF2B5EF4-FFF2-40B4-BE49-F238E27FC236}">
                      <a16:creationId xmlns:a16="http://schemas.microsoft.com/office/drawing/2014/main" id="{B935C549-E33A-476A-B0F9-199BBEDAD9CB}"/>
                    </a:ext>
                  </a:extLst>
                </p14:cNvPr>
                <p14:cNvContentPartPr/>
                <p14:nvPr/>
              </p14:nvContentPartPr>
              <p14:xfrm>
                <a:off x="552133" y="2604840"/>
                <a:ext cx="518760" cy="634320"/>
              </p14:xfrm>
            </p:contentPart>
          </mc:Choice>
          <mc:Fallback xmlns="">
            <p:pic>
              <p:nvPicPr>
                <p:cNvPr id="680" name="Ink 679">
                  <a:extLst>
                    <a:ext uri="{FF2B5EF4-FFF2-40B4-BE49-F238E27FC236}">
                      <a16:creationId xmlns:a16="http://schemas.microsoft.com/office/drawing/2014/main" id="{B935C549-E33A-476A-B0F9-199BBEDAD9CB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543493" y="2596200"/>
                  <a:ext cx="53640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2132061D-C737-46E1-9550-D6566CC47204}"/>
                    </a:ext>
                  </a:extLst>
                </p14:cNvPr>
                <p14:cNvContentPartPr/>
                <p14:nvPr/>
              </p14:nvContentPartPr>
              <p14:xfrm>
                <a:off x="5958253" y="2424840"/>
                <a:ext cx="49680" cy="78156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2132061D-C737-46E1-9550-D6566CC4720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5949613" y="2416200"/>
                  <a:ext cx="67320" cy="79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4BBE9988-769E-4C96-803D-CBF2944A107C}"/>
                    </a:ext>
                  </a:extLst>
                </p14:cNvPr>
                <p14:cNvContentPartPr/>
                <p14:nvPr/>
              </p14:nvContentPartPr>
              <p14:xfrm>
                <a:off x="6036373" y="2401800"/>
                <a:ext cx="107280" cy="71856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4BBE9988-769E-4C96-803D-CBF2944A107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027373" y="2392800"/>
                  <a:ext cx="12492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DA17ED3D-1E58-4CD4-B35A-90061C6CFD58}"/>
                    </a:ext>
                  </a:extLst>
                </p14:cNvPr>
                <p14:cNvContentPartPr/>
                <p14:nvPr/>
              </p14:nvContentPartPr>
              <p14:xfrm>
                <a:off x="6311773" y="2345280"/>
                <a:ext cx="313920" cy="72504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DA17ED3D-1E58-4CD4-B35A-90061C6CFD58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303133" y="2336640"/>
                  <a:ext cx="33156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32AE982C-7E2E-4B9A-94A3-B04C986A26AC}"/>
                    </a:ext>
                  </a:extLst>
                </p14:cNvPr>
                <p14:cNvContentPartPr/>
                <p14:nvPr/>
              </p14:nvContentPartPr>
              <p14:xfrm>
                <a:off x="6549733" y="2509440"/>
                <a:ext cx="36720" cy="5868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32AE982C-7E2E-4B9A-94A3-B04C986A26AC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540733" y="2500440"/>
                  <a:ext cx="543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F6E5E563-1850-4D7B-BF54-0C03E21FF55C}"/>
                    </a:ext>
                  </a:extLst>
                </p14:cNvPr>
                <p14:cNvContentPartPr/>
                <p14:nvPr/>
              </p14:nvContentPartPr>
              <p14:xfrm>
                <a:off x="6645133" y="2318640"/>
                <a:ext cx="522360" cy="460080"/>
              </p14:xfrm>
            </p:contentPart>
          </mc:Choice>
          <mc:Fallback xmlns=""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F6E5E563-1850-4D7B-BF54-0C03E21FF55C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6636133" y="2309640"/>
                  <a:ext cx="540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F052B893-F8FA-4B11-93AB-ED61966C8267}"/>
                    </a:ext>
                  </a:extLst>
                </p14:cNvPr>
                <p14:cNvContentPartPr/>
                <p14:nvPr/>
              </p14:nvContentPartPr>
              <p14:xfrm>
                <a:off x="7218253" y="2298840"/>
                <a:ext cx="200520" cy="414720"/>
              </p14:xfrm>
            </p:contentPart>
          </mc:Choice>
          <mc:Fallback xmlns=""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F052B893-F8FA-4B11-93AB-ED61966C826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209253" y="2290200"/>
                  <a:ext cx="21816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FCA9E83E-9DFD-479E-BCC6-7DB9B421F6D9}"/>
                    </a:ext>
                  </a:extLst>
                </p14:cNvPr>
                <p14:cNvContentPartPr/>
                <p14:nvPr/>
              </p14:nvContentPartPr>
              <p14:xfrm>
                <a:off x="7347133" y="2389200"/>
                <a:ext cx="6840" cy="100080"/>
              </p14:xfrm>
            </p:contentPart>
          </mc:Choice>
          <mc:Fallback xmlns=""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FCA9E83E-9DFD-479E-BCC6-7DB9B421F6D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338133" y="2380560"/>
                  <a:ext cx="244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2725A811-6DCD-41B9-8BFA-631BA33B1298}"/>
                    </a:ext>
                  </a:extLst>
                </p14:cNvPr>
                <p14:cNvContentPartPr/>
                <p14:nvPr/>
              </p14:nvContentPartPr>
              <p14:xfrm>
                <a:off x="7477453" y="2466960"/>
                <a:ext cx="456120" cy="245520"/>
              </p14:xfrm>
            </p:contentPart>
          </mc:Choice>
          <mc:Fallback xmlns=""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2725A811-6DCD-41B9-8BFA-631BA33B129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468813" y="2457960"/>
                  <a:ext cx="473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830C898A-BF5A-4DFD-8624-783702C8FB32}"/>
                    </a:ext>
                  </a:extLst>
                </p14:cNvPr>
                <p14:cNvContentPartPr/>
                <p14:nvPr/>
              </p14:nvContentPartPr>
              <p14:xfrm>
                <a:off x="7530013" y="362400"/>
                <a:ext cx="1642680" cy="13284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830C898A-BF5A-4DFD-8624-783702C8FB3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521013" y="353760"/>
                  <a:ext cx="1660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0B6343A-57C3-4DF0-8E60-28D4E5033CC1}"/>
                    </a:ext>
                  </a:extLst>
                </p14:cNvPr>
                <p14:cNvContentPartPr/>
                <p14:nvPr/>
              </p14:nvContentPartPr>
              <p14:xfrm>
                <a:off x="7467373" y="414600"/>
                <a:ext cx="1498320" cy="32040"/>
              </p14:xfrm>
            </p:contentPart>
          </mc:Choice>
          <mc:Fallback xmlns=""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0B6343A-57C3-4DF0-8E60-28D4E5033CC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7458373" y="405600"/>
                  <a:ext cx="1515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9525B93B-B516-4EFE-BE47-0EA0FAF054F3}"/>
                    </a:ext>
                  </a:extLst>
                </p14:cNvPr>
                <p14:cNvContentPartPr/>
                <p14:nvPr/>
              </p14:nvContentPartPr>
              <p14:xfrm>
                <a:off x="1427653" y="755160"/>
                <a:ext cx="525600" cy="517320"/>
              </p14:xfrm>
            </p:contentPart>
          </mc:Choice>
          <mc:Fallback xmlns=""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9525B93B-B516-4EFE-BE47-0EA0FAF054F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418653" y="746160"/>
                  <a:ext cx="543240" cy="53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4" name="Group 703">
            <a:extLst>
              <a:ext uri="{FF2B5EF4-FFF2-40B4-BE49-F238E27FC236}">
                <a16:creationId xmlns:a16="http://schemas.microsoft.com/office/drawing/2014/main" id="{8341D11F-26A4-4BDF-AFB9-A7C1EF9916DF}"/>
              </a:ext>
            </a:extLst>
          </p:cNvPr>
          <p:cNvGrpSpPr/>
          <p:nvPr/>
        </p:nvGrpSpPr>
        <p:grpSpPr>
          <a:xfrm>
            <a:off x="3197413" y="3781320"/>
            <a:ext cx="3630600" cy="1137600"/>
            <a:chOff x="3197413" y="3781320"/>
            <a:chExt cx="3630600" cy="11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CA46C600-1332-4223-8578-FE726BC445F5}"/>
                    </a:ext>
                  </a:extLst>
                </p14:cNvPr>
                <p14:cNvContentPartPr/>
                <p14:nvPr/>
              </p14:nvContentPartPr>
              <p14:xfrm>
                <a:off x="5619493" y="3828120"/>
                <a:ext cx="228600" cy="35424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CA46C600-1332-4223-8578-FE726BC445F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5610853" y="3819480"/>
                  <a:ext cx="2462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FA7ACB94-24EC-476A-AE22-1425D9098ECD}"/>
                    </a:ext>
                  </a:extLst>
                </p14:cNvPr>
                <p14:cNvContentPartPr/>
                <p14:nvPr/>
              </p14:nvContentPartPr>
              <p14:xfrm>
                <a:off x="5940613" y="3926760"/>
                <a:ext cx="225360" cy="24624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FA7ACB94-24EC-476A-AE22-1425D9098ECD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5931973" y="3917760"/>
                  <a:ext cx="243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F38545D2-EF01-4B19-97D4-C46B4001208F}"/>
                    </a:ext>
                  </a:extLst>
                </p14:cNvPr>
                <p14:cNvContentPartPr/>
                <p14:nvPr/>
              </p14:nvContentPartPr>
              <p14:xfrm>
                <a:off x="5990293" y="3841440"/>
                <a:ext cx="171720" cy="4860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F38545D2-EF01-4B19-97D4-C46B4001208F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5981653" y="3832440"/>
                  <a:ext cx="189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8CCAF660-F09E-46D1-80AA-D3BD34A1D8B2}"/>
                    </a:ext>
                  </a:extLst>
                </p14:cNvPr>
                <p14:cNvContentPartPr/>
                <p14:nvPr/>
              </p14:nvContentPartPr>
              <p14:xfrm>
                <a:off x="5946013" y="3956280"/>
                <a:ext cx="234720" cy="687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8CCAF660-F09E-46D1-80AA-D3BD34A1D8B2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5937013" y="3947640"/>
                  <a:ext cx="2523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0E3CF46-CDAC-45E9-8F31-D6697E0D5AB3}"/>
                    </a:ext>
                  </a:extLst>
                </p14:cNvPr>
                <p14:cNvContentPartPr/>
                <p14:nvPr/>
              </p14:nvContentPartPr>
              <p14:xfrm>
                <a:off x="6228613" y="3820560"/>
                <a:ext cx="266760" cy="2959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0E3CF46-CDAC-45E9-8F31-D6697E0D5AB3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6219613" y="3811920"/>
                  <a:ext cx="28440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2256DC17-CFA0-4590-AAEC-A4552E64E202}"/>
                    </a:ext>
                  </a:extLst>
                </p14:cNvPr>
                <p14:cNvContentPartPr/>
                <p14:nvPr/>
              </p14:nvContentPartPr>
              <p14:xfrm>
                <a:off x="6494293" y="3781320"/>
                <a:ext cx="228960" cy="34668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2256DC17-CFA0-4590-AAEC-A4552E64E20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6485293" y="3772680"/>
                  <a:ext cx="2466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D2BBBE61-3E94-4F6E-9FB5-1E973591F5D6}"/>
                    </a:ext>
                  </a:extLst>
                </p14:cNvPr>
                <p14:cNvContentPartPr/>
                <p14:nvPr/>
              </p14:nvContentPartPr>
              <p14:xfrm>
                <a:off x="3241693" y="4116480"/>
                <a:ext cx="35640" cy="34056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D2BBBE61-3E94-4F6E-9FB5-1E973591F5D6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232693" y="4107840"/>
                  <a:ext cx="532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B6F61942-8951-423A-A5B4-E906C448A692}"/>
                    </a:ext>
                  </a:extLst>
                </p14:cNvPr>
                <p14:cNvContentPartPr/>
                <p14:nvPr/>
              </p14:nvContentPartPr>
              <p14:xfrm>
                <a:off x="3197413" y="4149960"/>
                <a:ext cx="256320" cy="12492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B6F61942-8951-423A-A5B4-E906C448A6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188413" y="4141320"/>
                  <a:ext cx="273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0FE3E7EF-0A83-4826-891E-E374ECBB398D}"/>
                    </a:ext>
                  </a:extLst>
                </p14:cNvPr>
                <p14:cNvContentPartPr/>
                <p14:nvPr/>
              </p14:nvContentPartPr>
              <p14:xfrm>
                <a:off x="3350773" y="4057800"/>
                <a:ext cx="310680" cy="29988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0FE3E7EF-0A83-4826-891E-E374ECBB398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341773" y="4048800"/>
                  <a:ext cx="3283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5C21AE07-0933-4384-AB85-B5A21611E2BA}"/>
                    </a:ext>
                  </a:extLst>
                </p14:cNvPr>
                <p14:cNvContentPartPr/>
                <p14:nvPr/>
              </p14:nvContentPartPr>
              <p14:xfrm>
                <a:off x="3428893" y="4006320"/>
                <a:ext cx="240840" cy="18000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5C21AE07-0933-4384-AB85-B5A21611E2BA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420253" y="3997680"/>
                  <a:ext cx="2584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606" name="Ink 605">
                  <a:extLst>
                    <a:ext uri="{FF2B5EF4-FFF2-40B4-BE49-F238E27FC236}">
                      <a16:creationId xmlns:a16="http://schemas.microsoft.com/office/drawing/2014/main" id="{833A7201-2B9D-4C0B-B5C5-9EF28E697B5A}"/>
                    </a:ext>
                  </a:extLst>
                </p14:cNvPr>
                <p14:cNvContentPartPr/>
                <p14:nvPr/>
              </p14:nvContentPartPr>
              <p14:xfrm>
                <a:off x="3691693" y="3983640"/>
                <a:ext cx="264600" cy="274320"/>
              </p14:xfrm>
            </p:contentPart>
          </mc:Choice>
          <mc:Fallback xmlns="">
            <p:pic>
              <p:nvPicPr>
                <p:cNvPr id="606" name="Ink 605">
                  <a:extLst>
                    <a:ext uri="{FF2B5EF4-FFF2-40B4-BE49-F238E27FC236}">
                      <a16:creationId xmlns:a16="http://schemas.microsoft.com/office/drawing/2014/main" id="{833A7201-2B9D-4C0B-B5C5-9EF28E697B5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683053" y="3974640"/>
                  <a:ext cx="28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4FC4C395-CF22-4619-8FFF-4108D0C0A8A6}"/>
                    </a:ext>
                  </a:extLst>
                </p14:cNvPr>
                <p14:cNvContentPartPr/>
                <p14:nvPr/>
              </p14:nvContentPartPr>
              <p14:xfrm>
                <a:off x="4093093" y="4153920"/>
                <a:ext cx="4680" cy="972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4FC4C395-CF22-4619-8FFF-4108D0C0A8A6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084453" y="4144920"/>
                  <a:ext cx="22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6CF8E2C2-8560-46CE-B3A6-31CE30A3A978}"/>
                    </a:ext>
                  </a:extLst>
                </p14:cNvPr>
                <p14:cNvContentPartPr/>
                <p14:nvPr/>
              </p14:nvContentPartPr>
              <p14:xfrm>
                <a:off x="4182733" y="3993360"/>
                <a:ext cx="261360" cy="190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6CF8E2C2-8560-46CE-B3A6-31CE30A3A97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4173733" y="3984720"/>
                  <a:ext cx="2790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14F8AD44-EFB8-4D7A-9CB8-7497B247D409}"/>
                    </a:ext>
                  </a:extLst>
                </p14:cNvPr>
                <p14:cNvContentPartPr/>
                <p14:nvPr/>
              </p14:nvContentPartPr>
              <p14:xfrm>
                <a:off x="4356613" y="3910560"/>
                <a:ext cx="115920" cy="3006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14F8AD44-EFB8-4D7A-9CB8-7497B247D40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4347973" y="3901920"/>
                  <a:ext cx="1335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70D30FF5-F9AE-45A8-8338-D6717D258C6A}"/>
                    </a:ext>
                  </a:extLst>
                </p14:cNvPr>
                <p14:cNvContentPartPr/>
                <p14:nvPr/>
              </p14:nvContentPartPr>
              <p14:xfrm>
                <a:off x="4539133" y="3999120"/>
                <a:ext cx="191520" cy="14472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70D30FF5-F9AE-45A8-8338-D6717D258C6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4530493" y="3990480"/>
                  <a:ext cx="209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9BE51E7-56DA-4671-AAD6-7D156AF22812}"/>
                    </a:ext>
                  </a:extLst>
                </p14:cNvPr>
                <p14:cNvContentPartPr/>
                <p14:nvPr/>
              </p14:nvContentPartPr>
              <p14:xfrm>
                <a:off x="4677373" y="3914160"/>
                <a:ext cx="195120" cy="26136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9BE51E7-56DA-4671-AAD6-7D156AF2281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668373" y="3905520"/>
                  <a:ext cx="212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89E4953E-7A1E-477F-84A4-8C52D8BC79C4}"/>
                    </a:ext>
                  </a:extLst>
                </p14:cNvPr>
                <p14:cNvContentPartPr/>
                <p14:nvPr/>
              </p14:nvContentPartPr>
              <p14:xfrm>
                <a:off x="4888333" y="3807240"/>
                <a:ext cx="221040" cy="33120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89E4953E-7A1E-477F-84A4-8C52D8BC79C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879693" y="3798240"/>
                  <a:ext cx="2386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F7772B5F-E1ED-4510-A434-4C5702EFF459}"/>
                    </a:ext>
                  </a:extLst>
                </p14:cNvPr>
                <p14:cNvContentPartPr/>
                <p14:nvPr/>
              </p14:nvContentPartPr>
              <p14:xfrm>
                <a:off x="5249773" y="3972480"/>
                <a:ext cx="140760" cy="280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F7772B5F-E1ED-4510-A434-4C5702EFF459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240773" y="3963480"/>
                  <a:ext cx="158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614" name="Ink 613">
                  <a:extLst>
                    <a:ext uri="{FF2B5EF4-FFF2-40B4-BE49-F238E27FC236}">
                      <a16:creationId xmlns:a16="http://schemas.microsoft.com/office/drawing/2014/main" id="{1AC6BE29-AB92-485D-A0B7-77B4513449BD}"/>
                    </a:ext>
                  </a:extLst>
                </p14:cNvPr>
                <p14:cNvContentPartPr/>
                <p14:nvPr/>
              </p14:nvContentPartPr>
              <p14:xfrm>
                <a:off x="5256973" y="4093440"/>
                <a:ext cx="146160" cy="8280"/>
              </p14:xfrm>
            </p:contentPart>
          </mc:Choice>
          <mc:Fallback xmlns="">
            <p:pic>
              <p:nvPicPr>
                <p:cNvPr id="614" name="Ink 613">
                  <a:extLst>
                    <a:ext uri="{FF2B5EF4-FFF2-40B4-BE49-F238E27FC236}">
                      <a16:creationId xmlns:a16="http://schemas.microsoft.com/office/drawing/2014/main" id="{1AC6BE29-AB92-485D-A0B7-77B4513449BD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247973" y="4084440"/>
                  <a:ext cx="163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DC168DDF-0617-46E9-85BB-A39735E8986D}"/>
                    </a:ext>
                  </a:extLst>
                </p14:cNvPr>
                <p14:cNvContentPartPr/>
                <p14:nvPr/>
              </p14:nvContentPartPr>
              <p14:xfrm>
                <a:off x="3294973" y="4629480"/>
                <a:ext cx="158400" cy="28944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DC168DDF-0617-46E9-85BB-A39735E8986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285973" y="4620840"/>
                  <a:ext cx="1760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5C447CED-CCAE-4EE6-857D-F9A718B3B4E6}"/>
                    </a:ext>
                  </a:extLst>
                </p14:cNvPr>
                <p14:cNvContentPartPr/>
                <p14:nvPr/>
              </p14:nvContentPartPr>
              <p14:xfrm>
                <a:off x="3548053" y="4628040"/>
                <a:ext cx="175320" cy="224640"/>
              </p14:xfrm>
            </p:contentPart>
          </mc:Choice>
          <mc:Fallback xmlns=""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5C447CED-CCAE-4EE6-857D-F9A718B3B4E6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539053" y="4619040"/>
                  <a:ext cx="1929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F4962FD4-92C0-406C-A367-35AF73A9C383}"/>
                    </a:ext>
                  </a:extLst>
                </p14:cNvPr>
                <p14:cNvContentPartPr/>
                <p14:nvPr/>
              </p14:nvContentPartPr>
              <p14:xfrm>
                <a:off x="3475693" y="4579080"/>
                <a:ext cx="201960" cy="5508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F4962FD4-92C0-406C-A367-35AF73A9C38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466693" y="4570080"/>
                  <a:ext cx="2196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4B70BB26-D3DF-4333-8135-222C0028A6D1}"/>
                    </a:ext>
                  </a:extLst>
                </p14:cNvPr>
                <p14:cNvContentPartPr/>
                <p14:nvPr/>
              </p14:nvContentPartPr>
              <p14:xfrm>
                <a:off x="3559213" y="4667280"/>
                <a:ext cx="226800" cy="781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4B70BB26-D3DF-4333-8135-222C0028A6D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550573" y="4658280"/>
                  <a:ext cx="244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093E5BAD-B4B9-44F2-87D4-092841664A15}"/>
                    </a:ext>
                  </a:extLst>
                </p14:cNvPr>
                <p14:cNvContentPartPr/>
                <p14:nvPr/>
              </p14:nvContentPartPr>
              <p14:xfrm>
                <a:off x="3764053" y="4516800"/>
                <a:ext cx="315000" cy="3247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093E5BAD-B4B9-44F2-87D4-092841664A1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755053" y="4508160"/>
                  <a:ext cx="332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2014A430-5BE1-4569-985E-2C60426860FA}"/>
                    </a:ext>
                  </a:extLst>
                </p14:cNvPr>
                <p14:cNvContentPartPr/>
                <p14:nvPr/>
              </p14:nvContentPartPr>
              <p14:xfrm>
                <a:off x="4062853" y="4486920"/>
                <a:ext cx="252360" cy="302400"/>
              </p14:xfrm>
            </p:contentPart>
          </mc:Choice>
          <mc:Fallback xmlns=""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2014A430-5BE1-4569-985E-2C60426860FA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4054213" y="4477920"/>
                  <a:ext cx="2700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14F651D8-647C-4F89-B3BD-42EBA4E3A89E}"/>
                    </a:ext>
                  </a:extLst>
                </p14:cNvPr>
                <p14:cNvContentPartPr/>
                <p14:nvPr/>
              </p14:nvContentPartPr>
              <p14:xfrm>
                <a:off x="4409893" y="4689960"/>
                <a:ext cx="59400" cy="3240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14F651D8-647C-4F89-B3BD-42EBA4E3A89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401253" y="4681320"/>
                  <a:ext cx="770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CA0E4242-A983-415D-BC06-44FA38883B8A}"/>
                    </a:ext>
                  </a:extLst>
                </p14:cNvPr>
                <p14:cNvContentPartPr/>
                <p14:nvPr/>
              </p14:nvContentPartPr>
              <p14:xfrm>
                <a:off x="4580173" y="4392600"/>
                <a:ext cx="190440" cy="37044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CA0E4242-A983-415D-BC06-44FA38883B8A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571533" y="4383600"/>
                  <a:ext cx="2080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99475FE6-2897-4049-A004-7A39C6908760}"/>
                    </a:ext>
                  </a:extLst>
                </p14:cNvPr>
                <p14:cNvContentPartPr/>
                <p14:nvPr/>
              </p14:nvContentPartPr>
              <p14:xfrm>
                <a:off x="4788613" y="4493040"/>
                <a:ext cx="332280" cy="22212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99475FE6-2897-4049-A004-7A39C690876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779973" y="4484400"/>
                  <a:ext cx="349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B6AD3054-2B02-4969-A0DE-FCC07E7CCE26}"/>
                    </a:ext>
                  </a:extLst>
                </p14:cNvPr>
                <p14:cNvContentPartPr/>
                <p14:nvPr/>
              </p14:nvContentPartPr>
              <p14:xfrm>
                <a:off x="5119453" y="4462800"/>
                <a:ext cx="188280" cy="25344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B6AD3054-2B02-4969-A0DE-FCC07E7CCE2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110453" y="4453800"/>
                  <a:ext cx="2059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62D45D07-32E9-4A7C-A42A-54ED5A37B2DA}"/>
                    </a:ext>
                  </a:extLst>
                </p14:cNvPr>
                <p14:cNvContentPartPr/>
                <p14:nvPr/>
              </p14:nvContentPartPr>
              <p14:xfrm>
                <a:off x="5466853" y="4498440"/>
                <a:ext cx="182520" cy="396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62D45D07-32E9-4A7C-A42A-54ED5A37B2D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457853" y="4489440"/>
                  <a:ext cx="200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5B6C5447-8B2E-4F01-AC54-08CD20DE9CBC}"/>
                    </a:ext>
                  </a:extLst>
                </p14:cNvPr>
                <p14:cNvContentPartPr/>
                <p14:nvPr/>
              </p14:nvContentPartPr>
              <p14:xfrm>
                <a:off x="5494213" y="4603920"/>
                <a:ext cx="192600" cy="3348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5B6C5447-8B2E-4F01-AC54-08CD20DE9CBC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485573" y="4594920"/>
                  <a:ext cx="2102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D028595D-41F4-4588-BBB6-8AC214F1CD0E}"/>
                    </a:ext>
                  </a:extLst>
                </p14:cNvPr>
                <p14:cNvContentPartPr/>
                <p14:nvPr/>
              </p14:nvContentPartPr>
              <p14:xfrm>
                <a:off x="5931973" y="4374600"/>
                <a:ext cx="36360" cy="28188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D028595D-41F4-4588-BBB6-8AC214F1CD0E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923333" y="4365600"/>
                  <a:ext cx="54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47491210-7223-4E2E-B998-8AEFE0B034F2}"/>
                    </a:ext>
                  </a:extLst>
                </p14:cNvPr>
                <p14:cNvContentPartPr/>
                <p14:nvPr/>
              </p14:nvContentPartPr>
              <p14:xfrm>
                <a:off x="5918293" y="4396200"/>
                <a:ext cx="245880" cy="18324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47491210-7223-4E2E-B998-8AEFE0B034F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909293" y="4387560"/>
                  <a:ext cx="263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6C3EFD4F-986D-4FF8-B9EB-A0D85F9BE4A8}"/>
                    </a:ext>
                  </a:extLst>
                </p14:cNvPr>
                <p14:cNvContentPartPr/>
                <p14:nvPr/>
              </p14:nvContentPartPr>
              <p14:xfrm>
                <a:off x="6100453" y="4373880"/>
                <a:ext cx="59400" cy="24660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6C3EFD4F-986D-4FF8-B9EB-A0D85F9BE4A8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091453" y="4364880"/>
                  <a:ext cx="77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8D073175-2861-4602-BA73-EAED08894823}"/>
                    </a:ext>
                  </a:extLst>
                </p14:cNvPr>
                <p14:cNvContentPartPr/>
                <p14:nvPr/>
              </p14:nvContentPartPr>
              <p14:xfrm>
                <a:off x="6271453" y="4364160"/>
                <a:ext cx="183960" cy="262080"/>
              </p14:xfrm>
            </p:contentPart>
          </mc:Choice>
          <mc:Fallback xmlns=""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8D073175-2861-4602-BA73-EAED08894823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262453" y="4355520"/>
                  <a:ext cx="201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AB93732-A797-4BEF-BE52-AD0A2B2AE408}"/>
                    </a:ext>
                  </a:extLst>
                </p14:cNvPr>
                <p14:cNvContentPartPr/>
                <p14:nvPr/>
              </p14:nvContentPartPr>
              <p14:xfrm>
                <a:off x="6299893" y="4456680"/>
                <a:ext cx="175320" cy="396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AB93732-A797-4BEF-BE52-AD0A2B2AE40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6290893" y="4448040"/>
                  <a:ext cx="1929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A8A34CA1-3392-4352-B868-20545F89FA2F}"/>
                    </a:ext>
                  </a:extLst>
                </p14:cNvPr>
                <p14:cNvContentPartPr/>
                <p14:nvPr/>
              </p14:nvContentPartPr>
              <p14:xfrm>
                <a:off x="6515533" y="4288920"/>
                <a:ext cx="312480" cy="30348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A8A34CA1-3392-4352-B868-20545F89FA2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506533" y="4280280"/>
                  <a:ext cx="3301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5D01F47F-C4AA-4871-A653-5423663530CD}"/>
                    </a:ext>
                  </a:extLst>
                </p14:cNvPr>
                <p14:cNvContentPartPr/>
                <p14:nvPr/>
              </p14:nvContentPartPr>
              <p14:xfrm>
                <a:off x="5737573" y="3966720"/>
                <a:ext cx="17280" cy="4680"/>
              </p14:xfrm>
            </p:contentPart>
          </mc:Choice>
          <mc:Fallback xmlns=""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5D01F47F-C4AA-4871-A653-5423663530CD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5728933" y="3957720"/>
                  <a:ext cx="3492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75264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330" y="268073"/>
            <a:ext cx="8561773" cy="701192"/>
          </a:xfrm>
        </p:spPr>
        <p:txBody>
          <a:bodyPr>
            <a:normAutofit fontScale="90000"/>
          </a:bodyPr>
          <a:lstStyle/>
          <a:p>
            <a:r>
              <a:rPr lang="en-IN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at the front of Doubly linked list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26" y="969265"/>
            <a:ext cx="5810274" cy="14138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19234" y="2984231"/>
            <a:ext cx="589815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1. </a:t>
            </a:r>
            <a:r>
              <a:rPr lang="en-US" dirty="0" err="1"/>
              <a:t>NEW.Data</a:t>
            </a:r>
            <a:r>
              <a:rPr lang="en-US" dirty="0"/>
              <a:t> = VAL, </a:t>
            </a:r>
            <a:r>
              <a:rPr lang="en-US" dirty="0" err="1"/>
              <a:t>NEW.Next</a:t>
            </a:r>
            <a:r>
              <a:rPr lang="en-US" dirty="0"/>
              <a:t> = NULL, NEW. </a:t>
            </a:r>
            <a:r>
              <a:rPr lang="en-US" dirty="0" err="1"/>
              <a:t>Prev</a:t>
            </a:r>
            <a:r>
              <a:rPr lang="en-US" dirty="0"/>
              <a:t> = NULL</a:t>
            </a:r>
          </a:p>
          <a:p>
            <a:endParaRPr lang="en-US" dirty="0"/>
          </a:p>
          <a:p>
            <a:r>
              <a:rPr lang="en-US" dirty="0"/>
              <a:t>Step 2.  </a:t>
            </a:r>
            <a:r>
              <a:rPr lang="en-US" dirty="0" err="1"/>
              <a:t>NEW.Next</a:t>
            </a:r>
            <a:r>
              <a:rPr lang="en-US" dirty="0"/>
              <a:t> = HEAD</a:t>
            </a:r>
          </a:p>
          <a:p>
            <a:endParaRPr lang="en-US" dirty="0"/>
          </a:p>
          <a:p>
            <a:r>
              <a:rPr lang="en-US" dirty="0"/>
              <a:t>Step 3. </a:t>
            </a:r>
            <a:r>
              <a:rPr lang="en-US" dirty="0" err="1"/>
              <a:t>HEAD.Prev</a:t>
            </a:r>
            <a:r>
              <a:rPr lang="en-US" dirty="0"/>
              <a:t> = NEW</a:t>
            </a:r>
          </a:p>
          <a:p>
            <a:endParaRPr lang="en-US" dirty="0"/>
          </a:p>
          <a:p>
            <a:r>
              <a:rPr lang="en-US" dirty="0"/>
              <a:t>Step 4. HEAD = NEW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31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380" y="-30162"/>
            <a:ext cx="7886700" cy="85143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at the end of Doubly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98" y="2099733"/>
            <a:ext cx="9423298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INSERT_END (HEAD, VAL)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1: Initialize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New_Node.DATA</a:t>
            </a:r>
            <a:r>
              <a:rPr lang="en-US" altLang="en-US" sz="1600" dirty="0">
                <a:latin typeface="Courier New" panose="02070309020205020404" pitchFamily="49" charset="0"/>
              </a:rPr>
              <a:t> = VAL,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1600" dirty="0">
                <a:latin typeface="Courier New" panose="02070309020205020404" pitchFamily="49" charset="0"/>
              </a:rPr>
              <a:t>= NULL,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New_Node.Prev</a:t>
            </a:r>
            <a:r>
              <a:rPr lang="en-US" altLang="en-US" sz="1600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2: If HEAD == Null then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SET HEAD =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End If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3: SET PTR = HEAD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4: Repeat while PTR.NEXT != NULL do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	SET PTR = PTR.NEXT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Done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5: SET PTR.NEXT =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6: SET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New_Node.Prev</a:t>
            </a:r>
            <a:r>
              <a:rPr lang="en-US" altLang="en-US" sz="1600" dirty="0">
                <a:latin typeface="Courier New" panose="02070309020205020404" pitchFamily="49" charset="0"/>
              </a:rPr>
              <a:t> = PTR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7: EXIT</a:t>
            </a:r>
          </a:p>
          <a:p>
            <a:endParaRPr lang="en-IN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9C231B7-E462-458E-864B-43FB2884CEB9}"/>
                  </a:ext>
                </a:extLst>
              </p14:cNvPr>
              <p14:cNvContentPartPr/>
              <p14:nvPr/>
            </p14:nvContentPartPr>
            <p14:xfrm>
              <a:off x="2486332" y="6127967"/>
              <a:ext cx="20160" cy="50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9C231B7-E462-458E-864B-43FB2884CE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77692" y="6119327"/>
                <a:ext cx="378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A7E8BC8-580D-4591-8B80-D0B2230D1003}"/>
                  </a:ext>
                </a:extLst>
              </p14:cNvPr>
              <p14:cNvContentPartPr/>
              <p14:nvPr/>
            </p14:nvContentPartPr>
            <p14:xfrm>
              <a:off x="241093" y="2469147"/>
              <a:ext cx="636480" cy="3369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A7E8BC8-580D-4591-8B80-D0B2230D10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2453" y="2460147"/>
                <a:ext cx="65412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AA34A4D-AE7E-4D40-A179-B863CA5CA33E}"/>
                  </a:ext>
                </a:extLst>
              </p14:cNvPr>
              <p14:cNvContentPartPr/>
              <p14:nvPr/>
            </p14:nvContentPartPr>
            <p14:xfrm>
              <a:off x="160813" y="3107067"/>
              <a:ext cx="581400" cy="4183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AA34A4D-AE7E-4D40-A179-B863CA5CA33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52173" y="3098427"/>
                <a:ext cx="5990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05C77A9B-D500-40B2-BCB2-9A9362B0AE75}"/>
                  </a:ext>
                </a:extLst>
              </p14:cNvPr>
              <p14:cNvContentPartPr/>
              <p14:nvPr/>
            </p14:nvContentPartPr>
            <p14:xfrm>
              <a:off x="156853" y="4462107"/>
              <a:ext cx="549360" cy="2754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05C77A9B-D500-40B2-BCB2-9A9362B0AE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7853" y="4453467"/>
                <a:ext cx="5670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17BF5F6-1873-4902-9951-E6FAF0D5FF38}"/>
                  </a:ext>
                </a:extLst>
              </p14:cNvPr>
              <p14:cNvContentPartPr/>
              <p14:nvPr/>
            </p14:nvContentPartPr>
            <p14:xfrm>
              <a:off x="134893" y="4939107"/>
              <a:ext cx="581760" cy="2530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17BF5F6-1873-4902-9951-E6FAF0D5FF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6253" y="4930107"/>
                <a:ext cx="59940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A889AAA-83D2-4213-A4C2-C92B02950457}"/>
                  </a:ext>
                </a:extLst>
              </p14:cNvPr>
              <p14:cNvContentPartPr/>
              <p14:nvPr/>
            </p14:nvContentPartPr>
            <p14:xfrm>
              <a:off x="6945013" y="706227"/>
              <a:ext cx="17280" cy="18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A889AAA-83D2-4213-A4C2-C92B0295045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936373" y="697227"/>
                <a:ext cx="34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4051B1EB-3FF4-4026-BA62-B66EF29B8C74}"/>
                  </a:ext>
                </a:extLst>
              </p14:cNvPr>
              <p14:cNvContentPartPr/>
              <p14:nvPr/>
            </p14:nvContentPartPr>
            <p14:xfrm>
              <a:off x="4428253" y="1170627"/>
              <a:ext cx="902880" cy="325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4051B1EB-3FF4-4026-BA62-B66EF29B8C7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19253" y="1161987"/>
                <a:ext cx="9205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4E828C6-780A-4BF0-91EF-66617FBC3125}"/>
              </a:ext>
            </a:extLst>
          </p:cNvPr>
          <p:cNvGrpSpPr/>
          <p:nvPr/>
        </p:nvGrpSpPr>
        <p:grpSpPr>
          <a:xfrm>
            <a:off x="1133893" y="422547"/>
            <a:ext cx="5314680" cy="1623240"/>
            <a:chOff x="1133893" y="422547"/>
            <a:chExt cx="5314680" cy="162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3BB2CD-60DB-48A4-8CF1-6D79B472148C}"/>
                    </a:ext>
                  </a:extLst>
                </p14:cNvPr>
                <p14:cNvContentPartPr/>
                <p14:nvPr/>
              </p14:nvContentPartPr>
              <p14:xfrm>
                <a:off x="1133893" y="846267"/>
                <a:ext cx="174600" cy="27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3BB2CD-60DB-48A4-8CF1-6D79B47214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5253" y="837627"/>
                  <a:ext cx="1922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13D006B-2898-4960-999C-D20C4443BBAD}"/>
                    </a:ext>
                  </a:extLst>
                </p14:cNvPr>
                <p14:cNvContentPartPr/>
                <p14:nvPr/>
              </p14:nvContentPartPr>
              <p14:xfrm>
                <a:off x="1362133" y="885147"/>
                <a:ext cx="128520" cy="22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13D006B-2898-4960-999C-D20C4443BB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53133" y="876147"/>
                  <a:ext cx="1461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1B39B9C-65FF-4EE6-A80B-E8414F83BE69}"/>
                    </a:ext>
                  </a:extLst>
                </p14:cNvPr>
                <p14:cNvContentPartPr/>
                <p14:nvPr/>
              </p14:nvContentPartPr>
              <p14:xfrm>
                <a:off x="1338013" y="857787"/>
                <a:ext cx="153360" cy="2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1B39B9C-65FF-4EE6-A80B-E8414F83BE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9373" y="849147"/>
                  <a:ext cx="1710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BB2E955-9BCA-4C6D-A14F-2C65A7FCF2BA}"/>
                    </a:ext>
                  </a:extLst>
                </p14:cNvPr>
                <p14:cNvContentPartPr/>
                <p14:nvPr/>
              </p14:nvContentPartPr>
              <p14:xfrm>
                <a:off x="1350973" y="957867"/>
                <a:ext cx="152640" cy="49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BB2E955-9BCA-4C6D-A14F-2C65A7FCF2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42333" y="948867"/>
                  <a:ext cx="170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0FB8FD8-E6AE-4AB2-A120-967CA4A5AF51}"/>
                    </a:ext>
                  </a:extLst>
                </p14:cNvPr>
                <p14:cNvContentPartPr/>
                <p14:nvPr/>
              </p14:nvContentPartPr>
              <p14:xfrm>
                <a:off x="1535293" y="828987"/>
                <a:ext cx="22464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0FB8FD8-E6AE-4AB2-A120-967CA4A5AF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6653" y="820347"/>
                  <a:ext cx="2422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56DD06-C0E6-430D-91B6-70917764525D}"/>
                    </a:ext>
                  </a:extLst>
                </p14:cNvPr>
                <p14:cNvContentPartPr/>
                <p14:nvPr/>
              </p14:nvContentPartPr>
              <p14:xfrm>
                <a:off x="1735813" y="803067"/>
                <a:ext cx="111240" cy="248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56DD06-C0E6-430D-91B6-7091776452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26813" y="794427"/>
                  <a:ext cx="1288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5C5D083-E7C0-4FFC-8080-F6BA4A24E02A}"/>
                    </a:ext>
                  </a:extLst>
                </p14:cNvPr>
                <p14:cNvContentPartPr/>
                <p14:nvPr/>
              </p14:nvContentPartPr>
              <p14:xfrm>
                <a:off x="1584973" y="1165587"/>
                <a:ext cx="541440" cy="252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5C5D083-E7C0-4FFC-8080-F6BA4A24E0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75973" y="1156587"/>
                  <a:ext cx="5590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6E93624-4343-4A91-91B7-86921D5ED5FD}"/>
                    </a:ext>
                  </a:extLst>
                </p14:cNvPr>
                <p14:cNvContentPartPr/>
                <p14:nvPr/>
              </p14:nvContentPartPr>
              <p14:xfrm>
                <a:off x="2129653" y="1073067"/>
                <a:ext cx="75960" cy="505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6E93624-4343-4A91-91B7-86921D5ED5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20653" y="1064067"/>
                  <a:ext cx="93600" cy="52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429468-369F-4E86-908F-C9071BAEFC58}"/>
                    </a:ext>
                  </a:extLst>
                </p14:cNvPr>
                <p14:cNvContentPartPr/>
                <p14:nvPr/>
              </p14:nvContentPartPr>
              <p14:xfrm>
                <a:off x="2081773" y="947067"/>
                <a:ext cx="1009800" cy="64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429468-369F-4E86-908F-C9071BAEFC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72773" y="938067"/>
                  <a:ext cx="102744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DA01582-B688-474C-8AF2-0464F2F9BB35}"/>
                    </a:ext>
                  </a:extLst>
                </p14:cNvPr>
                <p14:cNvContentPartPr/>
                <p14:nvPr/>
              </p14:nvContentPartPr>
              <p14:xfrm>
                <a:off x="2581453" y="1125987"/>
                <a:ext cx="163080" cy="305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DA01582-B688-474C-8AF2-0464F2F9BB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72813" y="1116987"/>
                  <a:ext cx="1807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BCFF3E6-DF4E-4E55-8342-5953BAE0CC57}"/>
                    </a:ext>
                  </a:extLst>
                </p14:cNvPr>
                <p14:cNvContentPartPr/>
                <p14:nvPr/>
              </p14:nvContentPartPr>
              <p14:xfrm>
                <a:off x="2563813" y="1240467"/>
                <a:ext cx="206640" cy="55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BCFF3E6-DF4E-4E55-8342-5953BAE0CC5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554813" y="1231467"/>
                  <a:ext cx="224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E4DF59E-438E-40D0-A1F1-12C3DEBA759C}"/>
                    </a:ext>
                  </a:extLst>
                </p14:cNvPr>
                <p14:cNvContentPartPr/>
                <p14:nvPr/>
              </p14:nvContentPartPr>
              <p14:xfrm>
                <a:off x="2819413" y="935187"/>
                <a:ext cx="46080" cy="59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E4DF59E-438E-40D0-A1F1-12C3DEBA75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810413" y="926547"/>
                  <a:ext cx="637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9DDF9B5-A42A-48EE-851B-3152747F756D}"/>
                    </a:ext>
                  </a:extLst>
                </p14:cNvPr>
                <p14:cNvContentPartPr/>
                <p14:nvPr/>
              </p14:nvContentPartPr>
              <p14:xfrm>
                <a:off x="2342413" y="970107"/>
                <a:ext cx="96120" cy="59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9DDF9B5-A42A-48EE-851B-3152747F75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33773" y="961467"/>
                  <a:ext cx="1137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CCF60F3-B907-4FBB-A168-97952B2C866B}"/>
                    </a:ext>
                  </a:extLst>
                </p14:cNvPr>
                <p14:cNvContentPartPr/>
                <p14:nvPr/>
              </p14:nvContentPartPr>
              <p14:xfrm>
                <a:off x="2932813" y="1070187"/>
                <a:ext cx="507240" cy="101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CCF60F3-B907-4FBB-A168-97952B2C866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24173" y="1061187"/>
                  <a:ext cx="524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220542-BFD5-4B2D-9545-03D97F68DE79}"/>
                    </a:ext>
                  </a:extLst>
                </p14:cNvPr>
                <p14:cNvContentPartPr/>
                <p14:nvPr/>
              </p14:nvContentPartPr>
              <p14:xfrm>
                <a:off x="3447253" y="954987"/>
                <a:ext cx="73440" cy="518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220542-BFD5-4B2D-9545-03D97F68DE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438253" y="945987"/>
                  <a:ext cx="910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D5EFDFD-CC65-45D0-94B0-DBB7CEE0B363}"/>
                    </a:ext>
                  </a:extLst>
                </p14:cNvPr>
                <p14:cNvContentPartPr/>
                <p14:nvPr/>
              </p14:nvContentPartPr>
              <p14:xfrm>
                <a:off x="3403333" y="863187"/>
                <a:ext cx="1064520" cy="644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D5EFDFD-CC65-45D0-94B0-DBB7CEE0B36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94693" y="854547"/>
                  <a:ext cx="108216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74340AB-EFB6-4940-96BC-763A0554E8ED}"/>
                    </a:ext>
                  </a:extLst>
                </p14:cNvPr>
                <p14:cNvContentPartPr/>
                <p14:nvPr/>
              </p14:nvContentPartPr>
              <p14:xfrm>
                <a:off x="3839653" y="1047867"/>
                <a:ext cx="174960" cy="2757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74340AB-EFB6-4940-96BC-763A0554E8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30653" y="1038867"/>
                  <a:ext cx="1926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72EADE-993F-4664-85BD-A3B7363A54BA}"/>
                    </a:ext>
                  </a:extLst>
                </p14:cNvPr>
                <p14:cNvContentPartPr/>
                <p14:nvPr/>
              </p14:nvContentPartPr>
              <p14:xfrm>
                <a:off x="4139173" y="839787"/>
                <a:ext cx="34560" cy="6282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72EADE-993F-4664-85BD-A3B7363A54B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30173" y="831147"/>
                  <a:ext cx="5220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99E1734-A664-4D70-BD15-BABAC22DE168}"/>
                    </a:ext>
                  </a:extLst>
                </p14:cNvPr>
                <p14:cNvContentPartPr/>
                <p14:nvPr/>
              </p14:nvContentPartPr>
              <p14:xfrm>
                <a:off x="4238893" y="1010427"/>
                <a:ext cx="141120" cy="226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99E1734-A664-4D70-BD15-BABAC22DE16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229893" y="1001427"/>
                  <a:ext cx="1587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85601CB-0E7C-451C-B2E5-3B96204305B9}"/>
                    </a:ext>
                  </a:extLst>
                </p14:cNvPr>
                <p14:cNvContentPartPr/>
                <p14:nvPr/>
              </p14:nvContentPartPr>
              <p14:xfrm>
                <a:off x="4127293" y="1028427"/>
                <a:ext cx="228240" cy="282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85601CB-0E7C-451C-B2E5-3B96204305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18653" y="1019787"/>
                  <a:ext cx="2458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3015E3-88CC-4CA8-85F9-417BC33E06BF}"/>
                    </a:ext>
                  </a:extLst>
                </p14:cNvPr>
                <p14:cNvContentPartPr/>
                <p14:nvPr/>
              </p14:nvContentPartPr>
              <p14:xfrm>
                <a:off x="3707893" y="894507"/>
                <a:ext cx="87120" cy="573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3015E3-88CC-4CA8-85F9-417BC33E06B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98893" y="885507"/>
                  <a:ext cx="1047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7E40C4-2F8D-43B5-BEE4-3A911D6EE95C}"/>
                    </a:ext>
                  </a:extLst>
                </p14:cNvPr>
                <p14:cNvContentPartPr/>
                <p14:nvPr/>
              </p14:nvContentPartPr>
              <p14:xfrm>
                <a:off x="3060253" y="1229667"/>
                <a:ext cx="606600" cy="289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37E40C4-2F8D-43B5-BEE4-3A911D6EE95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51253" y="1220667"/>
                  <a:ext cx="62424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77EB2B5-EF62-4B87-BADA-AC4F1004FB20}"/>
                    </a:ext>
                  </a:extLst>
                </p14:cNvPr>
                <p14:cNvContentPartPr/>
                <p14:nvPr/>
              </p14:nvContentPartPr>
              <p14:xfrm>
                <a:off x="2276173" y="1248387"/>
                <a:ext cx="135720" cy="18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77EB2B5-EF62-4B87-BADA-AC4F1004FB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267173" y="1239747"/>
                  <a:ext cx="1533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906046A-9347-4CBA-8AE4-F7055F4EF910}"/>
                    </a:ext>
                  </a:extLst>
                </p14:cNvPr>
                <p14:cNvContentPartPr/>
                <p14:nvPr/>
              </p14:nvContentPartPr>
              <p14:xfrm>
                <a:off x="2252053" y="1210587"/>
                <a:ext cx="82800" cy="36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906046A-9347-4CBA-8AE4-F7055F4EF9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43053" y="1201587"/>
                  <a:ext cx="10044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EB7D084-BA6E-4316-B7D4-8B28B2801AF9}"/>
                    </a:ext>
                  </a:extLst>
                </p14:cNvPr>
                <p14:cNvContentPartPr/>
                <p14:nvPr/>
              </p14:nvContentPartPr>
              <p14:xfrm>
                <a:off x="5096773" y="874707"/>
                <a:ext cx="54720" cy="6962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EB7D084-BA6E-4316-B7D4-8B28B2801A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87773" y="866067"/>
                  <a:ext cx="72360" cy="71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BC46991-0CC2-4770-A076-8C41EC0EF819}"/>
                    </a:ext>
                  </a:extLst>
                </p14:cNvPr>
                <p14:cNvContentPartPr/>
                <p14:nvPr/>
              </p14:nvContentPartPr>
              <p14:xfrm>
                <a:off x="5050693" y="758787"/>
                <a:ext cx="1215000" cy="7322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BC46991-0CC2-4770-A076-8C41EC0EF81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42053" y="750147"/>
                  <a:ext cx="123264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E640984-1C20-4CA3-9F9A-5D6C5E9E72D1}"/>
                    </a:ext>
                  </a:extLst>
                </p14:cNvPr>
                <p14:cNvContentPartPr/>
                <p14:nvPr/>
              </p14:nvContentPartPr>
              <p14:xfrm>
                <a:off x="5531293" y="950667"/>
                <a:ext cx="218160" cy="316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E640984-1C20-4CA3-9F9A-5D6C5E9E72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22653" y="941667"/>
                  <a:ext cx="2358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37D9247-2C28-446E-A959-93C362DA4BEE}"/>
                    </a:ext>
                  </a:extLst>
                </p14:cNvPr>
                <p14:cNvContentPartPr/>
                <p14:nvPr/>
              </p14:nvContentPartPr>
              <p14:xfrm>
                <a:off x="5893453" y="796947"/>
                <a:ext cx="67320" cy="626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37D9247-2C28-446E-A959-93C362DA4B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884813" y="787947"/>
                  <a:ext cx="8496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8D419F9-4069-457D-B48A-3F826CD31665}"/>
                    </a:ext>
                  </a:extLst>
                </p14:cNvPr>
                <p14:cNvContentPartPr/>
                <p14:nvPr/>
              </p14:nvContentPartPr>
              <p14:xfrm>
                <a:off x="6035293" y="1038147"/>
                <a:ext cx="167040" cy="214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8D419F9-4069-457D-B48A-3F826CD3166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26653" y="1029147"/>
                  <a:ext cx="1846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C516378-2CEE-433C-9E1F-1AE3957E7BCA}"/>
                    </a:ext>
                  </a:extLst>
                </p14:cNvPr>
                <p14:cNvContentPartPr/>
                <p14:nvPr/>
              </p14:nvContentPartPr>
              <p14:xfrm>
                <a:off x="5926213" y="1088907"/>
                <a:ext cx="232560" cy="2415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C516378-2CEE-433C-9E1F-1AE3957E7BC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17573" y="1080267"/>
                  <a:ext cx="2502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4BD4200-8457-4D75-AD71-576FD05C63A8}"/>
                    </a:ext>
                  </a:extLst>
                </p14:cNvPr>
                <p14:cNvContentPartPr/>
                <p14:nvPr/>
              </p14:nvContentPartPr>
              <p14:xfrm>
                <a:off x="5379373" y="846987"/>
                <a:ext cx="55800" cy="519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4BD4200-8457-4D75-AD71-576FD05C63A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0373" y="838347"/>
                  <a:ext cx="73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63AA2B4-F5C0-4D79-8942-E0B31AA99C50}"/>
                    </a:ext>
                  </a:extLst>
                </p14:cNvPr>
                <p14:cNvContentPartPr/>
                <p14:nvPr/>
              </p14:nvContentPartPr>
              <p14:xfrm>
                <a:off x="5230693" y="1107987"/>
                <a:ext cx="108720" cy="254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63AA2B4-F5C0-4D79-8942-E0B31AA99C5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22053" y="1098987"/>
                  <a:ext cx="1263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4BF7075-A0CB-457E-93F7-4BADE244488E}"/>
                    </a:ext>
                  </a:extLst>
                </p14:cNvPr>
                <p14:cNvContentPartPr/>
                <p14:nvPr/>
              </p14:nvContentPartPr>
              <p14:xfrm>
                <a:off x="5729653" y="1418667"/>
                <a:ext cx="19800" cy="397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4BF7075-A0CB-457E-93F7-4BADE244488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21013" y="1410027"/>
                  <a:ext cx="374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591CE2-0BD0-4E4E-A9BF-E62F6C2096F5}"/>
                    </a:ext>
                  </a:extLst>
                </p14:cNvPr>
                <p14:cNvContentPartPr/>
                <p14:nvPr/>
              </p14:nvContentPartPr>
              <p14:xfrm>
                <a:off x="5604373" y="1431267"/>
                <a:ext cx="318600" cy="187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591CE2-0BD0-4E4E-A9BF-E62F6C2096F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95733" y="1422267"/>
                  <a:ext cx="336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F05E2CB-7035-46F7-BFAF-CCF2377D4109}"/>
                    </a:ext>
                  </a:extLst>
                </p14:cNvPr>
                <p14:cNvContentPartPr/>
                <p14:nvPr/>
              </p14:nvContentPartPr>
              <p14:xfrm>
                <a:off x="5883373" y="1686147"/>
                <a:ext cx="9000" cy="2037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F05E2CB-7035-46F7-BFAF-CCF2377D410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74373" y="1677147"/>
                  <a:ext cx="266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A98DC8DF-4D43-4E0B-A984-8A91EE7F8261}"/>
                    </a:ext>
                  </a:extLst>
                </p14:cNvPr>
                <p14:cNvContentPartPr/>
                <p14:nvPr/>
              </p14:nvContentPartPr>
              <p14:xfrm>
                <a:off x="5860333" y="1671387"/>
                <a:ext cx="164520" cy="129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A98DC8DF-4D43-4E0B-A984-8A91EE7F826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51333" y="1662747"/>
                  <a:ext cx="182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9ACA754-53B2-4E96-88FF-F2523A12E7A9}"/>
                    </a:ext>
                  </a:extLst>
                </p14:cNvPr>
                <p14:cNvContentPartPr/>
                <p14:nvPr/>
              </p14:nvContentPartPr>
              <p14:xfrm>
                <a:off x="5978773" y="1662747"/>
                <a:ext cx="234000" cy="233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9ACA754-53B2-4E96-88FF-F2523A12E7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69773" y="1654107"/>
                  <a:ext cx="251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5EDF18A-F7D7-4C83-A9A6-ADA614809B4D}"/>
                    </a:ext>
                  </a:extLst>
                </p14:cNvPr>
                <p14:cNvContentPartPr/>
                <p14:nvPr/>
              </p14:nvContentPartPr>
              <p14:xfrm>
                <a:off x="6047173" y="1654107"/>
                <a:ext cx="151920" cy="125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5EDF18A-F7D7-4C83-A9A6-ADA614809B4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038173" y="1645467"/>
                  <a:ext cx="16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C3F9C4D-1EEE-4328-9039-E61E7FDB6426}"/>
                    </a:ext>
                  </a:extLst>
                </p14:cNvPr>
                <p14:cNvContentPartPr/>
                <p14:nvPr/>
              </p14:nvContentPartPr>
              <p14:xfrm>
                <a:off x="6208453" y="1634307"/>
                <a:ext cx="240120" cy="198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C3F9C4D-1EEE-4328-9039-E61E7FDB64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99453" y="1625667"/>
                  <a:ext cx="2577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98E0501-1901-4F7B-A0A5-EFB0F3D5FA12}"/>
                    </a:ext>
                  </a:extLst>
                </p14:cNvPr>
                <p14:cNvContentPartPr/>
                <p14:nvPr/>
              </p14:nvContentPartPr>
              <p14:xfrm>
                <a:off x="4476133" y="981267"/>
                <a:ext cx="67320" cy="19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98E0501-1901-4F7B-A0A5-EFB0F3D5FA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67493" y="972267"/>
                  <a:ext cx="84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8613B27-182C-4DC9-9223-42722473D2E6}"/>
                    </a:ext>
                  </a:extLst>
                </p14:cNvPr>
                <p14:cNvContentPartPr/>
                <p14:nvPr/>
              </p14:nvContentPartPr>
              <p14:xfrm>
                <a:off x="4656853" y="987027"/>
                <a:ext cx="19080" cy="54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8613B27-182C-4DC9-9223-42722473D2E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47853" y="978027"/>
                  <a:ext cx="36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58C1671-381D-479F-BDC9-60D1C51D27F9}"/>
                    </a:ext>
                  </a:extLst>
                </p14:cNvPr>
                <p14:cNvContentPartPr/>
                <p14:nvPr/>
              </p14:nvContentPartPr>
              <p14:xfrm>
                <a:off x="4444093" y="1005387"/>
                <a:ext cx="107640" cy="22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58C1671-381D-479F-BDC9-60D1C51D27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435453" y="996747"/>
                  <a:ext cx="1252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D104C63-D36D-4722-A94E-CC63C21F637B}"/>
                    </a:ext>
                  </a:extLst>
                </p14:cNvPr>
                <p14:cNvContentPartPr/>
                <p14:nvPr/>
              </p14:nvContentPartPr>
              <p14:xfrm>
                <a:off x="4591333" y="1017627"/>
                <a:ext cx="36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D104C63-D36D-4722-A94E-CC63C21F63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2333" y="100862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B14284-4E64-40A9-AE12-62FC7F59563D}"/>
                    </a:ext>
                  </a:extLst>
                </p14:cNvPr>
                <p14:cNvContentPartPr/>
                <p14:nvPr/>
              </p14:nvContentPartPr>
              <p14:xfrm>
                <a:off x="4572973" y="1016187"/>
                <a:ext cx="159120" cy="6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B14284-4E64-40A9-AE12-62FC7F59563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564333" y="1007187"/>
                  <a:ext cx="1767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156F072-9C9A-4F8C-8F22-E16E51746FBB}"/>
                    </a:ext>
                  </a:extLst>
                </p14:cNvPr>
                <p14:cNvContentPartPr/>
                <p14:nvPr/>
              </p14:nvContentPartPr>
              <p14:xfrm>
                <a:off x="4792933" y="994947"/>
                <a:ext cx="268200" cy="17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156F072-9C9A-4F8C-8F22-E16E51746FB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784293" y="986307"/>
                  <a:ext cx="2858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C1EA490-D265-4012-A40D-174DD6B131F8}"/>
                    </a:ext>
                  </a:extLst>
                </p14:cNvPr>
                <p14:cNvContentPartPr/>
                <p14:nvPr/>
              </p14:nvContentPartPr>
              <p14:xfrm>
                <a:off x="5096773" y="997107"/>
                <a:ext cx="360" cy="3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C1EA490-D265-4012-A40D-174DD6B131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087773" y="98846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1E1F800-8976-4440-BFF1-451648327DFB}"/>
                    </a:ext>
                  </a:extLst>
                </p14:cNvPr>
                <p14:cNvContentPartPr/>
                <p14:nvPr/>
              </p14:nvContentPartPr>
              <p14:xfrm>
                <a:off x="4968613" y="863187"/>
                <a:ext cx="170640" cy="268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1E1F800-8976-4440-BFF1-451648327DF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959613" y="854187"/>
                  <a:ext cx="188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E125DFA-4189-4CE9-A880-1E1E5CBCA1F0}"/>
                    </a:ext>
                  </a:extLst>
                </p14:cNvPr>
                <p14:cNvContentPartPr/>
                <p14:nvPr/>
              </p14:nvContentPartPr>
              <p14:xfrm>
                <a:off x="5128813" y="1311027"/>
                <a:ext cx="95040" cy="1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E125DFA-4189-4CE9-A880-1E1E5CBCA1F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119813" y="1302387"/>
                  <a:ext cx="11268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A560D7C-5C48-4192-99B0-545CA95CAFE9}"/>
                    </a:ext>
                  </a:extLst>
                </p14:cNvPr>
                <p14:cNvContentPartPr/>
                <p14:nvPr/>
              </p14:nvContentPartPr>
              <p14:xfrm>
                <a:off x="5048533" y="1313187"/>
                <a:ext cx="55080" cy="3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A560D7C-5C48-4192-99B0-545CA95CAFE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039893" y="1304547"/>
                  <a:ext cx="727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086FC11-5542-4C57-A309-1B802EAAAEBA}"/>
                    </a:ext>
                  </a:extLst>
                </p14:cNvPr>
                <p14:cNvContentPartPr/>
                <p14:nvPr/>
              </p14:nvContentPartPr>
              <p14:xfrm>
                <a:off x="4675213" y="1293747"/>
                <a:ext cx="295920" cy="252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086FC11-5542-4C57-A309-1B802EAAAEB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666213" y="1284747"/>
                  <a:ext cx="3135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033AA31-F384-423A-81E0-93B4F953E26C}"/>
                    </a:ext>
                  </a:extLst>
                </p14:cNvPr>
                <p14:cNvContentPartPr/>
                <p14:nvPr/>
              </p14:nvContentPartPr>
              <p14:xfrm>
                <a:off x="4521493" y="1317507"/>
                <a:ext cx="145440" cy="79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033AA31-F384-423A-81E0-93B4F953E26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512493" y="1308507"/>
                  <a:ext cx="163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38B8E38C-46FF-4C9B-B492-0419A78297A9}"/>
                    </a:ext>
                  </a:extLst>
                </p14:cNvPr>
                <p14:cNvContentPartPr/>
                <p14:nvPr/>
              </p14:nvContentPartPr>
              <p14:xfrm>
                <a:off x="4446973" y="1281147"/>
                <a:ext cx="65880" cy="50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38B8E38C-46FF-4C9B-B492-0419A78297A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438333" y="1272507"/>
                  <a:ext cx="83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0F22BA0-2D3A-4BC1-8E2D-216B311AA169}"/>
                    </a:ext>
                  </a:extLst>
                </p14:cNvPr>
                <p14:cNvContentPartPr/>
                <p14:nvPr/>
              </p14:nvContentPartPr>
              <p14:xfrm>
                <a:off x="4407733" y="1227147"/>
                <a:ext cx="233280" cy="255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0F22BA0-2D3A-4BC1-8E2D-216B311AA16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99093" y="1218507"/>
                  <a:ext cx="2509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DC8ADF3-D9B6-4EB4-8359-E87CAB0E3E2A}"/>
                    </a:ext>
                  </a:extLst>
                </p14:cNvPr>
                <p14:cNvContentPartPr/>
                <p14:nvPr/>
              </p14:nvContentPartPr>
              <p14:xfrm>
                <a:off x="4638493" y="615507"/>
                <a:ext cx="27360" cy="164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DC8ADF3-D9B6-4EB4-8359-E87CAB0E3E2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629853" y="606867"/>
                  <a:ext cx="450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D1E8564A-42CB-46EB-B757-0471A18DD4E0}"/>
                    </a:ext>
                  </a:extLst>
                </p14:cNvPr>
                <p14:cNvContentPartPr/>
                <p14:nvPr/>
              </p14:nvContentPartPr>
              <p14:xfrm>
                <a:off x="4531573" y="463587"/>
                <a:ext cx="298440" cy="346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D1E8564A-42CB-46EB-B757-0471A18DD4E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522573" y="454947"/>
                  <a:ext cx="3160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6B50854-6C66-4579-817C-4563A5EF3C87}"/>
                    </a:ext>
                  </a:extLst>
                </p14:cNvPr>
                <p14:cNvContentPartPr/>
                <p14:nvPr/>
              </p14:nvContentPartPr>
              <p14:xfrm>
                <a:off x="4542733" y="504987"/>
                <a:ext cx="268920" cy="3081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6B50854-6C66-4579-817C-4563A5EF3C8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534093" y="496347"/>
                  <a:ext cx="2865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BE11F89-6597-4CEE-9B69-F26155D58688}"/>
                    </a:ext>
                  </a:extLst>
                </p14:cNvPr>
                <p14:cNvContentPartPr/>
                <p14:nvPr/>
              </p14:nvContentPartPr>
              <p14:xfrm>
                <a:off x="4833613" y="1552227"/>
                <a:ext cx="13680" cy="126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BE11F89-6597-4CEE-9B69-F26155D5868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24973" y="1543227"/>
                  <a:ext cx="31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EA960949-F037-4EF2-9212-E61ACE1B8EB7}"/>
                    </a:ext>
                  </a:extLst>
                </p14:cNvPr>
                <p14:cNvContentPartPr/>
                <p14:nvPr/>
              </p14:nvContentPartPr>
              <p14:xfrm>
                <a:off x="4683493" y="1442427"/>
                <a:ext cx="322560" cy="297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EA960949-F037-4EF2-9212-E61ACE1B8E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74853" y="1433787"/>
                  <a:ext cx="340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90594069-A41C-40C7-BA43-C231E40A77DA}"/>
                    </a:ext>
                  </a:extLst>
                </p14:cNvPr>
                <p14:cNvContentPartPr/>
                <p14:nvPr/>
              </p14:nvContentPartPr>
              <p14:xfrm>
                <a:off x="5009653" y="588507"/>
                <a:ext cx="210600" cy="189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90594069-A41C-40C7-BA43-C231E40A77D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000653" y="579507"/>
                  <a:ext cx="228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9053BEF-4B27-47DC-991A-735BD07CA553}"/>
                    </a:ext>
                  </a:extLst>
                </p14:cNvPr>
                <p14:cNvContentPartPr/>
                <p14:nvPr/>
              </p14:nvContentPartPr>
              <p14:xfrm>
                <a:off x="4856653" y="422547"/>
                <a:ext cx="443160" cy="530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9053BEF-4B27-47DC-991A-735BD07CA55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47653" y="413907"/>
                  <a:ext cx="4608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FB9B610-E0F0-4323-A7C7-5D3BA3888300}"/>
                    </a:ext>
                  </a:extLst>
                </p14:cNvPr>
                <p14:cNvContentPartPr/>
                <p14:nvPr/>
              </p14:nvContentPartPr>
              <p14:xfrm>
                <a:off x="3927493" y="1509747"/>
                <a:ext cx="66240" cy="381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FB9B610-E0F0-4323-A7C7-5D3BA388830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918493" y="1501107"/>
                  <a:ext cx="8388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8BD3CDF-E2A1-419B-9538-33787A17B5FB}"/>
                    </a:ext>
                  </a:extLst>
                </p14:cNvPr>
                <p14:cNvContentPartPr/>
                <p14:nvPr/>
              </p14:nvContentPartPr>
              <p14:xfrm>
                <a:off x="3862333" y="1464387"/>
                <a:ext cx="285120" cy="1789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8BD3CDF-E2A1-419B-9538-33787A17B5F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853693" y="1455747"/>
                  <a:ext cx="3027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24B9F72-E55F-47FB-AA1C-6B220230DD1E}"/>
                    </a:ext>
                  </a:extLst>
                </p14:cNvPr>
                <p14:cNvContentPartPr/>
                <p14:nvPr/>
              </p14:nvContentPartPr>
              <p14:xfrm>
                <a:off x="3881773" y="1744827"/>
                <a:ext cx="147600" cy="300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24B9F72-E55F-47FB-AA1C-6B220230DD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73133" y="1736187"/>
                  <a:ext cx="165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DC69B57-AA0A-4361-91C4-EE3ADFFAEDA8}"/>
                    </a:ext>
                  </a:extLst>
                </p14:cNvPr>
                <p14:cNvContentPartPr/>
                <p14:nvPr/>
              </p14:nvContentPartPr>
              <p14:xfrm>
                <a:off x="4071853" y="1753107"/>
                <a:ext cx="168480" cy="399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DC69B57-AA0A-4361-91C4-EE3ADFFAEDA8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63213" y="1744107"/>
                  <a:ext cx="1861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A8288064-4085-46B0-A2DD-E1D946951F2D}"/>
                    </a:ext>
                  </a:extLst>
                </p14:cNvPr>
                <p14:cNvContentPartPr/>
                <p14:nvPr/>
              </p14:nvContentPartPr>
              <p14:xfrm>
                <a:off x="4134493" y="1795227"/>
                <a:ext cx="23400" cy="1861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A8288064-4085-46B0-A2DD-E1D946951F2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125853" y="1786587"/>
                  <a:ext cx="410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D475203-89E8-4CFF-955A-3C97535A5BCD}"/>
                    </a:ext>
                  </a:extLst>
                </p14:cNvPr>
                <p14:cNvContentPartPr/>
                <p14:nvPr/>
              </p14:nvContentPartPr>
              <p14:xfrm>
                <a:off x="4258333" y="1682187"/>
                <a:ext cx="254160" cy="353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D475203-89E8-4CFF-955A-3C97535A5BC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249333" y="1673547"/>
                  <a:ext cx="271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E0852972-1083-4E1B-BD32-EEA9964CAB07}"/>
                    </a:ext>
                  </a:extLst>
                </p14:cNvPr>
                <p14:cNvContentPartPr/>
                <p14:nvPr/>
              </p14:nvContentPartPr>
              <p14:xfrm>
                <a:off x="4232773" y="826467"/>
                <a:ext cx="937080" cy="316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E0852972-1083-4E1B-BD32-EEA9964CAB07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224133" y="817827"/>
                  <a:ext cx="95472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0416FC8-C4C1-49B3-B0AF-049BC074AD8D}"/>
              </a:ext>
            </a:extLst>
          </p:cNvPr>
          <p:cNvGrpSpPr/>
          <p:nvPr/>
        </p:nvGrpSpPr>
        <p:grpSpPr>
          <a:xfrm>
            <a:off x="6840253" y="530187"/>
            <a:ext cx="2379600" cy="869760"/>
            <a:chOff x="6840253" y="530187"/>
            <a:chExt cx="2379600" cy="86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4D0353-9D46-4422-852B-9051885ED31C}"/>
                    </a:ext>
                  </a:extLst>
                </p14:cNvPr>
                <p14:cNvContentPartPr/>
                <p14:nvPr/>
              </p14:nvContentPartPr>
              <p14:xfrm>
                <a:off x="6849613" y="701547"/>
                <a:ext cx="20880" cy="2430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4D0353-9D46-4422-852B-9051885ED31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840973" y="692547"/>
                  <a:ext cx="38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AE24309-25E6-43B7-BD89-6A692FDFAE00}"/>
                    </a:ext>
                  </a:extLst>
                </p14:cNvPr>
                <p14:cNvContentPartPr/>
                <p14:nvPr/>
              </p14:nvContentPartPr>
              <p14:xfrm>
                <a:off x="6840253" y="709467"/>
                <a:ext cx="124920" cy="146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AE24309-25E6-43B7-BD89-6A692FDFAE00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831253" y="700827"/>
                  <a:ext cx="1425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683192B-AAA6-4326-AF76-F3E2A77B0DA5}"/>
                    </a:ext>
                  </a:extLst>
                </p14:cNvPr>
                <p14:cNvContentPartPr/>
                <p14:nvPr/>
              </p14:nvContentPartPr>
              <p14:xfrm>
                <a:off x="6938533" y="692187"/>
                <a:ext cx="44640" cy="20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683192B-AAA6-4326-AF76-F3E2A77B0DA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929893" y="683187"/>
                  <a:ext cx="622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B6F4604-EA3F-4DCD-BC9F-242299A66B3B}"/>
                    </a:ext>
                  </a:extLst>
                </p14:cNvPr>
                <p14:cNvContentPartPr/>
                <p14:nvPr/>
              </p14:nvContentPartPr>
              <p14:xfrm>
                <a:off x="7040413" y="663387"/>
                <a:ext cx="115200" cy="2394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B6F4604-EA3F-4DCD-BC9F-242299A66B3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031773" y="654747"/>
                  <a:ext cx="132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A316EF6-A917-4936-AE75-594F258AC3C2}"/>
                    </a:ext>
                  </a:extLst>
                </p14:cNvPr>
                <p14:cNvContentPartPr/>
                <p14:nvPr/>
              </p14:nvContentPartPr>
              <p14:xfrm>
                <a:off x="7052293" y="733587"/>
                <a:ext cx="129240" cy="33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A316EF6-A917-4936-AE75-594F258AC3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043293" y="724587"/>
                  <a:ext cx="146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EA1DF00-7900-44FD-BEC6-D38C441731B0}"/>
                    </a:ext>
                  </a:extLst>
                </p14:cNvPr>
                <p14:cNvContentPartPr/>
                <p14:nvPr/>
              </p14:nvContentPartPr>
              <p14:xfrm>
                <a:off x="7178653" y="632067"/>
                <a:ext cx="194040" cy="234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EA1DF00-7900-44FD-BEC6-D38C441731B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69653" y="623427"/>
                  <a:ext cx="2116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E4D576D-F7CD-486A-A680-3359C6584CF3}"/>
                    </a:ext>
                  </a:extLst>
                </p14:cNvPr>
                <p14:cNvContentPartPr/>
                <p14:nvPr/>
              </p14:nvContentPartPr>
              <p14:xfrm>
                <a:off x="7451893" y="734307"/>
                <a:ext cx="25920" cy="27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E4D576D-F7CD-486A-A680-3359C6584CF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43253" y="725307"/>
                  <a:ext cx="43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AF402D5-ACD8-4000-86DD-4D506A8DCB62}"/>
                    </a:ext>
                  </a:extLst>
                </p14:cNvPr>
                <p14:cNvContentPartPr/>
                <p14:nvPr/>
              </p14:nvContentPartPr>
              <p14:xfrm>
                <a:off x="7568533" y="554667"/>
                <a:ext cx="117360" cy="291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AF402D5-ACD8-4000-86DD-4D506A8DCB6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559533" y="546027"/>
                  <a:ext cx="1350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1D6F4B2-629D-42A0-A8EB-BEBD93D61BBA}"/>
                    </a:ext>
                  </a:extLst>
                </p14:cNvPr>
                <p14:cNvContentPartPr/>
                <p14:nvPr/>
              </p14:nvContentPartPr>
              <p14:xfrm>
                <a:off x="7688773" y="612627"/>
                <a:ext cx="317160" cy="1695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1D6F4B2-629D-42A0-A8EB-BEBD93D61BB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679773" y="603987"/>
                  <a:ext cx="334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4FAFC12-A484-4196-9354-376ADE7C8C42}"/>
                    </a:ext>
                  </a:extLst>
                </p14:cNvPr>
                <p14:cNvContentPartPr/>
                <p14:nvPr/>
              </p14:nvContentPartPr>
              <p14:xfrm>
                <a:off x="8124013" y="675267"/>
                <a:ext cx="78120" cy="7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4FAFC12-A484-4196-9354-376ADE7C8C42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115373" y="666627"/>
                  <a:ext cx="95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D460E63-0CF4-4541-A6C0-DFACD2701790}"/>
                    </a:ext>
                  </a:extLst>
                </p14:cNvPr>
                <p14:cNvContentPartPr/>
                <p14:nvPr/>
              </p14:nvContentPartPr>
              <p14:xfrm>
                <a:off x="8114653" y="729267"/>
                <a:ext cx="120600" cy="147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D460E63-0CF4-4541-A6C0-DFACD270179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106013" y="720267"/>
                  <a:ext cx="138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2B2A6E0-3055-420C-B40D-47223481A757}"/>
                    </a:ext>
                  </a:extLst>
                </p14:cNvPr>
                <p14:cNvContentPartPr/>
                <p14:nvPr/>
              </p14:nvContentPartPr>
              <p14:xfrm>
                <a:off x="8410573" y="530187"/>
                <a:ext cx="154080" cy="3175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2B2A6E0-3055-420C-B40D-47223481A75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01573" y="521187"/>
                  <a:ext cx="1717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FAF2CF9-359D-44EE-8D7E-10DC285D901E}"/>
                    </a:ext>
                  </a:extLst>
                </p14:cNvPr>
                <p14:cNvContentPartPr/>
                <p14:nvPr/>
              </p14:nvContentPartPr>
              <p14:xfrm>
                <a:off x="8613613" y="586347"/>
                <a:ext cx="129240" cy="228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FAF2CF9-359D-44EE-8D7E-10DC285D901E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604613" y="577707"/>
                  <a:ext cx="146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2EE0483-C299-47E2-9066-38F12E733A96}"/>
                    </a:ext>
                  </a:extLst>
                </p14:cNvPr>
                <p14:cNvContentPartPr/>
                <p14:nvPr/>
              </p14:nvContentPartPr>
              <p14:xfrm>
                <a:off x="8802973" y="544227"/>
                <a:ext cx="236880" cy="3031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2EE0483-C299-47E2-9066-38F12E733A9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793973" y="535227"/>
                  <a:ext cx="254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AE7F55D-CC3C-438C-A3A3-B68403CE64F6}"/>
                    </a:ext>
                  </a:extLst>
                </p14:cNvPr>
                <p14:cNvContentPartPr/>
                <p14:nvPr/>
              </p14:nvContentPartPr>
              <p14:xfrm>
                <a:off x="6840973" y="1025187"/>
                <a:ext cx="152280" cy="3747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AE7F55D-CC3C-438C-A3A3-B68403CE64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31973" y="1016547"/>
                  <a:ext cx="16992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052162D-96C9-49C8-A517-3ADB83B27BBE}"/>
                    </a:ext>
                  </a:extLst>
                </p14:cNvPr>
                <p14:cNvContentPartPr/>
                <p14:nvPr/>
              </p14:nvContentPartPr>
              <p14:xfrm>
                <a:off x="7066693" y="1056147"/>
                <a:ext cx="156960" cy="267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052162D-96C9-49C8-A517-3ADB83B27BB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58053" y="1047507"/>
                  <a:ext cx="174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FDD04E1-2AF9-479A-847B-C9595F28D1B5}"/>
                    </a:ext>
                  </a:extLst>
                </p14:cNvPr>
                <p14:cNvContentPartPr/>
                <p14:nvPr/>
              </p14:nvContentPartPr>
              <p14:xfrm>
                <a:off x="7225453" y="1012587"/>
                <a:ext cx="177480" cy="2754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FDD04E1-2AF9-479A-847B-C9595F28D1B5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216453" y="1003587"/>
                  <a:ext cx="195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6468AB6-B2C7-4620-9AF4-D27019ACD2AA}"/>
                    </a:ext>
                  </a:extLst>
                </p14:cNvPr>
                <p14:cNvContentPartPr/>
                <p14:nvPr/>
              </p14:nvContentPartPr>
              <p14:xfrm>
                <a:off x="7468813" y="1188627"/>
                <a:ext cx="8280" cy="295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6468AB6-B2C7-4620-9AF4-D27019ACD2A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459813" y="1179627"/>
                  <a:ext cx="259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59380446-E44D-4054-AA4B-BEDB1B0E4400}"/>
                    </a:ext>
                  </a:extLst>
                </p14:cNvPr>
                <p14:cNvContentPartPr/>
                <p14:nvPr/>
              </p14:nvContentPartPr>
              <p14:xfrm>
                <a:off x="7510933" y="976947"/>
                <a:ext cx="224280" cy="312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59380446-E44D-4054-AA4B-BEDB1B0E4400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501933" y="967947"/>
                  <a:ext cx="2419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951DB6D-3A76-425E-8B8D-7FEE9114421C}"/>
                    </a:ext>
                  </a:extLst>
                </p14:cNvPr>
                <p14:cNvContentPartPr/>
                <p14:nvPr/>
              </p14:nvContentPartPr>
              <p14:xfrm>
                <a:off x="7669693" y="984867"/>
                <a:ext cx="68400" cy="3038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951DB6D-3A76-425E-8B8D-7FEE9114421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661053" y="975867"/>
                  <a:ext cx="860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7E5DEDE3-EB25-4141-A00E-CE3FCCE3A6CB}"/>
                    </a:ext>
                  </a:extLst>
                </p14:cNvPr>
                <p14:cNvContentPartPr/>
                <p14:nvPr/>
              </p14:nvContentPartPr>
              <p14:xfrm>
                <a:off x="7794973" y="1097907"/>
                <a:ext cx="154080" cy="141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E5DEDE3-EB25-4141-A00E-CE3FCCE3A6C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785973" y="1088907"/>
                  <a:ext cx="171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98BEC4-2EF6-4A90-B529-A0358C2CC059}"/>
                    </a:ext>
                  </a:extLst>
                </p14:cNvPr>
                <p14:cNvContentPartPr/>
                <p14:nvPr/>
              </p14:nvContentPartPr>
              <p14:xfrm>
                <a:off x="7923853" y="1086747"/>
                <a:ext cx="132120" cy="207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98BEC4-2EF6-4A90-B529-A0358C2CC05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915213" y="1078107"/>
                  <a:ext cx="1497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2DB5936-39E9-476D-A216-ED3709B71036}"/>
                    </a:ext>
                  </a:extLst>
                </p14:cNvPr>
                <p14:cNvContentPartPr/>
                <p14:nvPr/>
              </p14:nvContentPartPr>
              <p14:xfrm>
                <a:off x="8087653" y="984147"/>
                <a:ext cx="28440" cy="2602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2DB5936-39E9-476D-A216-ED3709B7103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079013" y="975147"/>
                  <a:ext cx="46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439BE2E-582C-447C-8508-CFCF1F8EF089}"/>
                    </a:ext>
                  </a:extLst>
                </p14:cNvPr>
                <p14:cNvContentPartPr/>
                <p14:nvPr/>
              </p14:nvContentPartPr>
              <p14:xfrm>
                <a:off x="8120413" y="1107987"/>
                <a:ext cx="355680" cy="302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439BE2E-582C-447C-8508-CFCF1F8EF08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111773" y="1098987"/>
                  <a:ext cx="373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F79385A-EE9C-4AF0-B833-3F71D5E99EAA}"/>
                    </a:ext>
                  </a:extLst>
                </p14:cNvPr>
                <p14:cNvContentPartPr/>
                <p14:nvPr/>
              </p14:nvContentPartPr>
              <p14:xfrm>
                <a:off x="8350813" y="1220667"/>
                <a:ext cx="175320" cy="5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F79385A-EE9C-4AF0-B833-3F71D5E99EA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341813" y="1212027"/>
                  <a:ext cx="192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905409-5616-4E94-84A0-4A88F2C4CEA3}"/>
                    </a:ext>
                  </a:extLst>
                </p14:cNvPr>
                <p14:cNvContentPartPr/>
                <p14:nvPr/>
              </p14:nvContentPartPr>
              <p14:xfrm>
                <a:off x="8585893" y="1002867"/>
                <a:ext cx="28800" cy="2631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905409-5616-4E94-84A0-4A88F2C4CEA3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577253" y="994227"/>
                  <a:ext cx="46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EA884A6-3FFC-4E38-8B88-EEBD5C25CC4B}"/>
                    </a:ext>
                  </a:extLst>
                </p14:cNvPr>
                <p14:cNvContentPartPr/>
                <p14:nvPr/>
              </p14:nvContentPartPr>
              <p14:xfrm>
                <a:off x="8573653" y="984867"/>
                <a:ext cx="221040" cy="2034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EA884A6-3FFC-4E38-8B88-EEBD5C25CC4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564653" y="975867"/>
                  <a:ext cx="238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C8DA682-7D11-44A6-ABC8-135FEFE084B9}"/>
                    </a:ext>
                  </a:extLst>
                </p14:cNvPr>
                <p14:cNvContentPartPr/>
                <p14:nvPr/>
              </p14:nvContentPartPr>
              <p14:xfrm>
                <a:off x="8743933" y="1014747"/>
                <a:ext cx="24840" cy="2037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C8DA682-7D11-44A6-ABC8-135FEFE084B9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35293" y="1005747"/>
                  <a:ext cx="42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F59A139-92D0-4EFE-8168-C68306EA6FC6}"/>
                    </a:ext>
                  </a:extLst>
                </p14:cNvPr>
                <p14:cNvContentPartPr/>
                <p14:nvPr/>
              </p14:nvContentPartPr>
              <p14:xfrm>
                <a:off x="8810173" y="1009707"/>
                <a:ext cx="119880" cy="244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F59A139-92D0-4EFE-8168-C68306EA6FC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01533" y="1001067"/>
                  <a:ext cx="1375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F497505-A3EB-498C-A93B-7F726307E9B3}"/>
                    </a:ext>
                  </a:extLst>
                </p14:cNvPr>
                <p14:cNvContentPartPr/>
                <p14:nvPr/>
              </p14:nvContentPartPr>
              <p14:xfrm>
                <a:off x="8835733" y="1109427"/>
                <a:ext cx="131400" cy="11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F497505-A3EB-498C-A93B-7F726307E9B3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26733" y="1100427"/>
                  <a:ext cx="149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44F10DB-F803-434C-9EC5-D9D7168ECA0C}"/>
                    </a:ext>
                  </a:extLst>
                </p14:cNvPr>
                <p14:cNvContentPartPr/>
                <p14:nvPr/>
              </p14:nvContentPartPr>
              <p14:xfrm>
                <a:off x="8969653" y="1033827"/>
                <a:ext cx="250200" cy="196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244F10DB-F803-434C-9EC5-D9D7168ECA0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61013" y="1024827"/>
                  <a:ext cx="26784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586B8B32-5888-4A5E-B945-4BBAE8F92399}"/>
              </a:ext>
            </a:extLst>
          </p:cNvPr>
          <p:cNvGrpSpPr/>
          <p:nvPr/>
        </p:nvGrpSpPr>
        <p:grpSpPr>
          <a:xfrm>
            <a:off x="138493" y="5856387"/>
            <a:ext cx="502920" cy="641520"/>
            <a:chOff x="138493" y="5856387"/>
            <a:chExt cx="502920" cy="64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7654AE6-5129-4671-A323-45C77FACFF5C}"/>
                    </a:ext>
                  </a:extLst>
                </p14:cNvPr>
                <p14:cNvContentPartPr/>
                <p14:nvPr/>
              </p14:nvContentPartPr>
              <p14:xfrm>
                <a:off x="158293" y="5856387"/>
                <a:ext cx="483120" cy="278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7654AE6-5129-4671-A323-45C77FACFF5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49293" y="5847387"/>
                  <a:ext cx="5007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4921B5C-F299-49F4-A3A3-24DDD922A86B}"/>
                    </a:ext>
                  </a:extLst>
                </p14:cNvPr>
                <p14:cNvContentPartPr/>
                <p14:nvPr/>
              </p14:nvContentPartPr>
              <p14:xfrm>
                <a:off x="138493" y="6279747"/>
                <a:ext cx="457200" cy="2181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4921B5C-F299-49F4-A3A3-24DDD922A86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29853" y="6271107"/>
                  <a:ext cx="474840" cy="23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79832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-28105"/>
            <a:ext cx="914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Inserting a new node at the </a:t>
            </a:r>
            <a:r>
              <a:rPr lang="en-I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of Doubly linked list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48048" y="1971489"/>
            <a:ext cx="9423298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INSERT_HEAD (HEAD, VAL)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1: Initialize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</a:t>
            </a:r>
            <a:r>
              <a:rPr lang="en-US" altLang="en-US" sz="1600" dirty="0">
                <a:latin typeface="Courier New" panose="02070309020205020404" pitchFamily="49" charset="0"/>
              </a:rPr>
              <a:t>, 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New_Node.DATA</a:t>
            </a:r>
            <a:r>
              <a:rPr lang="en-US" altLang="en-US" sz="1600" dirty="0">
                <a:latin typeface="Courier New" panose="02070309020205020404" pitchFamily="49" charset="0"/>
              </a:rPr>
              <a:t> = VAL,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New_Node.Next</a:t>
            </a:r>
            <a:r>
              <a:rPr lang="en-US" altLang="en-US" sz="1600" dirty="0">
                <a:latin typeface="Courier New" panose="02070309020205020404" pitchFamily="49" charset="0"/>
              </a:rPr>
              <a:t>= NULL,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New_Node.Prev</a:t>
            </a:r>
            <a:r>
              <a:rPr lang="en-US" altLang="en-US" sz="1600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2: If HEAD == Null then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SET HEAD = </a:t>
            </a:r>
            <a:r>
              <a:rPr lang="en-US" altLang="en-US" sz="1600" dirty="0" err="1">
                <a:latin typeface="Courier New" panose="02070309020205020404" pitchFamily="49" charset="0"/>
              </a:rPr>
              <a:t>New_Node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End If</a:t>
            </a:r>
          </a:p>
          <a:p>
            <a:pPr marL="0" indent="0"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3: PTR = HEAD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Step 4. Repeat While </a:t>
            </a:r>
            <a:r>
              <a:rPr lang="en-US" sz="1600" dirty="0" err="1">
                <a:latin typeface="Courier New" panose="02070309020205020404" pitchFamily="49" charset="0"/>
              </a:rPr>
              <a:t>PTR.Next</a:t>
            </a:r>
            <a:r>
              <a:rPr lang="en-US" sz="1600" dirty="0">
                <a:latin typeface="Courier New" panose="02070309020205020404" pitchFamily="49" charset="0"/>
              </a:rPr>
              <a:t>!= NULL do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			PTR = </a:t>
            </a:r>
            <a:r>
              <a:rPr lang="en-US" sz="1600" dirty="0" err="1">
                <a:latin typeface="Courier New" panose="02070309020205020404" pitchFamily="49" charset="0"/>
              </a:rPr>
              <a:t>PTR.Next</a:t>
            </a:r>
            <a:endParaRPr lang="en-US" sz="1600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	Done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Step 5. </a:t>
            </a:r>
            <a:r>
              <a:rPr lang="en-US" sz="1600" dirty="0" err="1">
                <a:latin typeface="Courier New" panose="02070309020205020404" pitchFamily="49" charset="0"/>
              </a:rPr>
              <a:t>PTR.Next</a:t>
            </a:r>
            <a:r>
              <a:rPr lang="en-US" sz="1600" dirty="0">
                <a:latin typeface="Courier New" panose="02070309020205020404" pitchFamily="49" charset="0"/>
              </a:rPr>
              <a:t> = NEW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Step 6. </a:t>
            </a:r>
            <a:r>
              <a:rPr lang="en-US" sz="1600" dirty="0" err="1">
                <a:latin typeface="Courier New" panose="02070309020205020404" pitchFamily="49" charset="0"/>
              </a:rPr>
              <a:t>NEW.Prev</a:t>
            </a:r>
            <a:r>
              <a:rPr lang="en-US" sz="1600" dirty="0">
                <a:latin typeface="Courier New" panose="02070309020205020404" pitchFamily="49" charset="0"/>
              </a:rPr>
              <a:t> = PTR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</a:rPr>
              <a:t>Step 7. Exit</a:t>
            </a:r>
            <a:endParaRPr lang="en-IN" sz="16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666" y="705193"/>
            <a:ext cx="5189601" cy="126280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D4E7170-2409-4A39-A1C9-76F3D96A3128}"/>
              </a:ext>
            </a:extLst>
          </p:cNvPr>
          <p:cNvGrpSpPr/>
          <p:nvPr/>
        </p:nvGrpSpPr>
        <p:grpSpPr>
          <a:xfrm>
            <a:off x="3872413" y="667360"/>
            <a:ext cx="776880" cy="698760"/>
            <a:chOff x="3872413" y="667360"/>
            <a:chExt cx="776880" cy="69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0DB9945-3642-4A73-B2F5-57B89A88D28A}"/>
                    </a:ext>
                  </a:extLst>
                </p14:cNvPr>
                <p14:cNvContentPartPr/>
                <p14:nvPr/>
              </p14:nvContentPartPr>
              <p14:xfrm>
                <a:off x="3872413" y="916480"/>
                <a:ext cx="181800" cy="449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0DB9945-3642-4A73-B2F5-57B89A88D2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863773" y="907840"/>
                  <a:ext cx="1994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5161BC7-7678-44E0-B4CD-ED6615B81D9D}"/>
                    </a:ext>
                  </a:extLst>
                </p14:cNvPr>
                <p14:cNvContentPartPr/>
                <p14:nvPr/>
              </p14:nvContentPartPr>
              <p14:xfrm>
                <a:off x="4022893" y="746920"/>
                <a:ext cx="153000" cy="31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5161BC7-7678-44E0-B4CD-ED6615B81D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3893" y="737920"/>
                  <a:ext cx="170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68AD81-E3DC-45F3-9BF5-1AF7FB4575F5}"/>
                    </a:ext>
                  </a:extLst>
                </p14:cNvPr>
                <p14:cNvContentPartPr/>
                <p14:nvPr/>
              </p14:nvContentPartPr>
              <p14:xfrm>
                <a:off x="4204693" y="766360"/>
                <a:ext cx="154800" cy="302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68AD81-E3DC-45F3-9BF5-1AF7FB4575F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95693" y="757720"/>
                  <a:ext cx="172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D231D3B-648A-4C0E-8DAD-B7D9B1576C2C}"/>
                    </a:ext>
                  </a:extLst>
                </p14:cNvPr>
                <p14:cNvContentPartPr/>
                <p14:nvPr/>
              </p14:nvContentPartPr>
              <p14:xfrm>
                <a:off x="4394773" y="667360"/>
                <a:ext cx="254520" cy="301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D231D3B-648A-4C0E-8DAD-B7D9B1576C2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5773" y="658360"/>
                  <a:ext cx="272160" cy="31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C945DB3-AE9E-4ACF-BA1D-A08F2AC8004A}"/>
                  </a:ext>
                </a:extLst>
              </p14:cNvPr>
              <p14:cNvContentPartPr/>
              <p14:nvPr/>
            </p14:nvContentPartPr>
            <p14:xfrm>
              <a:off x="5353093" y="762760"/>
              <a:ext cx="223920" cy="486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C945DB3-AE9E-4ACF-BA1D-A08F2AC800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44453" y="754120"/>
                <a:ext cx="24156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64BD216-2BE0-467A-8674-5E65E0CFFD3E}"/>
                  </a:ext>
                </a:extLst>
              </p14:cNvPr>
              <p14:cNvContentPartPr/>
              <p14:nvPr/>
            </p14:nvContentPartPr>
            <p14:xfrm>
              <a:off x="6966973" y="831160"/>
              <a:ext cx="433800" cy="503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64BD216-2BE0-467A-8674-5E65E0CFFD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57973" y="822520"/>
                <a:ext cx="451440" cy="52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70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3B82-2E8B-4036-B7D2-4F9F11CA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2B0E-BCA4-4F0B-A730-6DA08DBE5E47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00B57DA-3749-442D-9208-006F85A8B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Disadvantages of Arrays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D5A7672-1400-4070-8297-15245D98C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38946"/>
            <a:ext cx="7772400" cy="47244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The size of the array is fixed</a:t>
            </a:r>
            <a:r>
              <a:rPr lang="en-US" altLang="en-US" dirty="0"/>
              <a:t>.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endParaRPr lang="en-US" altLang="en-US" b="1" dirty="0"/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altLang="en-US" b="1" dirty="0"/>
              <a:t>Inserting (and deleting)</a:t>
            </a:r>
            <a:r>
              <a:rPr lang="en-US" altLang="en-US" dirty="0"/>
              <a:t> elements into the middle of the array  is potentially expensive because existing elements need to be shifted over to make room</a:t>
            </a:r>
          </a:p>
        </p:txBody>
      </p:sp>
    </p:spTree>
    <p:extLst>
      <p:ext uri="{BB962C8B-B14F-4D97-AF65-F5344CB8AC3E}">
        <p14:creationId xmlns:p14="http://schemas.microsoft.com/office/powerpoint/2010/main" val="3055681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DCCD8D2-0AF4-4DC7-98A5-6274E4995D54}"/>
              </a:ext>
            </a:extLst>
          </p:cNvPr>
          <p:cNvGrpSpPr/>
          <p:nvPr/>
        </p:nvGrpSpPr>
        <p:grpSpPr>
          <a:xfrm>
            <a:off x="787573" y="56067"/>
            <a:ext cx="2291400" cy="1064880"/>
            <a:chOff x="787573" y="56067"/>
            <a:chExt cx="2291400" cy="10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77460B-47CC-4AE8-B7B9-C98D931DA6D6}"/>
                    </a:ext>
                  </a:extLst>
                </p14:cNvPr>
                <p14:cNvContentPartPr/>
                <p14:nvPr/>
              </p14:nvContentPartPr>
              <p14:xfrm>
                <a:off x="787573" y="193227"/>
                <a:ext cx="635040" cy="521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77460B-47CC-4AE8-B7B9-C98D931DA6D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573" y="184227"/>
                  <a:ext cx="65268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26E1F3C-BD01-47D7-B118-EEF5A85F4BCF}"/>
                    </a:ext>
                  </a:extLst>
                </p14:cNvPr>
                <p14:cNvContentPartPr/>
                <p14:nvPr/>
              </p14:nvContentPartPr>
              <p14:xfrm>
                <a:off x="1385173" y="347307"/>
                <a:ext cx="392400" cy="267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6E1F3C-BD01-47D7-B118-EEF5A85F4B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76173" y="338307"/>
                  <a:ext cx="4100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4F211DA-C21C-4825-A31C-F7978CCC85E7}"/>
                    </a:ext>
                  </a:extLst>
                </p14:cNvPr>
                <p14:cNvContentPartPr/>
                <p14:nvPr/>
              </p14:nvContentPartPr>
              <p14:xfrm>
                <a:off x="1853173" y="352707"/>
                <a:ext cx="394920" cy="194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4F211DA-C21C-4825-A31C-F7978CCC85E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44173" y="343707"/>
                  <a:ext cx="41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23B555B-1CBA-429A-AE5B-1E3E204ECCE3}"/>
                    </a:ext>
                  </a:extLst>
                </p14:cNvPr>
                <p14:cNvContentPartPr/>
                <p14:nvPr/>
              </p14:nvContentPartPr>
              <p14:xfrm>
                <a:off x="2144053" y="56067"/>
                <a:ext cx="496440" cy="500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23B555B-1CBA-429A-AE5B-1E3E204ECCE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35053" y="47067"/>
                  <a:ext cx="5140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ABA684-2DE0-40A6-9E51-7DC555F4AA8E}"/>
                    </a:ext>
                  </a:extLst>
                </p14:cNvPr>
                <p14:cNvContentPartPr/>
                <p14:nvPr/>
              </p14:nvContentPartPr>
              <p14:xfrm>
                <a:off x="2635813" y="175227"/>
                <a:ext cx="9000" cy="188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ABA684-2DE0-40A6-9E51-7DC555F4AA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6813" y="166227"/>
                  <a:ext cx="26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83297F4-937E-412A-93A1-F4069B98830F}"/>
                    </a:ext>
                  </a:extLst>
                </p14:cNvPr>
                <p14:cNvContentPartPr/>
                <p14:nvPr/>
              </p14:nvContentPartPr>
              <p14:xfrm>
                <a:off x="2755693" y="366027"/>
                <a:ext cx="323280" cy="75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83297F4-937E-412A-93A1-F4069B9883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47053" y="357387"/>
                  <a:ext cx="340920" cy="77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EA28819-75E5-4427-8EFB-EC44FE93EC59}"/>
              </a:ext>
            </a:extLst>
          </p:cNvPr>
          <p:cNvGrpSpPr/>
          <p:nvPr/>
        </p:nvGrpSpPr>
        <p:grpSpPr>
          <a:xfrm>
            <a:off x="3701413" y="137787"/>
            <a:ext cx="259560" cy="400680"/>
            <a:chOff x="3701413" y="137787"/>
            <a:chExt cx="2595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911577-168E-4303-BFF8-A83FACC816D3}"/>
                    </a:ext>
                  </a:extLst>
                </p14:cNvPr>
                <p14:cNvContentPartPr/>
                <p14:nvPr/>
              </p14:nvContentPartPr>
              <p14:xfrm>
                <a:off x="3716533" y="316347"/>
                <a:ext cx="35280" cy="222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911577-168E-4303-BFF8-A83FACC816D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7893" y="307347"/>
                  <a:ext cx="529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9BA7D5-66B4-41A5-8921-E51F4D0AADF1}"/>
                    </a:ext>
                  </a:extLst>
                </p14:cNvPr>
                <p14:cNvContentPartPr/>
                <p14:nvPr/>
              </p14:nvContentPartPr>
              <p14:xfrm>
                <a:off x="3701413" y="137787"/>
                <a:ext cx="30960" cy="108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9BA7D5-66B4-41A5-8921-E51F4D0AAD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92413" y="129147"/>
                  <a:ext cx="48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14F7796-85E2-4262-A832-6A46971FA56A}"/>
                    </a:ext>
                  </a:extLst>
                </p14:cNvPr>
                <p14:cNvContentPartPr/>
                <p14:nvPr/>
              </p14:nvContentPartPr>
              <p14:xfrm>
                <a:off x="3811933" y="304107"/>
                <a:ext cx="149040" cy="214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14F7796-85E2-4262-A832-6A46971FA5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03293" y="295467"/>
                  <a:ext cx="1666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B1755B9-BD91-43EB-960F-731211274626}"/>
              </a:ext>
            </a:extLst>
          </p:cNvPr>
          <p:cNvGrpSpPr/>
          <p:nvPr/>
        </p:nvGrpSpPr>
        <p:grpSpPr>
          <a:xfrm>
            <a:off x="4402333" y="191787"/>
            <a:ext cx="1136520" cy="356760"/>
            <a:chOff x="4402333" y="191787"/>
            <a:chExt cx="113652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01EBDCF-7F46-47ED-BDB5-232478E14257}"/>
                    </a:ext>
                  </a:extLst>
                </p14:cNvPr>
                <p14:cNvContentPartPr/>
                <p14:nvPr/>
              </p14:nvContentPartPr>
              <p14:xfrm>
                <a:off x="4402333" y="191787"/>
                <a:ext cx="242640" cy="321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01EBDCF-7F46-47ED-BDB5-232478E1425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93333" y="182787"/>
                  <a:ext cx="260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729C9E-439B-4189-AEDD-79C34663E48E}"/>
                    </a:ext>
                  </a:extLst>
                </p14:cNvPr>
                <p14:cNvContentPartPr/>
                <p14:nvPr/>
              </p14:nvContentPartPr>
              <p14:xfrm>
                <a:off x="4746853" y="201147"/>
                <a:ext cx="236520" cy="313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729C9E-439B-4189-AEDD-79C34663E4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37853" y="192507"/>
                  <a:ext cx="2541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38FB331-F312-49B9-BCAB-752021C70615}"/>
                    </a:ext>
                  </a:extLst>
                </p14:cNvPr>
                <p14:cNvContentPartPr/>
                <p14:nvPr/>
              </p14:nvContentPartPr>
              <p14:xfrm>
                <a:off x="5163013" y="193227"/>
                <a:ext cx="375840" cy="35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38FB331-F312-49B9-BCAB-752021C706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54013" y="184227"/>
                  <a:ext cx="393480" cy="37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AB268A7-3932-4BB8-B773-5715628CBC6C}"/>
              </a:ext>
            </a:extLst>
          </p:cNvPr>
          <p:cNvGrpSpPr/>
          <p:nvPr/>
        </p:nvGrpSpPr>
        <p:grpSpPr>
          <a:xfrm>
            <a:off x="4319533" y="878307"/>
            <a:ext cx="1825560" cy="402120"/>
            <a:chOff x="4319533" y="878307"/>
            <a:chExt cx="182556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74222B-2F9A-4F9F-9C5D-BCD064DB4BD1}"/>
                    </a:ext>
                  </a:extLst>
                </p14:cNvPr>
                <p14:cNvContentPartPr/>
                <p14:nvPr/>
              </p14:nvContentPartPr>
              <p14:xfrm>
                <a:off x="4412053" y="983427"/>
                <a:ext cx="260640" cy="44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74222B-2F9A-4F9F-9C5D-BCD064DB4B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03413" y="974427"/>
                  <a:ext cx="2782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9266031-B6EE-4676-BAA0-7E950D4F56BB}"/>
                    </a:ext>
                  </a:extLst>
                </p14:cNvPr>
                <p14:cNvContentPartPr/>
                <p14:nvPr/>
              </p14:nvContentPartPr>
              <p14:xfrm>
                <a:off x="4319533" y="1130667"/>
                <a:ext cx="382680" cy="30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9266031-B6EE-4676-BAA0-7E950D4F56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10893" y="1121667"/>
                  <a:ext cx="400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FFF6AF-EED3-487E-A0B5-BA8808A9D0E8}"/>
                    </a:ext>
                  </a:extLst>
                </p14:cNvPr>
                <p14:cNvContentPartPr/>
                <p14:nvPr/>
              </p14:nvContentPartPr>
              <p14:xfrm>
                <a:off x="4887613" y="954267"/>
                <a:ext cx="35280" cy="293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FFF6AF-EED3-487E-A0B5-BA8808A9D0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78973" y="945267"/>
                  <a:ext cx="529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B0A95F-4799-4B46-8DDC-842A9E721613}"/>
                    </a:ext>
                  </a:extLst>
                </p14:cNvPr>
                <p14:cNvContentPartPr/>
                <p14:nvPr/>
              </p14:nvContentPartPr>
              <p14:xfrm>
                <a:off x="4926133" y="878307"/>
                <a:ext cx="334080" cy="4021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B0A95F-4799-4B46-8DDC-842A9E72161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17493" y="869667"/>
                  <a:ext cx="3517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ABCFE1-1637-4009-BEA2-9DC02ACC9346}"/>
                    </a:ext>
                  </a:extLst>
                </p14:cNvPr>
                <p14:cNvContentPartPr/>
                <p14:nvPr/>
              </p14:nvContentPartPr>
              <p14:xfrm>
                <a:off x="5358133" y="946347"/>
                <a:ext cx="297000" cy="3063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ABCFE1-1637-4009-BEA2-9DC02ACC93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49493" y="937347"/>
                  <a:ext cx="314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70961CC3-9FE5-47F1-A623-BFADB85FD325}"/>
                    </a:ext>
                  </a:extLst>
                </p14:cNvPr>
                <p14:cNvContentPartPr/>
                <p14:nvPr/>
              </p14:nvContentPartPr>
              <p14:xfrm>
                <a:off x="5686453" y="928707"/>
                <a:ext cx="458640" cy="320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70961CC3-9FE5-47F1-A623-BFADB85FD3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77453" y="920067"/>
                  <a:ext cx="47628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732C29A1-BEF6-4F74-95CD-FFF8A53548C1}"/>
                  </a:ext>
                </a:extLst>
              </p14:cNvPr>
              <p14:cNvContentPartPr/>
              <p14:nvPr/>
            </p14:nvContentPartPr>
            <p14:xfrm>
              <a:off x="4175893" y="568347"/>
              <a:ext cx="1558440" cy="330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732C29A1-BEF6-4F74-95CD-FFF8A53548C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67253" y="559347"/>
                <a:ext cx="157608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0D6E6D9-2048-4C28-BA62-498F09989C4A}"/>
                  </a:ext>
                </a:extLst>
              </p14:cNvPr>
              <p14:cNvContentPartPr/>
              <p14:nvPr/>
            </p14:nvContentPartPr>
            <p14:xfrm>
              <a:off x="4432933" y="1378707"/>
              <a:ext cx="1689480" cy="4140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0D6E6D9-2048-4C28-BA62-498F09989C4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24293" y="1370067"/>
                <a:ext cx="1707120" cy="43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682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4981" y="0"/>
            <a:ext cx="8698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Delete the first node of Doubly linked list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0314" y="1166576"/>
            <a:ext cx="9423298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dirty="0" err="1">
                <a:latin typeface="Courier New" panose="02070309020205020404" pitchFamily="49" charset="0"/>
              </a:rPr>
              <a:t>Delete_First</a:t>
            </a:r>
            <a:r>
              <a:rPr lang="en-US" altLang="en-US" sz="1600" dirty="0">
                <a:latin typeface="Courier New" panose="02070309020205020404" pitchFamily="49" charset="0"/>
              </a:rPr>
              <a:t>(HEAD) </a:t>
            </a:r>
          </a:p>
          <a:p>
            <a:pPr marL="0" indent="0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1: IF Head == NULL, then</a:t>
            </a:r>
          </a:p>
          <a:p>
            <a:pPr marL="0" indent="0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Write UNDERFLOW</a:t>
            </a:r>
          </a:p>
          <a:p>
            <a:pPr marL="0" indent="0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	 </a:t>
            </a:r>
            <a:r>
              <a:rPr lang="en-US" altLang="en-US" sz="1600" dirty="0" err="1">
                <a:latin typeface="Courier New" panose="02070309020205020404" pitchFamily="49" charset="0"/>
              </a:rPr>
              <a:t>EndIf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</a:rPr>
              <a:t>Step 2: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97" y="873041"/>
            <a:ext cx="5894680" cy="14343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1D0DE8BE-7A6F-47B4-889E-0422A8624F14}"/>
                  </a:ext>
                </a:extLst>
              </p14:cNvPr>
              <p14:cNvContentPartPr/>
              <p14:nvPr/>
            </p14:nvContentPartPr>
            <p14:xfrm>
              <a:off x="4155733" y="985587"/>
              <a:ext cx="2421360" cy="5716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1D0DE8BE-7A6F-47B4-889E-0422A8624F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7093" y="976947"/>
                <a:ext cx="2439000" cy="5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FFEF246C-3DC7-4DE2-855E-AEC4864BFECE}"/>
                  </a:ext>
                </a:extLst>
              </p14:cNvPr>
              <p14:cNvContentPartPr/>
              <p14:nvPr/>
            </p14:nvContentPartPr>
            <p14:xfrm>
              <a:off x="6937093" y="2267907"/>
              <a:ext cx="29520" cy="1548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FFEF246C-3DC7-4DE2-855E-AEC4864BFEC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28093" y="2259267"/>
                <a:ext cx="471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E20654EB-4D2B-48C8-AB12-C3DF0A8CD05D}"/>
                  </a:ext>
                </a:extLst>
              </p14:cNvPr>
              <p14:cNvContentPartPr/>
              <p14:nvPr/>
            </p14:nvContentPartPr>
            <p14:xfrm>
              <a:off x="8478253" y="2252067"/>
              <a:ext cx="30240" cy="540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E20654EB-4D2B-48C8-AB12-C3DF0A8CD05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9253" y="2243067"/>
                <a:ext cx="478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217453E7-8273-4667-A9A6-40BB66C5611D}"/>
                  </a:ext>
                </a:extLst>
              </p14:cNvPr>
              <p14:cNvContentPartPr/>
              <p14:nvPr/>
            </p14:nvContentPartPr>
            <p14:xfrm>
              <a:off x="145693" y="1510467"/>
              <a:ext cx="699480" cy="39528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217453E7-8273-4667-A9A6-40BB66C561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6693" y="1501827"/>
                <a:ext cx="7171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9AFF7952-03C4-49B0-B66D-D754A62108C2}"/>
                  </a:ext>
                </a:extLst>
              </p14:cNvPr>
              <p14:cNvContentPartPr/>
              <p14:nvPr/>
            </p14:nvContentPartPr>
            <p14:xfrm>
              <a:off x="55693" y="2941467"/>
              <a:ext cx="762480" cy="29772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9AFF7952-03C4-49B0-B66D-D754A62108C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693" y="2932827"/>
                <a:ext cx="78012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CEC4493-7108-4A70-BD02-249C90EAF079}"/>
              </a:ext>
            </a:extLst>
          </p:cNvPr>
          <p:cNvGrpSpPr/>
          <p:nvPr/>
        </p:nvGrpSpPr>
        <p:grpSpPr>
          <a:xfrm>
            <a:off x="1508653" y="2839587"/>
            <a:ext cx="2959920" cy="322200"/>
            <a:chOff x="1508653" y="2839587"/>
            <a:chExt cx="295992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8C32CCF-A16C-4F02-9CF4-BD4FF94A009A}"/>
                    </a:ext>
                  </a:extLst>
                </p14:cNvPr>
                <p14:cNvContentPartPr/>
                <p14:nvPr/>
              </p14:nvContentPartPr>
              <p14:xfrm>
                <a:off x="1508653" y="2991507"/>
                <a:ext cx="120240" cy="170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8C32CCF-A16C-4F02-9CF4-BD4FF94A009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00013" y="2982867"/>
                  <a:ext cx="137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F62B71A-8F7B-4EB3-9E9C-5623E66FE130}"/>
                    </a:ext>
                  </a:extLst>
                </p14:cNvPr>
                <p14:cNvContentPartPr/>
                <p14:nvPr/>
              </p14:nvContentPartPr>
              <p14:xfrm>
                <a:off x="1682893" y="3010947"/>
                <a:ext cx="99000" cy="136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F62B71A-8F7B-4EB3-9E9C-5623E66FE13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674253" y="3001947"/>
                  <a:ext cx="116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56E942E-9F6E-410B-8570-1BCFCC631363}"/>
                    </a:ext>
                  </a:extLst>
                </p14:cNvPr>
                <p14:cNvContentPartPr/>
                <p14:nvPr/>
              </p14:nvContentPartPr>
              <p14:xfrm>
                <a:off x="1647613" y="2976387"/>
                <a:ext cx="194760" cy="1058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56E942E-9F6E-410B-8570-1BCFCC6313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38613" y="2967747"/>
                  <a:ext cx="2124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FC9BCD9-2BE7-4927-84B2-7CCF3AFC4E3C}"/>
                    </a:ext>
                  </a:extLst>
                </p14:cNvPr>
                <p14:cNvContentPartPr/>
                <p14:nvPr/>
              </p14:nvContentPartPr>
              <p14:xfrm>
                <a:off x="1851373" y="2989707"/>
                <a:ext cx="120960" cy="169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FC9BCD9-2BE7-4927-84B2-7CCF3AFC4E3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42733" y="2980707"/>
                  <a:ext cx="138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756A51D-3ECA-4283-A582-09C153A9AEFC}"/>
                    </a:ext>
                  </a:extLst>
                </p14:cNvPr>
                <p14:cNvContentPartPr/>
                <p14:nvPr/>
              </p14:nvContentPartPr>
              <p14:xfrm>
                <a:off x="1829053" y="3028947"/>
                <a:ext cx="221760" cy="36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756A51D-3ECA-4283-A582-09C153A9AE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20053" y="3020307"/>
                  <a:ext cx="239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1041897-B527-4039-BFE1-711E9A65F306}"/>
                    </a:ext>
                  </a:extLst>
                </p14:cNvPr>
                <p14:cNvContentPartPr/>
                <p14:nvPr/>
              </p14:nvContentPartPr>
              <p14:xfrm>
                <a:off x="2055493" y="2937147"/>
                <a:ext cx="108720" cy="193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1041897-B527-4039-BFE1-711E9A65F3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046493" y="2928507"/>
                  <a:ext cx="1263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53C584E-06A5-4256-BA6B-A00ADCECE283}"/>
                    </a:ext>
                  </a:extLst>
                </p14:cNvPr>
                <p14:cNvContentPartPr/>
                <p14:nvPr/>
              </p14:nvContentPartPr>
              <p14:xfrm>
                <a:off x="2328373" y="3031467"/>
                <a:ext cx="74520" cy="136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53C584E-06A5-4256-BA6B-A00ADCECE28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19373" y="3022467"/>
                  <a:ext cx="921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D407D63-1004-440B-B3C3-D1ED8DD5B823}"/>
                    </a:ext>
                  </a:extLst>
                </p14:cNvPr>
                <p14:cNvContentPartPr/>
                <p14:nvPr/>
              </p14:nvContentPartPr>
              <p14:xfrm>
                <a:off x="2338093" y="3048747"/>
                <a:ext cx="180360" cy="59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D407D63-1004-440B-B3C3-D1ED8DD5B82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9093" y="3039747"/>
                  <a:ext cx="1980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D583589-F662-4668-9B1D-4B01B354C68B}"/>
                    </a:ext>
                  </a:extLst>
                </p14:cNvPr>
                <p14:cNvContentPartPr/>
                <p14:nvPr/>
              </p14:nvContentPartPr>
              <p14:xfrm>
                <a:off x="2626093" y="2941467"/>
                <a:ext cx="146160" cy="1796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D583589-F662-4668-9B1D-4B01B354C68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17453" y="2932827"/>
                  <a:ext cx="163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69AA4E-239F-46F0-9F94-3DCD9A812B79}"/>
                    </a:ext>
                  </a:extLst>
                </p14:cNvPr>
                <p14:cNvContentPartPr/>
                <p14:nvPr/>
              </p14:nvContentPartPr>
              <p14:xfrm>
                <a:off x="2859013" y="2930667"/>
                <a:ext cx="111960" cy="1947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69AA4E-239F-46F0-9F94-3DCD9A812B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0373" y="2922027"/>
                  <a:ext cx="129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3B4D6F9-CA6E-48B7-A198-F5A22864F03D}"/>
                    </a:ext>
                  </a:extLst>
                </p14:cNvPr>
                <p14:cNvContentPartPr/>
                <p14:nvPr/>
              </p14:nvContentPartPr>
              <p14:xfrm>
                <a:off x="2827333" y="2926347"/>
                <a:ext cx="221040" cy="1328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3B4D6F9-CA6E-48B7-A198-F5A22864F03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18693" y="2917347"/>
                  <a:ext cx="238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60B211F-120A-488F-8EBF-10931F6489E3}"/>
                    </a:ext>
                  </a:extLst>
                </p14:cNvPr>
                <p14:cNvContentPartPr/>
                <p14:nvPr/>
              </p14:nvContentPartPr>
              <p14:xfrm>
                <a:off x="3068533" y="2910147"/>
                <a:ext cx="149040" cy="2358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60B211F-120A-488F-8EBF-10931F6489E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059533" y="2901147"/>
                  <a:ext cx="166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58199D3-D19D-4D25-8DFE-EA7711D3B328}"/>
                    </a:ext>
                  </a:extLst>
                </p14:cNvPr>
                <p14:cNvContentPartPr/>
                <p14:nvPr/>
              </p14:nvContentPartPr>
              <p14:xfrm>
                <a:off x="3047293" y="2996907"/>
                <a:ext cx="204120" cy="21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58199D3-D19D-4D25-8DFE-EA7711D3B32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038653" y="2988267"/>
                  <a:ext cx="22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87B169-DB4E-4D28-9BFE-F5F9F2B64197}"/>
                    </a:ext>
                  </a:extLst>
                </p14:cNvPr>
                <p14:cNvContentPartPr/>
                <p14:nvPr/>
              </p14:nvContentPartPr>
              <p14:xfrm>
                <a:off x="3227653" y="2892867"/>
                <a:ext cx="199800" cy="222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87B169-DB4E-4D28-9BFE-F5F9F2B6419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19013" y="2883867"/>
                  <a:ext cx="217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C488C61-F6BC-4681-AE3C-7501B10C0748}"/>
                    </a:ext>
                  </a:extLst>
                </p14:cNvPr>
                <p14:cNvContentPartPr/>
                <p14:nvPr/>
              </p14:nvContentPartPr>
              <p14:xfrm>
                <a:off x="3537613" y="3046947"/>
                <a:ext cx="30960" cy="385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C488C61-F6BC-4681-AE3C-7501B10C074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28613" y="3038307"/>
                  <a:ext cx="486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9C0F4B3C-4776-4978-9317-5111B4CD6934}"/>
                    </a:ext>
                  </a:extLst>
                </p14:cNvPr>
                <p14:cNvContentPartPr/>
                <p14:nvPr/>
              </p14:nvContentPartPr>
              <p14:xfrm>
                <a:off x="3667213" y="2889267"/>
                <a:ext cx="202680" cy="214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9C0F4B3C-4776-4978-9317-5111B4CD693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58213" y="2880267"/>
                  <a:ext cx="220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702B2FF-0695-4967-9E56-55B61E55CAC9}"/>
                    </a:ext>
                  </a:extLst>
                </p14:cNvPr>
                <p14:cNvContentPartPr/>
                <p14:nvPr/>
              </p14:nvContentPartPr>
              <p14:xfrm>
                <a:off x="3796453" y="2839587"/>
                <a:ext cx="54360" cy="2750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702B2FF-0695-4967-9E56-55B61E55CAC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87813" y="2830947"/>
                  <a:ext cx="72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B3821EBA-9649-4E65-9DD0-EC9A321D95D9}"/>
                    </a:ext>
                  </a:extLst>
                </p14:cNvPr>
                <p14:cNvContentPartPr/>
                <p14:nvPr/>
              </p14:nvContentPartPr>
              <p14:xfrm>
                <a:off x="3924613" y="2924547"/>
                <a:ext cx="252000" cy="205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B3821EBA-9649-4E65-9DD0-EC9A321D95D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15613" y="2915907"/>
                  <a:ext cx="2696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9E9C88C-00E4-4411-9B4B-9EF507E97CE5}"/>
                    </a:ext>
                  </a:extLst>
                </p14:cNvPr>
                <p14:cNvContentPartPr/>
                <p14:nvPr/>
              </p14:nvContentPartPr>
              <p14:xfrm>
                <a:off x="4135213" y="2948307"/>
                <a:ext cx="147240" cy="136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9E9C88C-00E4-4411-9B4B-9EF507E97CE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26573" y="2939307"/>
                  <a:ext cx="164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5D52A15-3952-45D2-B0E5-9DDA2519EB85}"/>
                    </a:ext>
                  </a:extLst>
                </p14:cNvPr>
                <p14:cNvContentPartPr/>
                <p14:nvPr/>
              </p14:nvContentPartPr>
              <p14:xfrm>
                <a:off x="4129093" y="2862987"/>
                <a:ext cx="196200" cy="2926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5D52A15-3952-45D2-B0E5-9DDA2519EB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20093" y="2853987"/>
                  <a:ext cx="213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43B3CA1-F6EA-4A6A-B791-21DB9953383F}"/>
                    </a:ext>
                  </a:extLst>
                </p14:cNvPr>
                <p14:cNvContentPartPr/>
                <p14:nvPr/>
              </p14:nvContentPartPr>
              <p14:xfrm>
                <a:off x="4310893" y="2985387"/>
                <a:ext cx="157680" cy="18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43B3CA1-F6EA-4A6A-B791-21DB9953383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301893" y="2976387"/>
                  <a:ext cx="17532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65BE02FB-A614-4AB6-85B0-10F703DB9D69}"/>
              </a:ext>
            </a:extLst>
          </p:cNvPr>
          <p:cNvGrpSpPr/>
          <p:nvPr/>
        </p:nvGrpSpPr>
        <p:grpSpPr>
          <a:xfrm>
            <a:off x="4006333" y="582387"/>
            <a:ext cx="2732400" cy="1902960"/>
            <a:chOff x="4006333" y="582387"/>
            <a:chExt cx="2732400" cy="190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3ED9BA1-86BD-445C-A699-6CD470E174F0}"/>
                    </a:ext>
                  </a:extLst>
                </p14:cNvPr>
                <p14:cNvContentPartPr/>
                <p14:nvPr/>
              </p14:nvContentPartPr>
              <p14:xfrm>
                <a:off x="5458573" y="729267"/>
                <a:ext cx="16200" cy="218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3ED9BA1-86BD-445C-A699-6CD470E174F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449573" y="720267"/>
                  <a:ext cx="338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84A1CB5-CA5C-44FD-A086-EC638B68A8BF}"/>
                    </a:ext>
                  </a:extLst>
                </p14:cNvPr>
                <p14:cNvContentPartPr/>
                <p14:nvPr/>
              </p14:nvContentPartPr>
              <p14:xfrm>
                <a:off x="5247613" y="582387"/>
                <a:ext cx="330120" cy="491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84A1CB5-CA5C-44FD-A086-EC638B68A8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238613" y="573747"/>
                  <a:ext cx="34776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1BC4CAB-D693-4757-8E39-191E4A16AB22}"/>
                    </a:ext>
                  </a:extLst>
                </p14:cNvPr>
                <p14:cNvContentPartPr/>
                <p14:nvPr/>
              </p14:nvContentPartPr>
              <p14:xfrm>
                <a:off x="5988853" y="1776147"/>
                <a:ext cx="249120" cy="3099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1BC4CAB-D693-4757-8E39-191E4A16AB2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980213" y="1767147"/>
                  <a:ext cx="2667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B622C1E-44D5-4D63-B250-A1AC3A89345E}"/>
                    </a:ext>
                  </a:extLst>
                </p14:cNvPr>
                <p14:cNvContentPartPr/>
                <p14:nvPr/>
              </p14:nvContentPartPr>
              <p14:xfrm>
                <a:off x="6010453" y="1690467"/>
                <a:ext cx="143640" cy="539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B622C1E-44D5-4D63-B250-A1AC3A89345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01453" y="1681827"/>
                  <a:ext cx="16128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121BDF1-48ED-483C-BD21-04D0BEC21D96}"/>
                    </a:ext>
                  </a:extLst>
                </p14:cNvPr>
                <p14:cNvContentPartPr/>
                <p14:nvPr/>
              </p14:nvContentPartPr>
              <p14:xfrm>
                <a:off x="6019093" y="2193387"/>
                <a:ext cx="162720" cy="1681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121BDF1-48ED-483C-BD21-04D0BEC21D9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010093" y="2184747"/>
                  <a:ext cx="1803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40F0B42-4321-4BBD-949F-6AC6B0C7A070}"/>
                    </a:ext>
                  </a:extLst>
                </p14:cNvPr>
                <p14:cNvContentPartPr/>
                <p14:nvPr/>
              </p14:nvContentPartPr>
              <p14:xfrm>
                <a:off x="5813173" y="2100147"/>
                <a:ext cx="475920" cy="385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40F0B42-4321-4BBD-949F-6AC6B0C7A07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04533" y="2091507"/>
                  <a:ext cx="4935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FB55D5-F00A-4296-9C46-4BAD28692DED}"/>
                    </a:ext>
                  </a:extLst>
                </p14:cNvPr>
                <p14:cNvContentPartPr/>
                <p14:nvPr/>
              </p14:nvContentPartPr>
              <p14:xfrm>
                <a:off x="4006333" y="1465467"/>
                <a:ext cx="270720" cy="6382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FB55D5-F00A-4296-9C46-4BAD28692DE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997693" y="1456467"/>
                  <a:ext cx="2883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315D683-92E5-4DC2-A7DB-DE49EB732651}"/>
                    </a:ext>
                  </a:extLst>
                </p14:cNvPr>
                <p14:cNvContentPartPr/>
                <p14:nvPr/>
              </p14:nvContentPartPr>
              <p14:xfrm>
                <a:off x="4258333" y="1431267"/>
                <a:ext cx="309960" cy="791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315D683-92E5-4DC2-A7DB-DE49EB73265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249333" y="1422267"/>
                  <a:ext cx="3276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A76A7D1-3B68-4B3D-826A-5DCCBBE6DD90}"/>
                    </a:ext>
                  </a:extLst>
                </p14:cNvPr>
                <p14:cNvContentPartPr/>
                <p14:nvPr/>
              </p14:nvContentPartPr>
              <p14:xfrm>
                <a:off x="4545973" y="1569507"/>
                <a:ext cx="261000" cy="763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A76A7D1-3B68-4B3D-826A-5DCCBBE6DD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537333" y="1560867"/>
                  <a:ext cx="278640" cy="7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B985C82-A5A9-4520-B1E7-7433223841D5}"/>
                    </a:ext>
                  </a:extLst>
                </p14:cNvPr>
                <p14:cNvContentPartPr/>
                <p14:nvPr/>
              </p14:nvContentPartPr>
              <p14:xfrm>
                <a:off x="4898773" y="1431987"/>
                <a:ext cx="288720" cy="843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B985C82-A5A9-4520-B1E7-7433223841D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89773" y="1422987"/>
                  <a:ext cx="306360" cy="86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E90EB417-E30C-414F-B4B3-2457D621C6E4}"/>
                    </a:ext>
                  </a:extLst>
                </p14:cNvPr>
                <p14:cNvContentPartPr/>
                <p14:nvPr/>
              </p14:nvContentPartPr>
              <p14:xfrm>
                <a:off x="5161933" y="1473387"/>
                <a:ext cx="363960" cy="758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E90EB417-E30C-414F-B4B3-2457D621C6E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153293" y="1464747"/>
                  <a:ext cx="38160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F2688F9-8A1E-4431-B121-7F89783AAD64}"/>
                    </a:ext>
                  </a:extLst>
                </p14:cNvPr>
                <p14:cNvContentPartPr/>
                <p14:nvPr/>
              </p14:nvContentPartPr>
              <p14:xfrm>
                <a:off x="5418613" y="1608027"/>
                <a:ext cx="341280" cy="754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F2688F9-8A1E-4431-B121-7F89783AAD6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409613" y="1599387"/>
                  <a:ext cx="35892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9A31831E-567B-4745-A466-F1E1F257EBF6}"/>
                    </a:ext>
                  </a:extLst>
                </p14:cNvPr>
                <p14:cNvContentPartPr/>
                <p14:nvPr/>
              </p14:nvContentPartPr>
              <p14:xfrm>
                <a:off x="4011733" y="963627"/>
                <a:ext cx="2727000" cy="6660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9A31831E-567B-4745-A466-F1E1F257EBF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002733" y="954627"/>
                  <a:ext cx="2744640" cy="68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AD6E63A-11B1-4800-A932-1EB78577EEBB}"/>
              </a:ext>
            </a:extLst>
          </p:cNvPr>
          <p:cNvGrpSpPr/>
          <p:nvPr/>
        </p:nvGrpSpPr>
        <p:grpSpPr>
          <a:xfrm>
            <a:off x="209053" y="3590547"/>
            <a:ext cx="883800" cy="581760"/>
            <a:chOff x="209053" y="3590547"/>
            <a:chExt cx="883800" cy="58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EB1814C-48E1-4377-BCE4-144B8FCF7BCD}"/>
                    </a:ext>
                  </a:extLst>
                </p14:cNvPr>
                <p14:cNvContentPartPr/>
                <p14:nvPr/>
              </p14:nvContentPartPr>
              <p14:xfrm>
                <a:off x="209053" y="3635187"/>
                <a:ext cx="524880" cy="5371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EB1814C-48E1-4377-BCE4-144B8FCF7B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00053" y="3626547"/>
                  <a:ext cx="54252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D536007-E049-4BBC-8072-BE227D609E8F}"/>
                    </a:ext>
                  </a:extLst>
                </p14:cNvPr>
                <p14:cNvContentPartPr/>
                <p14:nvPr/>
              </p14:nvContentPartPr>
              <p14:xfrm>
                <a:off x="847333" y="3590547"/>
                <a:ext cx="142560" cy="230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D536007-E049-4BBC-8072-BE227D609E8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8333" y="3581907"/>
                  <a:ext cx="1602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0A6308F-C1A2-42D0-8C32-FB4883E2E9E1}"/>
                    </a:ext>
                  </a:extLst>
                </p14:cNvPr>
                <p14:cNvContentPartPr/>
                <p14:nvPr/>
              </p14:nvContentPartPr>
              <p14:xfrm>
                <a:off x="1083133" y="3801147"/>
                <a:ext cx="9720" cy="9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0A6308F-C1A2-42D0-8C32-FB4883E2E9E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74493" y="3792147"/>
                  <a:ext cx="2736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242F1902-F1E2-49BF-A187-76FA55898FCE}"/>
              </a:ext>
            </a:extLst>
          </p:cNvPr>
          <p:cNvGrpSpPr/>
          <p:nvPr/>
        </p:nvGrpSpPr>
        <p:grpSpPr>
          <a:xfrm>
            <a:off x="1488493" y="3422787"/>
            <a:ext cx="2696760" cy="425880"/>
            <a:chOff x="1488493" y="3422787"/>
            <a:chExt cx="269676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1F30A09-AF75-4C28-BD01-F778DC9D18A2}"/>
                    </a:ext>
                  </a:extLst>
                </p14:cNvPr>
                <p14:cNvContentPartPr/>
                <p14:nvPr/>
              </p14:nvContentPartPr>
              <p14:xfrm>
                <a:off x="1488493" y="3617547"/>
                <a:ext cx="140760" cy="2250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1F30A09-AF75-4C28-BD01-F778DC9D18A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479493" y="3608547"/>
                  <a:ext cx="158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4DB0391-6FDC-4613-A534-CBD560BC0F2D}"/>
                    </a:ext>
                  </a:extLst>
                </p14:cNvPr>
                <p14:cNvContentPartPr/>
                <p14:nvPr/>
              </p14:nvContentPartPr>
              <p14:xfrm>
                <a:off x="1700893" y="3652467"/>
                <a:ext cx="135720" cy="189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4DB0391-6FDC-4613-A534-CBD560BC0F2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691893" y="3643467"/>
                  <a:ext cx="1533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DDFEC84-838B-4929-ACF1-65B731D812D0}"/>
                    </a:ext>
                  </a:extLst>
                </p14:cNvPr>
                <p14:cNvContentPartPr/>
                <p14:nvPr/>
              </p14:nvContentPartPr>
              <p14:xfrm>
                <a:off x="1691893" y="3606387"/>
                <a:ext cx="185400" cy="1256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DDFEC84-838B-4929-ACF1-65B731D812D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683253" y="3597747"/>
                  <a:ext cx="2030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7DC0CC6-2080-4810-A5BB-0FE1FE735A29}"/>
                    </a:ext>
                  </a:extLst>
                </p14:cNvPr>
                <p14:cNvContentPartPr/>
                <p14:nvPr/>
              </p14:nvContentPartPr>
              <p14:xfrm>
                <a:off x="1928413" y="3555987"/>
                <a:ext cx="135720" cy="234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7DC0CC6-2080-4810-A5BB-0FE1FE735A2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919413" y="3547347"/>
                  <a:ext cx="1533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C2FA628-9772-46C3-8A6D-9F60AB819288}"/>
                    </a:ext>
                  </a:extLst>
                </p14:cNvPr>
                <p14:cNvContentPartPr/>
                <p14:nvPr/>
              </p14:nvContentPartPr>
              <p14:xfrm>
                <a:off x="1943173" y="3637707"/>
                <a:ext cx="221760" cy="673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C2FA628-9772-46C3-8A6D-9F60AB81928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934533" y="3629067"/>
                  <a:ext cx="2394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5C57D81-5E4B-4CB2-935A-51B6F78D23AD}"/>
                    </a:ext>
                  </a:extLst>
                </p14:cNvPr>
                <p14:cNvContentPartPr/>
                <p14:nvPr/>
              </p14:nvContentPartPr>
              <p14:xfrm>
                <a:off x="2131453" y="3521427"/>
                <a:ext cx="159120" cy="2466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5C57D81-5E4B-4CB2-935A-51B6F78D23A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122813" y="3512787"/>
                  <a:ext cx="1767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52BD164-4999-4B84-AC55-41360F14BB95}"/>
                    </a:ext>
                  </a:extLst>
                </p14:cNvPr>
                <p14:cNvContentPartPr/>
                <p14:nvPr/>
              </p14:nvContentPartPr>
              <p14:xfrm>
                <a:off x="2374453" y="3711867"/>
                <a:ext cx="20880" cy="3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52BD164-4999-4B84-AC55-41360F14BB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65453" y="3703227"/>
                  <a:ext cx="385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6BCB74E-ADC3-4DF2-AB63-C50736BB2427}"/>
                    </a:ext>
                  </a:extLst>
                </p14:cNvPr>
                <p14:cNvContentPartPr/>
                <p14:nvPr/>
              </p14:nvContentPartPr>
              <p14:xfrm>
                <a:off x="2527453" y="3451227"/>
                <a:ext cx="140040" cy="377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6BCB74E-ADC3-4DF2-AB63-C50736BB242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518453" y="3442587"/>
                  <a:ext cx="15768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AC04C42-3C4E-4B89-AE40-FC1D747B32B2}"/>
                    </a:ext>
                  </a:extLst>
                </p14:cNvPr>
                <p14:cNvContentPartPr/>
                <p14:nvPr/>
              </p14:nvContentPartPr>
              <p14:xfrm>
                <a:off x="2693413" y="3545187"/>
                <a:ext cx="294480" cy="20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AC04C42-3C4E-4B89-AE40-FC1D747B32B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684413" y="3536187"/>
                  <a:ext cx="3121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80ACFC2-4EC9-460E-9845-B7A150D26C4B}"/>
                    </a:ext>
                  </a:extLst>
                </p14:cNvPr>
                <p14:cNvContentPartPr/>
                <p14:nvPr/>
              </p14:nvContentPartPr>
              <p14:xfrm>
                <a:off x="2989693" y="3558507"/>
                <a:ext cx="127080" cy="1922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80ACFC2-4EC9-460E-9845-B7A150D26C4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981053" y="3549507"/>
                  <a:ext cx="144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2C6A8F4-CE3E-4327-8D78-6334815E1B0D}"/>
                    </a:ext>
                  </a:extLst>
                </p14:cNvPr>
                <p14:cNvContentPartPr/>
                <p14:nvPr/>
              </p14:nvContentPartPr>
              <p14:xfrm>
                <a:off x="3263653" y="3636987"/>
                <a:ext cx="117000" cy="17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2C6A8F4-CE3E-4327-8D78-6334815E1B0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254653" y="3628347"/>
                  <a:ext cx="1346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5D061BA-8245-47FC-8EA6-583C533AA36F}"/>
                    </a:ext>
                  </a:extLst>
                </p14:cNvPr>
                <p14:cNvContentPartPr/>
                <p14:nvPr/>
              </p14:nvContentPartPr>
              <p14:xfrm>
                <a:off x="3207493" y="3513147"/>
                <a:ext cx="319680" cy="243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5D061BA-8245-47FC-8EA6-583C533AA3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198853" y="3504507"/>
                  <a:ext cx="337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9CDFCEA-65A8-4254-8D74-E0CB03B95C29}"/>
                    </a:ext>
                  </a:extLst>
                </p14:cNvPr>
                <p14:cNvContentPartPr/>
                <p14:nvPr/>
              </p14:nvContentPartPr>
              <p14:xfrm>
                <a:off x="3460213" y="3497307"/>
                <a:ext cx="284400" cy="171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9CDFCEA-65A8-4254-8D74-E0CB03B95C2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451573" y="3488307"/>
                  <a:ext cx="302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AC1F09D-7835-419E-92A2-98DC173210FE}"/>
                    </a:ext>
                  </a:extLst>
                </p14:cNvPr>
                <p14:cNvContentPartPr/>
                <p14:nvPr/>
              </p14:nvContentPartPr>
              <p14:xfrm>
                <a:off x="3627613" y="3437547"/>
                <a:ext cx="81360" cy="276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AC1F09D-7835-419E-92A2-98DC173210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18973" y="3428907"/>
                  <a:ext cx="99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7F214C3-2537-4BE6-9A09-C62621EA423B}"/>
                    </a:ext>
                  </a:extLst>
                </p14:cNvPr>
                <p14:cNvContentPartPr/>
                <p14:nvPr/>
              </p14:nvContentPartPr>
              <p14:xfrm>
                <a:off x="3760813" y="3422787"/>
                <a:ext cx="424440" cy="425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7F214C3-2537-4BE6-9A09-C62621EA423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752173" y="3414147"/>
                  <a:ext cx="44208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13C1E524-16C3-4B3C-84CD-B615A20C5BBE}"/>
              </a:ext>
            </a:extLst>
          </p:cNvPr>
          <p:cNvGrpSpPr/>
          <p:nvPr/>
        </p:nvGrpSpPr>
        <p:grpSpPr>
          <a:xfrm>
            <a:off x="123733" y="4251147"/>
            <a:ext cx="1118520" cy="604800"/>
            <a:chOff x="123733" y="4251147"/>
            <a:chExt cx="1118520" cy="60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1C2D407-3328-4FAF-954E-2E2428819A9A}"/>
                    </a:ext>
                  </a:extLst>
                </p14:cNvPr>
                <p14:cNvContentPartPr/>
                <p14:nvPr/>
              </p14:nvContentPartPr>
              <p14:xfrm>
                <a:off x="123733" y="4251147"/>
                <a:ext cx="559800" cy="367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1C2D407-3328-4FAF-954E-2E2428819A9A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093" y="4242147"/>
                  <a:ext cx="5774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6A6333-43E9-4102-96A3-A78411866F3D}"/>
                    </a:ext>
                  </a:extLst>
                </p14:cNvPr>
                <p14:cNvContentPartPr/>
                <p14:nvPr/>
              </p14:nvContentPartPr>
              <p14:xfrm>
                <a:off x="656173" y="4361307"/>
                <a:ext cx="163800" cy="4946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6A6333-43E9-4102-96A3-A78411866F3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47533" y="4352667"/>
                  <a:ext cx="1814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79B0B871-1EB2-4765-9D5C-D63CB2DB919F}"/>
                    </a:ext>
                  </a:extLst>
                </p14:cNvPr>
                <p14:cNvContentPartPr/>
                <p14:nvPr/>
              </p14:nvContentPartPr>
              <p14:xfrm>
                <a:off x="902413" y="4290387"/>
                <a:ext cx="146880" cy="2480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79B0B871-1EB2-4765-9D5C-D63CB2DB919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93413" y="4281387"/>
                  <a:ext cx="1645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F57ED0E4-ED73-437E-A42E-DFB03080FEB3}"/>
                    </a:ext>
                  </a:extLst>
                </p14:cNvPr>
                <p14:cNvContentPartPr/>
                <p14:nvPr/>
              </p14:nvContentPartPr>
              <p14:xfrm>
                <a:off x="1180693" y="4444467"/>
                <a:ext cx="61560" cy="266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F57ED0E4-ED73-437E-A42E-DFB03080FEB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72053" y="4435827"/>
                  <a:ext cx="7920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EEAD37BA-1F28-4237-9603-C9E71B314F7B}"/>
              </a:ext>
            </a:extLst>
          </p:cNvPr>
          <p:cNvGrpSpPr/>
          <p:nvPr/>
        </p:nvGrpSpPr>
        <p:grpSpPr>
          <a:xfrm>
            <a:off x="1510813" y="4156467"/>
            <a:ext cx="830520" cy="372240"/>
            <a:chOff x="1510813" y="4156467"/>
            <a:chExt cx="830520" cy="37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7B6B099F-EBEB-4795-A717-9C990C7240EF}"/>
                    </a:ext>
                  </a:extLst>
                </p14:cNvPr>
                <p14:cNvContentPartPr/>
                <p14:nvPr/>
              </p14:nvContentPartPr>
              <p14:xfrm>
                <a:off x="1543573" y="4272027"/>
                <a:ext cx="169200" cy="256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7B6B099F-EBEB-4795-A717-9C990C7240E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534573" y="4263387"/>
                  <a:ext cx="1868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4E6A0C3-5D50-4CB0-8102-90823B642B6C}"/>
                    </a:ext>
                  </a:extLst>
                </p14:cNvPr>
                <p14:cNvContentPartPr/>
                <p14:nvPr/>
              </p14:nvContentPartPr>
              <p14:xfrm>
                <a:off x="1510813" y="4202547"/>
                <a:ext cx="228240" cy="1843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4E6A0C3-5D50-4CB0-8102-90823B642B6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501813" y="4193907"/>
                  <a:ext cx="245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84F3809-F1D6-4ADB-B967-AB56D80428D6}"/>
                    </a:ext>
                  </a:extLst>
                </p14:cNvPr>
                <p14:cNvContentPartPr/>
                <p14:nvPr/>
              </p14:nvContentPartPr>
              <p14:xfrm>
                <a:off x="1721053" y="4292547"/>
                <a:ext cx="172800" cy="228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84F3809-F1D6-4ADB-B967-AB56D80428D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712413" y="4283907"/>
                  <a:ext cx="1904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05D8D71-4F3E-4661-9B34-5B7CAE803F6C}"/>
                    </a:ext>
                  </a:extLst>
                </p14:cNvPr>
                <p14:cNvContentPartPr/>
                <p14:nvPr/>
              </p14:nvContentPartPr>
              <p14:xfrm>
                <a:off x="1964413" y="4316667"/>
                <a:ext cx="15480" cy="1753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05D8D71-4F3E-4661-9B34-5B7CAE803F6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955413" y="4307667"/>
                  <a:ext cx="33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F04B80D-5CAD-4F44-BA5C-CC8A6CAB92B2}"/>
                    </a:ext>
                  </a:extLst>
                </p14:cNvPr>
                <p14:cNvContentPartPr/>
                <p14:nvPr/>
              </p14:nvContentPartPr>
              <p14:xfrm>
                <a:off x="1911853" y="4156467"/>
                <a:ext cx="193320" cy="309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F04B80D-5CAD-4F44-BA5C-CC8A6CAB92B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02853" y="4147467"/>
                  <a:ext cx="2109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7882ECF-A4AD-4626-98FE-C66C2A4FC9B6}"/>
                    </a:ext>
                  </a:extLst>
                </p14:cNvPr>
                <p14:cNvContentPartPr/>
                <p14:nvPr/>
              </p14:nvContentPartPr>
              <p14:xfrm>
                <a:off x="2097613" y="4310187"/>
                <a:ext cx="243720" cy="59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7882ECF-A4AD-4626-98FE-C66C2A4FC9B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088973" y="4301187"/>
                  <a:ext cx="261360" cy="7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281061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4F95281-0908-46A0-BE0B-8199195F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6" y="360552"/>
            <a:ext cx="5189601" cy="12628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75B4671D-743B-4F8F-B457-60169804C40C}"/>
                  </a:ext>
                </a:extLst>
              </p14:cNvPr>
              <p14:cNvContentPartPr/>
              <p14:nvPr/>
            </p14:nvContentPartPr>
            <p14:xfrm>
              <a:off x="5415652" y="1582904"/>
              <a:ext cx="360" cy="43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75B4671D-743B-4F8F-B457-60169804C40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06652" y="1573904"/>
                <a:ext cx="180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5E265A9-D5E2-41F4-AA04-CDAFE8E87F81}"/>
                  </a:ext>
                </a:extLst>
              </p14:cNvPr>
              <p14:cNvContentPartPr/>
              <p14:nvPr/>
            </p14:nvContentPartPr>
            <p14:xfrm>
              <a:off x="3533932" y="1358984"/>
              <a:ext cx="17280" cy="13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5E265A9-D5E2-41F4-AA04-CDAFE8E87F8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525292" y="1349984"/>
                <a:ext cx="3492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963FF669-E463-4A1B-9420-B03E00029803}"/>
                  </a:ext>
                </a:extLst>
              </p14:cNvPr>
              <p14:cNvContentPartPr/>
              <p14:nvPr/>
            </p14:nvContentPartPr>
            <p14:xfrm>
              <a:off x="4946572" y="1323344"/>
              <a:ext cx="14760" cy="3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963FF669-E463-4A1B-9420-B03E0002980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937572" y="1314704"/>
                <a:ext cx="324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FCD3754-EFC1-4187-B28E-2CD88D456C23}"/>
                  </a:ext>
                </a:extLst>
              </p14:cNvPr>
              <p14:cNvContentPartPr/>
              <p14:nvPr/>
            </p14:nvContentPartPr>
            <p14:xfrm>
              <a:off x="7099012" y="1491464"/>
              <a:ext cx="14400" cy="20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FCD3754-EFC1-4187-B28E-2CD88D456C23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090012" y="1482464"/>
                <a:ext cx="320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C89D4D0-A41B-4566-B231-B0EDC6FC8B2E}"/>
                  </a:ext>
                </a:extLst>
              </p14:cNvPr>
              <p14:cNvContentPartPr/>
              <p14:nvPr/>
            </p14:nvContentPartPr>
            <p14:xfrm>
              <a:off x="6515893" y="450267"/>
              <a:ext cx="245880" cy="538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C89D4D0-A41B-4566-B231-B0EDC6FC8B2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507253" y="441627"/>
                <a:ext cx="263520" cy="55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8A0D9ED-1612-4604-99B5-DF36A62CC4AD}"/>
              </a:ext>
            </a:extLst>
          </p:cNvPr>
          <p:cNvGrpSpPr/>
          <p:nvPr/>
        </p:nvGrpSpPr>
        <p:grpSpPr>
          <a:xfrm>
            <a:off x="6399973" y="367107"/>
            <a:ext cx="1027800" cy="690840"/>
            <a:chOff x="6399973" y="367107"/>
            <a:chExt cx="1027800" cy="6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947CAC9-3B3A-4347-B498-5E7A50E8A715}"/>
                    </a:ext>
                  </a:extLst>
                </p14:cNvPr>
                <p14:cNvContentPartPr/>
                <p14:nvPr/>
              </p14:nvContentPartPr>
              <p14:xfrm>
                <a:off x="6657373" y="463227"/>
                <a:ext cx="8280" cy="25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947CAC9-3B3A-4347-B498-5E7A50E8A71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48733" y="454587"/>
                  <a:ext cx="259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FB5680B-FF67-417E-ABFB-ACC7CE353CDE}"/>
                    </a:ext>
                  </a:extLst>
                </p14:cNvPr>
                <p14:cNvContentPartPr/>
                <p14:nvPr/>
              </p14:nvContentPartPr>
              <p14:xfrm>
                <a:off x="6399973" y="367107"/>
                <a:ext cx="410760" cy="690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FB5680B-FF67-417E-ABFB-ACC7CE353C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390973" y="358467"/>
                  <a:ext cx="428400" cy="70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D9F5E38-6201-4E0C-928D-EFEF640F60DD}"/>
                    </a:ext>
                  </a:extLst>
                </p14:cNvPr>
                <p14:cNvContentPartPr/>
                <p14:nvPr/>
              </p14:nvContentPartPr>
              <p14:xfrm>
                <a:off x="6850693" y="463947"/>
                <a:ext cx="144720" cy="344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D9F5E38-6201-4E0C-928D-EFEF640F60D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41693" y="454947"/>
                  <a:ext cx="1623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B82A97-AF04-4060-8457-7B6DCA9BDBE8}"/>
                    </a:ext>
                  </a:extLst>
                </p14:cNvPr>
                <p14:cNvContentPartPr/>
                <p14:nvPr/>
              </p14:nvContentPartPr>
              <p14:xfrm>
                <a:off x="7028893" y="525867"/>
                <a:ext cx="146880" cy="28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B82A97-AF04-4060-8457-7B6DCA9BDB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19893" y="517227"/>
                  <a:ext cx="164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13A2A84-1E26-41D7-8E3C-18095C3CED5F}"/>
                    </a:ext>
                  </a:extLst>
                </p14:cNvPr>
                <p14:cNvContentPartPr/>
                <p14:nvPr/>
              </p14:nvContentPartPr>
              <p14:xfrm>
                <a:off x="7179733" y="459267"/>
                <a:ext cx="248040" cy="34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13A2A84-1E26-41D7-8E3C-18095C3CED5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170733" y="450627"/>
                  <a:ext cx="2656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F13E4AF-5622-45E4-AC4A-F2491438AC29}"/>
              </a:ext>
            </a:extLst>
          </p:cNvPr>
          <p:cNvGrpSpPr/>
          <p:nvPr/>
        </p:nvGrpSpPr>
        <p:grpSpPr>
          <a:xfrm>
            <a:off x="1114453" y="2147667"/>
            <a:ext cx="2307600" cy="1019880"/>
            <a:chOff x="1114453" y="2147667"/>
            <a:chExt cx="2307600" cy="10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835213-174A-40D6-BCBE-7E6023EDF967}"/>
                    </a:ext>
                  </a:extLst>
                </p14:cNvPr>
                <p14:cNvContentPartPr/>
                <p14:nvPr/>
              </p14:nvContentPartPr>
              <p14:xfrm>
                <a:off x="1147213" y="2350347"/>
                <a:ext cx="25560" cy="25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835213-174A-40D6-BCBE-7E6023EDF96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38573" y="2341347"/>
                  <a:ext cx="432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66692A0-4EA8-4062-85A3-BB4EDD66469F}"/>
                    </a:ext>
                  </a:extLst>
                </p14:cNvPr>
                <p14:cNvContentPartPr/>
                <p14:nvPr/>
              </p14:nvContentPartPr>
              <p14:xfrm>
                <a:off x="1114453" y="2234787"/>
                <a:ext cx="170640" cy="19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66692A0-4EA8-4062-85A3-BB4EDD66469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05813" y="2226147"/>
                  <a:ext cx="1882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28A167-4C9D-4406-B4EC-8920BDE646A4}"/>
                    </a:ext>
                  </a:extLst>
                </p14:cNvPr>
                <p14:cNvContentPartPr/>
                <p14:nvPr/>
              </p14:nvContentPartPr>
              <p14:xfrm>
                <a:off x="1333693" y="2220387"/>
                <a:ext cx="200880" cy="56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28A167-4C9D-4406-B4EC-8920BDE64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324693" y="2211747"/>
                  <a:ext cx="2185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D9D093-14E0-44A8-A7B4-B2AA2766CA33}"/>
                    </a:ext>
                  </a:extLst>
                </p14:cNvPr>
                <p14:cNvContentPartPr/>
                <p14:nvPr/>
              </p14:nvContentPartPr>
              <p14:xfrm>
                <a:off x="1414333" y="2271507"/>
                <a:ext cx="25560" cy="318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D9D093-14E0-44A8-A7B4-B2AA2766CA3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405693" y="2262867"/>
                  <a:ext cx="432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403CDA-4251-4E37-9D75-9ABD029457AE}"/>
                    </a:ext>
                  </a:extLst>
                </p14:cNvPr>
                <p14:cNvContentPartPr/>
                <p14:nvPr/>
              </p14:nvContentPartPr>
              <p14:xfrm>
                <a:off x="1521253" y="2187627"/>
                <a:ext cx="284760" cy="33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403CDA-4251-4E37-9D75-9ABD029457A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512613" y="2178627"/>
                  <a:ext cx="3024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11D3C53-281A-42C2-B72D-37385BC3BBCA}"/>
                    </a:ext>
                  </a:extLst>
                </p14:cNvPr>
                <p14:cNvContentPartPr/>
                <p14:nvPr/>
              </p14:nvContentPartPr>
              <p14:xfrm>
                <a:off x="1882693" y="2320467"/>
                <a:ext cx="137880" cy="17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11D3C53-281A-42C2-B72D-37385BC3BBC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874053" y="2311467"/>
                  <a:ext cx="155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939783-CE24-42F3-A2F6-FCB47EB40477}"/>
                    </a:ext>
                  </a:extLst>
                </p14:cNvPr>
                <p14:cNvContentPartPr/>
                <p14:nvPr/>
              </p14:nvContentPartPr>
              <p14:xfrm>
                <a:off x="1866133" y="2385987"/>
                <a:ext cx="188280" cy="47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939783-CE24-42F3-A2F6-FCB47EB4047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857133" y="2376987"/>
                  <a:ext cx="205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CC87B4D-94BD-443B-8EDC-A8BCF0331531}"/>
                    </a:ext>
                  </a:extLst>
                </p14:cNvPr>
                <p14:cNvContentPartPr/>
                <p14:nvPr/>
              </p14:nvContentPartPr>
              <p14:xfrm>
                <a:off x="2166013" y="2190147"/>
                <a:ext cx="164520" cy="257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CC87B4D-94BD-443B-8EDC-A8BCF033153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57373" y="2181147"/>
                  <a:ext cx="1821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867B7F-5B5A-4749-9C05-7EF03CC3DFD0}"/>
                    </a:ext>
                  </a:extLst>
                </p14:cNvPr>
                <p14:cNvContentPartPr/>
                <p14:nvPr/>
              </p14:nvContentPartPr>
              <p14:xfrm>
                <a:off x="2420893" y="2208147"/>
                <a:ext cx="156960" cy="230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867B7F-5B5A-4749-9C05-7EF03CC3DFD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412253" y="2199507"/>
                  <a:ext cx="174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5665B5-22F4-4878-821C-30AFD52058DA}"/>
                    </a:ext>
                  </a:extLst>
                </p14:cNvPr>
                <p14:cNvContentPartPr/>
                <p14:nvPr/>
              </p14:nvContentPartPr>
              <p14:xfrm>
                <a:off x="2382373" y="2186547"/>
                <a:ext cx="253800" cy="142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5665B5-22F4-4878-821C-30AFD52058D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373733" y="2177547"/>
                  <a:ext cx="271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3E9C83C-59A9-4E30-B71A-A0AA498BC7DF}"/>
                    </a:ext>
                  </a:extLst>
                </p14:cNvPr>
                <p14:cNvContentPartPr/>
                <p14:nvPr/>
              </p14:nvContentPartPr>
              <p14:xfrm>
                <a:off x="2653093" y="2158467"/>
                <a:ext cx="123480" cy="275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3E9C83C-59A9-4E30-B71A-A0AA498BC7D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44093" y="2149827"/>
                  <a:ext cx="1411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60B86F-D8B3-42F5-AA47-51799B9D5AD6}"/>
                    </a:ext>
                  </a:extLst>
                </p14:cNvPr>
                <p14:cNvContentPartPr/>
                <p14:nvPr/>
              </p14:nvContentPartPr>
              <p14:xfrm>
                <a:off x="2635093" y="2249187"/>
                <a:ext cx="237960" cy="75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60B86F-D8B3-42F5-AA47-51799B9D5AD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26453" y="2240187"/>
                  <a:ext cx="255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75B838E-5358-42D5-96E5-B182238289A6}"/>
                    </a:ext>
                  </a:extLst>
                </p14:cNvPr>
                <p14:cNvContentPartPr/>
                <p14:nvPr/>
              </p14:nvContentPartPr>
              <p14:xfrm>
                <a:off x="2730493" y="2147667"/>
                <a:ext cx="281160" cy="27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75B838E-5358-42D5-96E5-B182238289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721853" y="2139027"/>
                  <a:ext cx="298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C389973-A4E6-46A4-AC4E-7A06E49FF888}"/>
                    </a:ext>
                  </a:extLst>
                </p14:cNvPr>
                <p14:cNvContentPartPr/>
                <p14:nvPr/>
              </p14:nvContentPartPr>
              <p14:xfrm>
                <a:off x="1166293" y="2511987"/>
                <a:ext cx="1829520" cy="655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C389973-A4E6-46A4-AC4E-7A06E49FF88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157653" y="2503347"/>
                  <a:ext cx="184716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B42F928-8B87-4E8E-B46A-3C7518D77264}"/>
                    </a:ext>
                  </a:extLst>
                </p14:cNvPr>
                <p14:cNvContentPartPr/>
                <p14:nvPr/>
              </p14:nvContentPartPr>
              <p14:xfrm>
                <a:off x="2971693" y="2538267"/>
                <a:ext cx="31680" cy="1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B42F928-8B87-4E8E-B46A-3C7518D7726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962693" y="2529267"/>
                  <a:ext cx="4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E124DF-8215-479E-959F-442A0DC7738D}"/>
                    </a:ext>
                  </a:extLst>
                </p14:cNvPr>
                <p14:cNvContentPartPr/>
                <p14:nvPr/>
              </p14:nvContentPartPr>
              <p14:xfrm>
                <a:off x="3073933" y="2497227"/>
                <a:ext cx="348120" cy="337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E124DF-8215-479E-959F-442A0DC7738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65293" y="2488587"/>
                  <a:ext cx="36576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D89C1E4-9296-4F36-8C9A-A83DDD2959BD}"/>
              </a:ext>
            </a:extLst>
          </p:cNvPr>
          <p:cNvGrpSpPr/>
          <p:nvPr/>
        </p:nvGrpSpPr>
        <p:grpSpPr>
          <a:xfrm>
            <a:off x="3784573" y="2247747"/>
            <a:ext cx="2895120" cy="603360"/>
            <a:chOff x="3784573" y="2247747"/>
            <a:chExt cx="2895120" cy="60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FA62B49-576F-407D-A5C6-8245EC587E6B}"/>
                    </a:ext>
                  </a:extLst>
                </p14:cNvPr>
                <p14:cNvContentPartPr/>
                <p14:nvPr/>
              </p14:nvContentPartPr>
              <p14:xfrm>
                <a:off x="3784573" y="2452947"/>
                <a:ext cx="157320" cy="341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FA62B49-576F-407D-A5C6-8245EC587E6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75933" y="2443947"/>
                  <a:ext cx="1749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9EA24BB-40CE-4448-801F-81ECC85971FA}"/>
                    </a:ext>
                  </a:extLst>
                </p14:cNvPr>
                <p14:cNvContentPartPr/>
                <p14:nvPr/>
              </p14:nvContentPartPr>
              <p14:xfrm>
                <a:off x="3955573" y="2490747"/>
                <a:ext cx="176760" cy="240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9EA24BB-40CE-4448-801F-81ECC85971F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946573" y="2482107"/>
                  <a:ext cx="1944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A95274-4700-4627-8B02-0C81F19106B5}"/>
                    </a:ext>
                  </a:extLst>
                </p14:cNvPr>
                <p14:cNvContentPartPr/>
                <p14:nvPr/>
              </p14:nvContentPartPr>
              <p14:xfrm>
                <a:off x="4157173" y="2404707"/>
                <a:ext cx="220320" cy="322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A95274-4700-4627-8B02-0C81F19106B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148173" y="2395707"/>
                  <a:ext cx="2379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ABA128A-5C77-479D-B18D-B4ABB6A260D5}"/>
                    </a:ext>
                  </a:extLst>
                </p14:cNvPr>
                <p14:cNvContentPartPr/>
                <p14:nvPr/>
              </p14:nvContentPartPr>
              <p14:xfrm>
                <a:off x="4403053" y="2635827"/>
                <a:ext cx="4320" cy="20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ABA128A-5C77-479D-B18D-B4ABB6A260D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394413" y="2626827"/>
                  <a:ext cx="219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CFC2C1D-C344-4653-8581-6728AA519D88}"/>
                    </a:ext>
                  </a:extLst>
                </p14:cNvPr>
                <p14:cNvContentPartPr/>
                <p14:nvPr/>
              </p14:nvContentPartPr>
              <p14:xfrm>
                <a:off x="4534453" y="2438547"/>
                <a:ext cx="220680" cy="25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CFC2C1D-C344-4653-8581-6728AA519D8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25813" y="2429547"/>
                  <a:ext cx="238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046B117-1A90-445F-B13D-E0F3CCFB96E9}"/>
                    </a:ext>
                  </a:extLst>
                </p14:cNvPr>
                <p14:cNvContentPartPr/>
                <p14:nvPr/>
              </p14:nvContentPartPr>
              <p14:xfrm>
                <a:off x="4708693" y="2365467"/>
                <a:ext cx="57240" cy="2714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046B117-1A90-445F-B13D-E0F3CCFB96E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699693" y="2356827"/>
                  <a:ext cx="74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D03D26B-3ECA-4171-8760-EED8232A70C5}"/>
                    </a:ext>
                  </a:extLst>
                </p14:cNvPr>
                <p14:cNvContentPartPr/>
                <p14:nvPr/>
              </p14:nvContentPartPr>
              <p14:xfrm>
                <a:off x="4854853" y="2477067"/>
                <a:ext cx="156960" cy="140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D03D26B-3ECA-4171-8760-EED8232A70C5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845853" y="2468067"/>
                  <a:ext cx="1746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7D4AF3-DFF7-49E1-B6EE-9EC84477474F}"/>
                    </a:ext>
                  </a:extLst>
                </p14:cNvPr>
                <p14:cNvContentPartPr/>
                <p14:nvPr/>
              </p14:nvContentPartPr>
              <p14:xfrm>
                <a:off x="5012533" y="2449347"/>
                <a:ext cx="109080" cy="234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7D4AF3-DFF7-49E1-B6EE-9EC84477474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003533" y="2440347"/>
                  <a:ext cx="1267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BE9BC59-DF6A-4E11-8E07-EBC35939A6DC}"/>
                    </a:ext>
                  </a:extLst>
                </p14:cNvPr>
                <p14:cNvContentPartPr/>
                <p14:nvPr/>
              </p14:nvContentPartPr>
              <p14:xfrm>
                <a:off x="5196133" y="2329827"/>
                <a:ext cx="200160" cy="389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BE9BC59-DF6A-4E11-8E07-EBC35939A6D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187493" y="2321187"/>
                  <a:ext cx="21780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89458A5-E438-4BF2-BA4F-3D9ED6E681D5}"/>
                    </a:ext>
                  </a:extLst>
                </p14:cNvPr>
                <p14:cNvContentPartPr/>
                <p14:nvPr/>
              </p14:nvContentPartPr>
              <p14:xfrm>
                <a:off x="5425453" y="2247747"/>
                <a:ext cx="48960" cy="444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89458A5-E438-4BF2-BA4F-3D9ED6E681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416453" y="2238747"/>
                  <a:ext cx="66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EE28DF9-E6DF-4EEA-A0A0-06CACCE2D80C}"/>
                    </a:ext>
                  </a:extLst>
                </p14:cNvPr>
                <p14:cNvContentPartPr/>
                <p14:nvPr/>
              </p14:nvContentPartPr>
              <p14:xfrm>
                <a:off x="5493493" y="2799987"/>
                <a:ext cx="18000" cy="511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EE28DF9-E6DF-4EEA-A0A0-06CACCE2D80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84853" y="2790987"/>
                  <a:ext cx="356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19E06F9-16E9-480C-9401-23F5E65A61BE}"/>
                    </a:ext>
                  </a:extLst>
                </p14:cNvPr>
                <p14:cNvContentPartPr/>
                <p14:nvPr/>
              </p14:nvContentPartPr>
              <p14:xfrm>
                <a:off x="5674933" y="2487147"/>
                <a:ext cx="183240" cy="95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19E06F9-16E9-480C-9401-23F5E65A61B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66293" y="2478147"/>
                  <a:ext cx="200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CBE2421-6D9A-4D5D-B064-B6C5DB113CD3}"/>
                    </a:ext>
                  </a:extLst>
                </p14:cNvPr>
                <p14:cNvContentPartPr/>
                <p14:nvPr/>
              </p14:nvContentPartPr>
              <p14:xfrm>
                <a:off x="5934133" y="2416587"/>
                <a:ext cx="282960" cy="22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CBE2421-6D9A-4D5D-B064-B6C5DB113C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925493" y="2407587"/>
                  <a:ext cx="300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40038BF-AE78-47BF-90E4-1448AF2478BF}"/>
                    </a:ext>
                  </a:extLst>
                </p14:cNvPr>
                <p14:cNvContentPartPr/>
                <p14:nvPr/>
              </p14:nvContentPartPr>
              <p14:xfrm>
                <a:off x="6140773" y="2358987"/>
                <a:ext cx="87480" cy="267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40038BF-AE78-47BF-90E4-1448AF2478B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131773" y="2350347"/>
                  <a:ext cx="1051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10BFC35-3212-44A3-9C73-0196C88473D4}"/>
                    </a:ext>
                  </a:extLst>
                </p14:cNvPr>
                <p14:cNvContentPartPr/>
                <p14:nvPr/>
              </p14:nvContentPartPr>
              <p14:xfrm>
                <a:off x="6264613" y="2311467"/>
                <a:ext cx="415080" cy="3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10BFC35-3212-44A3-9C73-0196C88473D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255613" y="2302467"/>
                  <a:ext cx="432720" cy="38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F63A814-A275-4B36-92B9-DA9EFAB02EAB}"/>
              </a:ext>
            </a:extLst>
          </p:cNvPr>
          <p:cNvGrpSpPr/>
          <p:nvPr/>
        </p:nvGrpSpPr>
        <p:grpSpPr>
          <a:xfrm>
            <a:off x="6870493" y="2250627"/>
            <a:ext cx="375840" cy="471960"/>
            <a:chOff x="6870493" y="2250627"/>
            <a:chExt cx="375840" cy="47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18C1CE3-66BE-4C63-ADFD-CCB2C44631EE}"/>
                    </a:ext>
                  </a:extLst>
                </p14:cNvPr>
                <p14:cNvContentPartPr/>
                <p14:nvPr/>
              </p14:nvContentPartPr>
              <p14:xfrm>
                <a:off x="6870493" y="2250627"/>
                <a:ext cx="207000" cy="43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18C1CE3-66BE-4C63-ADFD-CCB2C44631E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61493" y="2241627"/>
                  <a:ext cx="224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8C63CD-627A-433A-ADC5-2417B004BD9E}"/>
                    </a:ext>
                  </a:extLst>
                </p14:cNvPr>
                <p14:cNvContentPartPr/>
                <p14:nvPr/>
              </p14:nvContentPartPr>
              <p14:xfrm>
                <a:off x="7118173" y="2543307"/>
                <a:ext cx="128160" cy="17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8C63CD-627A-433A-ADC5-2417B004BD9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109173" y="2534307"/>
                  <a:ext cx="14580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6E674A63-E7BA-4AD8-B55C-6C0F33AE3391}"/>
              </a:ext>
            </a:extLst>
          </p:cNvPr>
          <p:cNvGrpSpPr/>
          <p:nvPr/>
        </p:nvGrpSpPr>
        <p:grpSpPr>
          <a:xfrm>
            <a:off x="2871253" y="2969187"/>
            <a:ext cx="2426040" cy="489600"/>
            <a:chOff x="2871253" y="2969187"/>
            <a:chExt cx="242604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3F8A4B-CED4-4E31-9856-A77FB24C43DD}"/>
                    </a:ext>
                  </a:extLst>
                </p14:cNvPr>
                <p14:cNvContentPartPr/>
                <p14:nvPr/>
              </p14:nvContentPartPr>
              <p14:xfrm>
                <a:off x="2871253" y="3118947"/>
                <a:ext cx="132480" cy="339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3F8A4B-CED4-4E31-9856-A77FB24C43D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862613" y="3109947"/>
                  <a:ext cx="150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A49AE2-021C-40FA-95EE-777536B85105}"/>
                    </a:ext>
                  </a:extLst>
                </p14:cNvPr>
                <p14:cNvContentPartPr/>
                <p14:nvPr/>
              </p14:nvContentPartPr>
              <p14:xfrm>
                <a:off x="3022453" y="3168987"/>
                <a:ext cx="194760" cy="5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A49AE2-021C-40FA-95EE-777536B8510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13813" y="3159987"/>
                  <a:ext cx="2124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3F0CE0-2472-4A55-915B-216E65B0615C}"/>
                    </a:ext>
                  </a:extLst>
                </p14:cNvPr>
                <p14:cNvContentPartPr/>
                <p14:nvPr/>
              </p14:nvContentPartPr>
              <p14:xfrm>
                <a:off x="3081493" y="3216867"/>
                <a:ext cx="58680" cy="216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3F0CE0-2472-4A55-915B-216E65B0615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072853" y="3208227"/>
                  <a:ext cx="76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449B907-DEF3-40D7-8ECF-052E4BE97F81}"/>
                    </a:ext>
                  </a:extLst>
                </p14:cNvPr>
                <p14:cNvContentPartPr/>
                <p14:nvPr/>
              </p14:nvContentPartPr>
              <p14:xfrm>
                <a:off x="3267613" y="3105627"/>
                <a:ext cx="232560" cy="28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449B907-DEF3-40D7-8ECF-052E4BE97F8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258973" y="3096627"/>
                  <a:ext cx="25020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4EDC004-49D6-48F6-AD80-B7265015F47E}"/>
                    </a:ext>
                  </a:extLst>
                </p14:cNvPr>
                <p14:cNvContentPartPr/>
                <p14:nvPr/>
              </p14:nvContentPartPr>
              <p14:xfrm>
                <a:off x="3571813" y="3229107"/>
                <a:ext cx="148320" cy="27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4EDC004-49D6-48F6-AD80-B7265015F47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562813" y="3220467"/>
                  <a:ext cx="165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4E69005-D49C-467A-9BD1-DFB8C4DC9F76}"/>
                    </a:ext>
                  </a:extLst>
                </p14:cNvPr>
                <p14:cNvContentPartPr/>
                <p14:nvPr/>
              </p14:nvContentPartPr>
              <p14:xfrm>
                <a:off x="3600973" y="3283107"/>
                <a:ext cx="204840" cy="57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4E69005-D49C-467A-9BD1-DFB8C4DC9F76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591973" y="3274467"/>
                  <a:ext cx="222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C7855E5-F81A-4815-AC75-A4A8F163CFB2}"/>
                    </a:ext>
                  </a:extLst>
                </p14:cNvPr>
                <p14:cNvContentPartPr/>
                <p14:nvPr/>
              </p14:nvContentPartPr>
              <p14:xfrm>
                <a:off x="3841813" y="3017067"/>
                <a:ext cx="145440" cy="389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C7855E5-F81A-4815-AC75-A4A8F163CFB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832813" y="3008427"/>
                  <a:ext cx="1630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81C8995-743B-4964-A47D-074ADA6B4945}"/>
                    </a:ext>
                  </a:extLst>
                </p14:cNvPr>
                <p14:cNvContentPartPr/>
                <p14:nvPr/>
              </p14:nvContentPartPr>
              <p14:xfrm>
                <a:off x="3995533" y="3095187"/>
                <a:ext cx="159840" cy="251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81C8995-743B-4964-A47D-074ADA6B494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986893" y="3086547"/>
                  <a:ext cx="1774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2556FCA-8F8D-4858-8A45-E6C6BC744501}"/>
                    </a:ext>
                  </a:extLst>
                </p14:cNvPr>
                <p14:cNvContentPartPr/>
                <p14:nvPr/>
              </p14:nvContentPartPr>
              <p14:xfrm>
                <a:off x="4203613" y="3034347"/>
                <a:ext cx="187920" cy="298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2556FCA-8F8D-4858-8A45-E6C6BC7445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94613" y="3025347"/>
                  <a:ext cx="205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B281D69-45C1-44AB-9B60-A86953A4FBAB}"/>
                    </a:ext>
                  </a:extLst>
                </p14:cNvPr>
                <p14:cNvContentPartPr/>
                <p14:nvPr/>
              </p14:nvContentPartPr>
              <p14:xfrm>
                <a:off x="4461013" y="3249267"/>
                <a:ext cx="6480" cy="23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B281D69-45C1-44AB-9B60-A86953A4FBA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452013" y="3240627"/>
                  <a:ext cx="241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D358B53-53CE-44C2-8688-24CC420DDD39}"/>
                    </a:ext>
                  </a:extLst>
                </p14:cNvPr>
                <p14:cNvContentPartPr/>
                <p14:nvPr/>
              </p14:nvContentPartPr>
              <p14:xfrm>
                <a:off x="4561093" y="3031827"/>
                <a:ext cx="194400" cy="269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D358B53-53CE-44C2-8688-24CC420DDD3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552453" y="3022827"/>
                  <a:ext cx="2120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6D6BCFA-A8A1-4C29-B127-1D771E6961D7}"/>
                    </a:ext>
                  </a:extLst>
                </p14:cNvPr>
                <p14:cNvContentPartPr/>
                <p14:nvPr/>
              </p14:nvContentPartPr>
              <p14:xfrm>
                <a:off x="4741813" y="3036867"/>
                <a:ext cx="48960" cy="23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6D6BCFA-A8A1-4C29-B127-1D771E6961D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732813" y="3028227"/>
                  <a:ext cx="66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0086720-2513-419B-B9AD-D3EB622227B9}"/>
                    </a:ext>
                  </a:extLst>
                </p14:cNvPr>
                <p14:cNvContentPartPr/>
                <p14:nvPr/>
              </p14:nvContentPartPr>
              <p14:xfrm>
                <a:off x="4851253" y="3098787"/>
                <a:ext cx="236520" cy="155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0086720-2513-419B-B9AD-D3EB622227B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42253" y="3090147"/>
                  <a:ext cx="254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6C84C0-BC42-480B-9E42-DE5DC781BE8C}"/>
                    </a:ext>
                  </a:extLst>
                </p14:cNvPr>
                <p14:cNvContentPartPr/>
                <p14:nvPr/>
              </p14:nvContentPartPr>
              <p14:xfrm>
                <a:off x="4963573" y="3089427"/>
                <a:ext cx="89280" cy="193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6C84C0-BC42-480B-9E42-DE5DC781BE8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954573" y="3080787"/>
                  <a:ext cx="1069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3010746-F615-4677-A3D1-176F09C68C5D}"/>
                    </a:ext>
                  </a:extLst>
                </p14:cNvPr>
                <p14:cNvContentPartPr/>
                <p14:nvPr/>
              </p14:nvContentPartPr>
              <p14:xfrm>
                <a:off x="5096773" y="2969187"/>
                <a:ext cx="200520" cy="2829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3010746-F615-4677-A3D1-176F09C68C5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087773" y="2960547"/>
                  <a:ext cx="21816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F48C113-4397-4352-890E-9764ABB307EB}"/>
                  </a:ext>
                </a:extLst>
              </p14:cNvPr>
              <p14:cNvContentPartPr/>
              <p14:nvPr/>
            </p14:nvContentPartPr>
            <p14:xfrm>
              <a:off x="1104013" y="3590547"/>
              <a:ext cx="768960" cy="3258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F48C113-4397-4352-890E-9764ABB307EB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95013" y="3581907"/>
                <a:ext cx="786600" cy="34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DD783AB-AA1F-405F-81F0-C66939F08992}"/>
              </a:ext>
            </a:extLst>
          </p:cNvPr>
          <p:cNvGrpSpPr/>
          <p:nvPr/>
        </p:nvGrpSpPr>
        <p:grpSpPr>
          <a:xfrm>
            <a:off x="1201213" y="3941547"/>
            <a:ext cx="4649040" cy="741960"/>
            <a:chOff x="1201213" y="3941547"/>
            <a:chExt cx="4649040" cy="7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F12175-1DF9-4383-8E15-D86A88EA9335}"/>
                    </a:ext>
                  </a:extLst>
                </p14:cNvPr>
                <p14:cNvContentPartPr/>
                <p14:nvPr/>
              </p14:nvContentPartPr>
              <p14:xfrm>
                <a:off x="1201213" y="4249347"/>
                <a:ext cx="158760" cy="434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F12175-1DF9-4383-8E15-D86A88EA933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192213" y="4240347"/>
                  <a:ext cx="176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6C33F56-6FAE-4016-8570-B2323676A6CA}"/>
                    </a:ext>
                  </a:extLst>
                </p14:cNvPr>
                <p14:cNvContentPartPr/>
                <p14:nvPr/>
              </p14:nvContentPartPr>
              <p14:xfrm>
                <a:off x="1376533" y="4269867"/>
                <a:ext cx="221040" cy="336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6C33F56-6FAE-4016-8570-B2323676A6C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367893" y="4261227"/>
                  <a:ext cx="2386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50DF3DE-BE57-45B3-99A1-3E9F3865AF58}"/>
                    </a:ext>
                  </a:extLst>
                </p14:cNvPr>
                <p14:cNvContentPartPr/>
                <p14:nvPr/>
              </p14:nvContentPartPr>
              <p14:xfrm>
                <a:off x="1641853" y="4218747"/>
                <a:ext cx="268560" cy="3434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50DF3DE-BE57-45B3-99A1-3E9F3865AF5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33213" y="4209747"/>
                  <a:ext cx="28620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B3E9316-8E8A-4E71-A4E5-C4D0C142D268}"/>
                    </a:ext>
                  </a:extLst>
                </p14:cNvPr>
                <p14:cNvContentPartPr/>
                <p14:nvPr/>
              </p14:nvContentPartPr>
              <p14:xfrm>
                <a:off x="1983493" y="4455627"/>
                <a:ext cx="74520" cy="41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B3E9316-8E8A-4E71-A4E5-C4D0C142D26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974493" y="4446627"/>
                  <a:ext cx="921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F33B0E-8FC6-45B1-8E03-36EC8A4B9D3E}"/>
                    </a:ext>
                  </a:extLst>
                </p14:cNvPr>
                <p14:cNvContentPartPr/>
                <p14:nvPr/>
              </p14:nvContentPartPr>
              <p14:xfrm>
                <a:off x="2203453" y="4102827"/>
                <a:ext cx="141120" cy="397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F33B0E-8FC6-45B1-8E03-36EC8A4B9D3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194453" y="4093827"/>
                  <a:ext cx="1587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5B7CD0-F71A-4BA5-BEF6-8C1D41265208}"/>
                    </a:ext>
                  </a:extLst>
                </p14:cNvPr>
                <p14:cNvContentPartPr/>
                <p14:nvPr/>
              </p14:nvContentPartPr>
              <p14:xfrm>
                <a:off x="2346733" y="4171947"/>
                <a:ext cx="565200" cy="274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45B7CD0-F71A-4BA5-BEF6-8C1D4126520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337733" y="4163307"/>
                  <a:ext cx="5828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2EB804D-66D0-449E-9A4D-C0DD9C76EEEA}"/>
                    </a:ext>
                  </a:extLst>
                </p14:cNvPr>
                <p14:cNvContentPartPr/>
                <p14:nvPr/>
              </p14:nvContentPartPr>
              <p14:xfrm>
                <a:off x="2996893" y="4338627"/>
                <a:ext cx="74160" cy="651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2EB804D-66D0-449E-9A4D-C0DD9C76EEE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988253" y="4329627"/>
                  <a:ext cx="918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5589975-954B-4C61-96E6-E6D3CC2AA0F4}"/>
                    </a:ext>
                  </a:extLst>
                </p14:cNvPr>
                <p14:cNvContentPartPr/>
                <p14:nvPr/>
              </p14:nvContentPartPr>
              <p14:xfrm>
                <a:off x="3230173" y="4116867"/>
                <a:ext cx="55800" cy="261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5589975-954B-4C61-96E6-E6D3CC2AA0F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3221173" y="4108227"/>
                  <a:ext cx="7344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D263E25-833C-48CE-BBBA-234366337DEC}"/>
                    </a:ext>
                  </a:extLst>
                </p14:cNvPr>
                <p14:cNvContentPartPr/>
                <p14:nvPr/>
              </p14:nvContentPartPr>
              <p14:xfrm>
                <a:off x="3250693" y="4111827"/>
                <a:ext cx="245880" cy="188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D263E25-833C-48CE-BBBA-234366337DE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3241693" y="4103187"/>
                  <a:ext cx="263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BE11A2E-6A93-47E7-8C8F-2A1275B35D70}"/>
                    </a:ext>
                  </a:extLst>
                </p14:cNvPr>
                <p14:cNvContentPartPr/>
                <p14:nvPr/>
              </p14:nvContentPartPr>
              <p14:xfrm>
                <a:off x="3439693" y="4054587"/>
                <a:ext cx="72000" cy="34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BE11A2E-6A93-47E7-8C8F-2A1275B35D7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3431053" y="4045587"/>
                  <a:ext cx="896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1458070-1AE4-4EDC-A0D2-AECC84F6E23B}"/>
                    </a:ext>
                  </a:extLst>
                </p14:cNvPr>
                <p14:cNvContentPartPr/>
                <p14:nvPr/>
              </p14:nvContentPartPr>
              <p14:xfrm>
                <a:off x="3606013" y="4182027"/>
                <a:ext cx="416520" cy="221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1458070-1AE4-4EDC-A0D2-AECC84F6E23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3597013" y="4173027"/>
                  <a:ext cx="434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E140F9D-BE06-4455-83A9-1ADF5798DDBD}"/>
                    </a:ext>
                  </a:extLst>
                </p14:cNvPr>
                <p14:cNvContentPartPr/>
                <p14:nvPr/>
              </p14:nvContentPartPr>
              <p14:xfrm>
                <a:off x="3851533" y="4175907"/>
                <a:ext cx="96480" cy="279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E140F9D-BE06-4455-83A9-1ADF5798DDB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3842533" y="4167267"/>
                  <a:ext cx="1141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BAADE37-B54B-46ED-BF6C-AF766590F0AF}"/>
                    </a:ext>
                  </a:extLst>
                </p14:cNvPr>
                <p14:cNvContentPartPr/>
                <p14:nvPr/>
              </p14:nvContentPartPr>
              <p14:xfrm>
                <a:off x="4084813" y="4024707"/>
                <a:ext cx="186480" cy="3776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BAADE37-B54B-46ED-BF6C-AF766590F0A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4075813" y="4015707"/>
                  <a:ext cx="20412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CDD6D24-C748-4E46-9C21-F6EBB103ED5B}"/>
                    </a:ext>
                  </a:extLst>
                </p14:cNvPr>
                <p14:cNvContentPartPr/>
                <p14:nvPr/>
              </p14:nvContentPartPr>
              <p14:xfrm>
                <a:off x="4393333" y="4239987"/>
                <a:ext cx="179640" cy="116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CDD6D24-C748-4E46-9C21-F6EBB103ED5B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384333" y="4231347"/>
                  <a:ext cx="1972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779630B-6D83-499E-B627-5AA2B4F109EB}"/>
                    </a:ext>
                  </a:extLst>
                </p14:cNvPr>
                <p14:cNvContentPartPr/>
                <p14:nvPr/>
              </p14:nvContentPartPr>
              <p14:xfrm>
                <a:off x="4785733" y="4047027"/>
                <a:ext cx="23760" cy="3657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779630B-6D83-499E-B627-5AA2B4F109E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777093" y="4038387"/>
                  <a:ext cx="414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1BC112-A005-462C-ABED-087DAC7FA588}"/>
                    </a:ext>
                  </a:extLst>
                </p14:cNvPr>
                <p14:cNvContentPartPr/>
                <p14:nvPr/>
              </p14:nvContentPartPr>
              <p14:xfrm>
                <a:off x="4786453" y="4023267"/>
                <a:ext cx="334800" cy="3492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1BC112-A005-462C-ABED-087DAC7FA588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4777813" y="4014267"/>
                  <a:ext cx="3524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F8289CA5-ADCE-42F8-96ED-2A5BD88E2FB7}"/>
                    </a:ext>
                  </a:extLst>
                </p14:cNvPr>
                <p14:cNvContentPartPr/>
                <p14:nvPr/>
              </p14:nvContentPartPr>
              <p14:xfrm>
                <a:off x="5245813" y="3941547"/>
                <a:ext cx="604440" cy="450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F8289CA5-ADCE-42F8-96ED-2A5BD88E2FB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36813" y="3932547"/>
                  <a:ext cx="622080" cy="46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DB95D55D-234B-47E1-A317-C2B719B1EE2B}"/>
                  </a:ext>
                </a:extLst>
              </p14:cNvPr>
              <p14:cNvContentPartPr/>
              <p14:nvPr/>
            </p14:nvContentPartPr>
            <p14:xfrm>
              <a:off x="5633533" y="1070187"/>
              <a:ext cx="278640" cy="954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DB95D55D-234B-47E1-A317-C2B719B1EE2B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624533" y="1061187"/>
                <a:ext cx="2962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2153B52A-17D5-4231-9DD9-E097C801D52C}"/>
                  </a:ext>
                </a:extLst>
              </p14:cNvPr>
              <p14:cNvContentPartPr/>
              <p14:nvPr/>
            </p14:nvContentPartPr>
            <p14:xfrm>
              <a:off x="6519853" y="1133547"/>
              <a:ext cx="22320" cy="9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2153B52A-17D5-4231-9DD9-E097C801D52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510853" y="1124547"/>
                <a:ext cx="39960" cy="2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62C0510-F4E9-4755-86BB-67E7A70F52D6}"/>
                  </a:ext>
                </a:extLst>
              </p14:cNvPr>
              <p14:cNvContentPartPr/>
              <p14:nvPr/>
            </p14:nvContentPartPr>
            <p14:xfrm>
              <a:off x="4965373" y="1264947"/>
              <a:ext cx="28800" cy="4536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62C0510-F4E9-4755-86BB-67E7A70F52D6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956733" y="1255947"/>
                <a:ext cx="46440" cy="6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Group 215">
            <a:extLst>
              <a:ext uri="{FF2B5EF4-FFF2-40B4-BE49-F238E27FC236}">
                <a16:creationId xmlns:a16="http://schemas.microsoft.com/office/drawing/2014/main" id="{2A55295E-C6D0-405C-A05C-334E57A5B7EA}"/>
              </a:ext>
            </a:extLst>
          </p:cNvPr>
          <p:cNvGrpSpPr/>
          <p:nvPr/>
        </p:nvGrpSpPr>
        <p:grpSpPr>
          <a:xfrm>
            <a:off x="5252653" y="1129227"/>
            <a:ext cx="190440" cy="405000"/>
            <a:chOff x="5252653" y="1129227"/>
            <a:chExt cx="190440" cy="40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A7DF08D-947A-4BD6-8BC5-ED1F32D4553A}"/>
                    </a:ext>
                  </a:extLst>
                </p14:cNvPr>
                <p14:cNvContentPartPr/>
                <p14:nvPr/>
              </p14:nvContentPartPr>
              <p14:xfrm>
                <a:off x="5296933" y="1161627"/>
                <a:ext cx="109080" cy="3315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A7DF08D-947A-4BD6-8BC5-ED1F32D4553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288293" y="1152627"/>
                  <a:ext cx="126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DD1F82-40D7-44FC-9B9B-A6B656CDDD43}"/>
                    </a:ext>
                  </a:extLst>
                </p14:cNvPr>
                <p14:cNvContentPartPr/>
                <p14:nvPr/>
              </p14:nvContentPartPr>
              <p14:xfrm>
                <a:off x="5295853" y="1129227"/>
                <a:ext cx="120240" cy="346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ADD1F82-40D7-44FC-9B9B-A6B656CDDD4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5286853" y="1120227"/>
                  <a:ext cx="1378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A972690-30B2-4E24-AEEA-3595B9F79F17}"/>
                    </a:ext>
                  </a:extLst>
                </p14:cNvPr>
                <p14:cNvContentPartPr/>
                <p14:nvPr/>
              </p14:nvContentPartPr>
              <p14:xfrm>
                <a:off x="5382973" y="1239027"/>
                <a:ext cx="31680" cy="104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A972690-30B2-4E24-AEEA-3595B9F79F1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5373973" y="1230027"/>
                  <a:ext cx="49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5DBFD8A-1B52-49AB-9C6D-A7B33FE8CE69}"/>
                    </a:ext>
                  </a:extLst>
                </p14:cNvPr>
                <p14:cNvContentPartPr/>
                <p14:nvPr/>
              </p14:nvContentPartPr>
              <p14:xfrm>
                <a:off x="5252653" y="1437747"/>
                <a:ext cx="190440" cy="964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5DBFD8A-1B52-49AB-9C6D-A7B33FE8CE6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5244013" y="1429107"/>
                  <a:ext cx="208080" cy="114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8938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5">
            <a:extLst>
              <a:ext uri="{FF2B5EF4-FFF2-40B4-BE49-F238E27FC236}">
                <a16:creationId xmlns:a16="http://schemas.microsoft.com/office/drawing/2014/main" id="{FD07460B-0928-494B-B8E6-B4FA8F6C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2A30A-36E1-4819-AFF9-AFEB52DBF51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28D2229-1982-49A2-A801-518A8CA43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FC6B75E-C1C6-4943-B393-0613D4523E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248" y="4191001"/>
            <a:ext cx="7772400" cy="1271584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1. </a:t>
            </a:r>
            <a:r>
              <a:rPr lang="en-US" altLang="en-US" sz="2000" dirty="0" err="1">
                <a:latin typeface="Courier New" panose="02070309020205020404" pitchFamily="49" charset="0"/>
              </a:rPr>
              <a:t>current.prev.next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current.next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2. </a:t>
            </a:r>
            <a:r>
              <a:rPr lang="en-US" altLang="en-US" sz="2000" dirty="0" err="1">
                <a:latin typeface="Courier New" panose="02070309020205020404" pitchFamily="49" charset="0"/>
              </a:rPr>
              <a:t>current.next.prev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current.prev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sp>
        <p:nvSpPr>
          <p:cNvPr id="43012" name="Line 4">
            <a:extLst>
              <a:ext uri="{FF2B5EF4-FFF2-40B4-BE49-F238E27FC236}">
                <a16:creationId xmlns:a16="http://schemas.microsoft.com/office/drawing/2014/main" id="{1B24533B-284B-4AB8-877E-76A93AC6F8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57725" y="1700213"/>
            <a:ext cx="274638" cy="62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96744A70-70C4-421E-BE97-E9762B186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295400"/>
            <a:ext cx="12954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 sz="2000">
                <a:latin typeface="Courier New" panose="02070309020205020404" pitchFamily="49" charset="0"/>
              </a:rPr>
              <a:t>current</a:t>
            </a:r>
          </a:p>
        </p:txBody>
      </p:sp>
      <p:grpSp>
        <p:nvGrpSpPr>
          <p:cNvPr id="43015" name="Group 7">
            <a:extLst>
              <a:ext uri="{FF2B5EF4-FFF2-40B4-BE49-F238E27FC236}">
                <a16:creationId xmlns:a16="http://schemas.microsoft.com/office/drawing/2014/main" id="{F220B739-5873-4623-A8B6-060118C62CE2}"/>
              </a:ext>
            </a:extLst>
          </p:cNvPr>
          <p:cNvGrpSpPr>
            <a:grpSpLocks/>
          </p:cNvGrpSpPr>
          <p:nvPr/>
        </p:nvGrpSpPr>
        <p:grpSpPr bwMode="auto">
          <a:xfrm>
            <a:off x="1770063" y="2327275"/>
            <a:ext cx="1512887" cy="625475"/>
            <a:chOff x="4140" y="5580"/>
            <a:chExt cx="1980" cy="540"/>
          </a:xfrm>
        </p:grpSpPr>
        <p:sp>
          <p:nvSpPr>
            <p:cNvPr id="43016" name="Rectangle 8">
              <a:extLst>
                <a:ext uri="{FF2B5EF4-FFF2-40B4-BE49-F238E27FC236}">
                  <a16:creationId xmlns:a16="http://schemas.microsoft.com/office/drawing/2014/main" id="{F3BB5696-AF9A-4E48-A6CA-0DFF16BB8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3017" name="Line 9">
              <a:extLst>
                <a:ext uri="{FF2B5EF4-FFF2-40B4-BE49-F238E27FC236}">
                  <a16:creationId xmlns:a16="http://schemas.microsoft.com/office/drawing/2014/main" id="{F1CF249A-3BA5-46D8-9C15-4D15DE31AC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18" name="Line 10">
              <a:extLst>
                <a:ext uri="{FF2B5EF4-FFF2-40B4-BE49-F238E27FC236}">
                  <a16:creationId xmlns:a16="http://schemas.microsoft.com/office/drawing/2014/main" id="{F3A40040-020E-43B3-99BA-48595D84B6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019" name="Group 11">
            <a:extLst>
              <a:ext uri="{FF2B5EF4-FFF2-40B4-BE49-F238E27FC236}">
                <a16:creationId xmlns:a16="http://schemas.microsoft.com/office/drawing/2014/main" id="{F13E0A0C-7E76-4126-8A5A-9162A93818C5}"/>
              </a:ext>
            </a:extLst>
          </p:cNvPr>
          <p:cNvGrpSpPr>
            <a:grpSpLocks/>
          </p:cNvGrpSpPr>
          <p:nvPr/>
        </p:nvGrpSpPr>
        <p:grpSpPr bwMode="auto">
          <a:xfrm>
            <a:off x="3832225" y="2327275"/>
            <a:ext cx="1512888" cy="625475"/>
            <a:chOff x="4140" y="5580"/>
            <a:chExt cx="1980" cy="540"/>
          </a:xfrm>
        </p:grpSpPr>
        <p:sp>
          <p:nvSpPr>
            <p:cNvPr id="43020" name="Rectangle 12">
              <a:extLst>
                <a:ext uri="{FF2B5EF4-FFF2-40B4-BE49-F238E27FC236}">
                  <a16:creationId xmlns:a16="http://schemas.microsoft.com/office/drawing/2014/main" id="{161803A5-0E66-4E89-A39A-A704B7814E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1" name="Line 13">
              <a:extLst>
                <a:ext uri="{FF2B5EF4-FFF2-40B4-BE49-F238E27FC236}">
                  <a16:creationId xmlns:a16="http://schemas.microsoft.com/office/drawing/2014/main" id="{176D96DA-0954-4105-847E-AF41B48E42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22" name="Line 14">
              <a:extLst>
                <a:ext uri="{FF2B5EF4-FFF2-40B4-BE49-F238E27FC236}">
                  <a16:creationId xmlns:a16="http://schemas.microsoft.com/office/drawing/2014/main" id="{77879DEB-D643-47A7-9B21-8D06EC1FF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023" name="Group 15">
            <a:extLst>
              <a:ext uri="{FF2B5EF4-FFF2-40B4-BE49-F238E27FC236}">
                <a16:creationId xmlns:a16="http://schemas.microsoft.com/office/drawing/2014/main" id="{0D3CD426-7622-4D72-B6C7-2B705D16CE5E}"/>
              </a:ext>
            </a:extLst>
          </p:cNvPr>
          <p:cNvGrpSpPr>
            <a:grpSpLocks/>
          </p:cNvGrpSpPr>
          <p:nvPr/>
        </p:nvGrpSpPr>
        <p:grpSpPr bwMode="auto">
          <a:xfrm>
            <a:off x="6032500" y="2327275"/>
            <a:ext cx="1511300" cy="625475"/>
            <a:chOff x="4140" y="5580"/>
            <a:chExt cx="1980" cy="540"/>
          </a:xfrm>
        </p:grpSpPr>
        <p:sp>
          <p:nvSpPr>
            <p:cNvPr id="43024" name="Rectangle 16">
              <a:extLst>
                <a:ext uri="{FF2B5EF4-FFF2-40B4-BE49-F238E27FC236}">
                  <a16:creationId xmlns:a16="http://schemas.microsoft.com/office/drawing/2014/main" id="{F17D2B2F-EEDF-4EAA-96C8-D148B3796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5580"/>
              <a:ext cx="1980" cy="54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025" name="Line 17">
              <a:extLst>
                <a:ext uri="{FF2B5EF4-FFF2-40B4-BE49-F238E27FC236}">
                  <a16:creationId xmlns:a16="http://schemas.microsoft.com/office/drawing/2014/main" id="{5AFBD7A7-905D-498D-96E6-28247967CC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26" name="Line 18">
              <a:extLst>
                <a:ext uri="{FF2B5EF4-FFF2-40B4-BE49-F238E27FC236}">
                  <a16:creationId xmlns:a16="http://schemas.microsoft.com/office/drawing/2014/main" id="{798001B5-3F86-4E04-B8F4-17E66D9B18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0" y="5580"/>
              <a:ext cx="0" cy="5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3032" name="Line 24">
            <a:extLst>
              <a:ext uri="{FF2B5EF4-FFF2-40B4-BE49-F238E27FC236}">
                <a16:creationId xmlns:a16="http://schemas.microsoft.com/office/drawing/2014/main" id="{F4BFE668-F508-415A-800C-86F876F33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8313" y="2482850"/>
            <a:ext cx="8239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3" name="Line 25">
            <a:extLst>
              <a:ext uri="{FF2B5EF4-FFF2-40B4-BE49-F238E27FC236}">
                <a16:creationId xmlns:a16="http://schemas.microsoft.com/office/drawing/2014/main" id="{7042A31F-D3D1-4436-B371-B7A2DCC35B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82950" y="2797175"/>
            <a:ext cx="8239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4" name="Line 26">
            <a:extLst>
              <a:ext uri="{FF2B5EF4-FFF2-40B4-BE49-F238E27FC236}">
                <a16:creationId xmlns:a16="http://schemas.microsoft.com/office/drawing/2014/main" id="{A320422F-528F-41E9-9E1C-A1A2A1219FA8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8888" y="2482850"/>
            <a:ext cx="9636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5" name="Line 27">
            <a:extLst>
              <a:ext uri="{FF2B5EF4-FFF2-40B4-BE49-F238E27FC236}">
                <a16:creationId xmlns:a16="http://schemas.microsoft.com/office/drawing/2014/main" id="{4FF53E4A-6286-4FEA-A559-FFFC57FC6B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45113" y="2797175"/>
            <a:ext cx="962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37" name="Freeform 29">
            <a:extLst>
              <a:ext uri="{FF2B5EF4-FFF2-40B4-BE49-F238E27FC236}">
                <a16:creationId xmlns:a16="http://schemas.microsoft.com/office/drawing/2014/main" id="{5BFA4146-6C01-40B2-9FD7-D1C740103B30}"/>
              </a:ext>
            </a:extLst>
          </p:cNvPr>
          <p:cNvSpPr>
            <a:spLocks/>
          </p:cNvSpPr>
          <p:nvPr/>
        </p:nvSpPr>
        <p:spPr bwMode="auto">
          <a:xfrm>
            <a:off x="3008313" y="1987550"/>
            <a:ext cx="3024187" cy="495300"/>
          </a:xfrm>
          <a:custGeom>
            <a:avLst/>
            <a:gdLst>
              <a:gd name="T0" fmla="*/ 0 w 3960"/>
              <a:gd name="T1" fmla="*/ 570 h 570"/>
              <a:gd name="T2" fmla="*/ 1980 w 3960"/>
              <a:gd name="T3" fmla="*/ 30 h 570"/>
              <a:gd name="T4" fmla="*/ 3960 w 3960"/>
              <a:gd name="T5" fmla="*/ 39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60" h="57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43038" name="Group 30">
            <a:extLst>
              <a:ext uri="{FF2B5EF4-FFF2-40B4-BE49-F238E27FC236}">
                <a16:creationId xmlns:a16="http://schemas.microsoft.com/office/drawing/2014/main" id="{42783F7E-5169-4FB1-AB77-98604A23E20C}"/>
              </a:ext>
            </a:extLst>
          </p:cNvPr>
          <p:cNvGrpSpPr>
            <a:grpSpLocks/>
          </p:cNvGrpSpPr>
          <p:nvPr/>
        </p:nvGrpSpPr>
        <p:grpSpPr bwMode="auto">
          <a:xfrm>
            <a:off x="3282950" y="2327275"/>
            <a:ext cx="412750" cy="312738"/>
            <a:chOff x="5400" y="5580"/>
            <a:chExt cx="540" cy="360"/>
          </a:xfrm>
        </p:grpSpPr>
        <p:sp>
          <p:nvSpPr>
            <p:cNvPr id="43039" name="Line 31">
              <a:extLst>
                <a:ext uri="{FF2B5EF4-FFF2-40B4-BE49-F238E27FC236}">
                  <a16:creationId xmlns:a16="http://schemas.microsoft.com/office/drawing/2014/main" id="{5644F135-EE04-4C40-B798-C8289DF95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40" name="Line 32">
              <a:extLst>
                <a:ext uri="{FF2B5EF4-FFF2-40B4-BE49-F238E27FC236}">
                  <a16:creationId xmlns:a16="http://schemas.microsoft.com/office/drawing/2014/main" id="{AED60FC2-6B20-49B7-9D60-6CCFBFFFC0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3041" name="Group 33">
            <a:extLst>
              <a:ext uri="{FF2B5EF4-FFF2-40B4-BE49-F238E27FC236}">
                <a16:creationId xmlns:a16="http://schemas.microsoft.com/office/drawing/2014/main" id="{66F391D4-1940-47F8-A144-04ED45447504}"/>
              </a:ext>
            </a:extLst>
          </p:cNvPr>
          <p:cNvGrpSpPr>
            <a:grpSpLocks/>
          </p:cNvGrpSpPr>
          <p:nvPr/>
        </p:nvGrpSpPr>
        <p:grpSpPr bwMode="auto">
          <a:xfrm>
            <a:off x="5481638" y="2640013"/>
            <a:ext cx="412750" cy="312737"/>
            <a:chOff x="5400" y="5580"/>
            <a:chExt cx="540" cy="360"/>
          </a:xfrm>
        </p:grpSpPr>
        <p:sp>
          <p:nvSpPr>
            <p:cNvPr id="43042" name="Line 34">
              <a:extLst>
                <a:ext uri="{FF2B5EF4-FFF2-40B4-BE49-F238E27FC236}">
                  <a16:creationId xmlns:a16="http://schemas.microsoft.com/office/drawing/2014/main" id="{83859654-ED02-47CE-B83D-C1CC175D26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3043" name="Line 35">
              <a:extLst>
                <a:ext uri="{FF2B5EF4-FFF2-40B4-BE49-F238E27FC236}">
                  <a16:creationId xmlns:a16="http://schemas.microsoft.com/office/drawing/2014/main" id="{D996BE1A-B5A2-4842-AD7C-3EBE3DC7C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0" y="5580"/>
              <a:ext cx="54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3044" name="Freeform 36">
            <a:extLst>
              <a:ext uri="{FF2B5EF4-FFF2-40B4-BE49-F238E27FC236}">
                <a16:creationId xmlns:a16="http://schemas.microsoft.com/office/drawing/2014/main" id="{5349EBDF-3E63-401C-9D77-3EAB31696325}"/>
              </a:ext>
            </a:extLst>
          </p:cNvPr>
          <p:cNvSpPr>
            <a:spLocks/>
          </p:cNvSpPr>
          <p:nvPr/>
        </p:nvSpPr>
        <p:spPr bwMode="auto">
          <a:xfrm>
            <a:off x="3144838" y="2815463"/>
            <a:ext cx="3162300" cy="495300"/>
          </a:xfrm>
          <a:custGeom>
            <a:avLst/>
            <a:gdLst>
              <a:gd name="T0" fmla="*/ 4140 w 4140"/>
              <a:gd name="T1" fmla="*/ 0 h 570"/>
              <a:gd name="T2" fmla="*/ 1980 w 4140"/>
              <a:gd name="T3" fmla="*/ 540 h 570"/>
              <a:gd name="T4" fmla="*/ 0 w 4140"/>
              <a:gd name="T5" fmla="*/ 180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140" h="57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7" name="Line 39">
            <a:extLst>
              <a:ext uri="{FF2B5EF4-FFF2-40B4-BE49-F238E27FC236}">
                <a16:creationId xmlns:a16="http://schemas.microsoft.com/office/drawing/2014/main" id="{20F03FCB-706A-4C07-AAC1-20A7A2C7D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8" name="Line 40">
            <a:extLst>
              <a:ext uri="{FF2B5EF4-FFF2-40B4-BE49-F238E27FC236}">
                <a16:creationId xmlns:a16="http://schemas.microsoft.com/office/drawing/2014/main" id="{70A3555E-449B-4B89-BECA-CF448A7C9B5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27432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49" name="Line 41">
            <a:extLst>
              <a:ext uri="{FF2B5EF4-FFF2-40B4-BE49-F238E27FC236}">
                <a16:creationId xmlns:a16="http://schemas.microsoft.com/office/drawing/2014/main" id="{1A71E0FB-1559-49FF-88A4-C5973DE37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2819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050" name="Line 42">
            <a:extLst>
              <a:ext uri="{FF2B5EF4-FFF2-40B4-BE49-F238E27FC236}">
                <a16:creationId xmlns:a16="http://schemas.microsoft.com/office/drawing/2014/main" id="{8DB5214C-7C61-4DDC-8E0F-D6C8D10C1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2514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38A7D3-AEC2-4479-9321-3B0F10874BF8}"/>
              </a:ext>
            </a:extLst>
          </p:cNvPr>
          <p:cNvSpPr txBox="1"/>
          <p:nvPr/>
        </p:nvSpPr>
        <p:spPr>
          <a:xfrm>
            <a:off x="2365685" y="2363035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A6D3F9-B962-4F7A-9F08-52FD6FC010D9}"/>
              </a:ext>
            </a:extLst>
          </p:cNvPr>
          <p:cNvSpPr txBox="1"/>
          <p:nvPr/>
        </p:nvSpPr>
        <p:spPr>
          <a:xfrm>
            <a:off x="4472894" y="239330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2B5982-47DE-4407-9D51-72FD770DC2E3}"/>
              </a:ext>
            </a:extLst>
          </p:cNvPr>
          <p:cNvSpPr txBox="1"/>
          <p:nvPr/>
        </p:nvSpPr>
        <p:spPr>
          <a:xfrm>
            <a:off x="6624812" y="2409179"/>
            <a:ext cx="320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642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30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3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3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30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2" grpId="1" animBg="1"/>
      <p:bldP spid="43013" grpId="0"/>
      <p:bldP spid="43013" grpId="1"/>
      <p:bldP spid="43032" grpId="0" animBg="1"/>
      <p:bldP spid="43032" grpId="1" animBg="1"/>
      <p:bldP spid="43033" grpId="0" animBg="1"/>
      <p:bldP spid="43033" grpId="1" animBg="1"/>
      <p:bldP spid="43034" grpId="0" animBg="1"/>
      <p:bldP spid="43034" grpId="1" animBg="1"/>
      <p:bldP spid="43035" grpId="0" animBg="1"/>
      <p:bldP spid="43035" grpId="1" animBg="1"/>
      <p:bldP spid="43037" grpId="0" animBg="1"/>
      <p:bldP spid="43044" grpId="0" animBg="1"/>
      <p:bldP spid="43047" grpId="0" animBg="1"/>
      <p:bldP spid="43048" grpId="0" animBg="1"/>
      <p:bldP spid="43049" grpId="0" animBg="1"/>
      <p:bldP spid="43050" grpId="0" animBg="1"/>
      <p:bldP spid="2" grpId="0"/>
      <p:bldP spid="39" grpId="0"/>
      <p:bldP spid="39" grpId="1"/>
      <p:bldP spid="4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785B-D8F3-4219-848A-5035F30D1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7" y="0"/>
            <a:ext cx="7772400" cy="685800"/>
          </a:xfrm>
        </p:spPr>
        <p:txBody>
          <a:bodyPr/>
          <a:lstStyle/>
          <a:p>
            <a:r>
              <a:rPr lang="en-IN" sz="2800" dirty="0"/>
              <a:t>Delete a given node in a doubly linked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4561A-0836-4648-BE39-4DED5056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F05A4-C25F-47A0-B094-5DB8D66FB362}" type="slidenum">
              <a:rPr lang="en-US" altLang="en-US" smtClean="0"/>
              <a:pPr/>
              <a:t>34</a:t>
            </a:fld>
            <a:endParaRPr lang="en-US" alt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BEDA977-CDD2-4684-9F2E-CC50CA7395E4}"/>
              </a:ext>
            </a:extLst>
          </p:cNvPr>
          <p:cNvSpPr txBox="1">
            <a:spLocks/>
          </p:cNvSpPr>
          <p:nvPr/>
        </p:nvSpPr>
        <p:spPr bwMode="auto">
          <a:xfrm>
            <a:off x="169190" y="587645"/>
            <a:ext cx="8974810" cy="6148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DEL_NODE(HEAD,VAL)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1: IF Head == NULL, then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Write UNDERFLOW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Exit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  </a:t>
            </a:r>
            <a:r>
              <a:rPr lang="en-US" altLang="en-US" sz="2000" dirty="0" err="1">
                <a:latin typeface="Courier New" panose="02070309020205020404" pitchFamily="49" charset="0"/>
              </a:rPr>
              <a:t>EndIf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2: SET PTR, PREPTR = HEAD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3: Repeat while PTR!= NULL AND </a:t>
            </a:r>
            <a:r>
              <a:rPr lang="en-US" altLang="en-US" sz="2000" dirty="0" err="1">
                <a:latin typeface="Courier New" panose="02070309020205020404" pitchFamily="49" charset="0"/>
              </a:rPr>
              <a:t>PTR.Data</a:t>
            </a:r>
            <a:r>
              <a:rPr lang="en-US" altLang="en-US" sz="2000" dirty="0">
                <a:latin typeface="Courier New" panose="02070309020205020404" pitchFamily="49" charset="0"/>
              </a:rPr>
              <a:t>!=VAL do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PREPTR = PTR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PTR=PTR.NEXT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Done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4: If PTR == Null then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PRINT “VAL not found”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Exit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</a:rPr>
              <a:t>ElseIf</a:t>
            </a:r>
            <a:r>
              <a:rPr lang="en-US" altLang="en-US" sz="2000" dirty="0">
                <a:latin typeface="Courier New" panose="02070309020205020404" pitchFamily="49" charset="0"/>
              </a:rPr>
              <a:t> PTR == HEAD then  </a:t>
            </a:r>
            <a:r>
              <a:rPr lang="en-US" altLang="en-US" sz="1600" dirty="0">
                <a:latin typeface="Courier New" panose="02070309020205020404" pitchFamily="49" charset="0"/>
              </a:rPr>
              <a:t>// deletion of the first and only node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If </a:t>
            </a:r>
            <a:r>
              <a:rPr lang="en-US" altLang="en-US" sz="2000" dirty="0" err="1">
                <a:latin typeface="Courier New" panose="02070309020205020404" pitchFamily="49" charset="0"/>
              </a:rPr>
              <a:t>HEAD.Next</a:t>
            </a:r>
            <a:r>
              <a:rPr lang="en-US" altLang="en-US" sz="2000" dirty="0">
                <a:latin typeface="Courier New" panose="02070309020205020404" pitchFamily="49" charset="0"/>
              </a:rPr>
              <a:t> !=NULL then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Set </a:t>
            </a:r>
            <a:r>
              <a:rPr lang="en-US" altLang="en-US" sz="2000" dirty="0" err="1">
                <a:latin typeface="Courier New" panose="02070309020205020404" pitchFamily="49" charset="0"/>
              </a:rPr>
              <a:t>HEAD.Next.Prev</a:t>
            </a:r>
            <a:r>
              <a:rPr lang="en-US" altLang="en-US" sz="2000" dirty="0">
                <a:latin typeface="Courier New" panose="02070309020205020404" pitchFamily="49" charset="0"/>
              </a:rPr>
              <a:t> = Null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End If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HEAD = </a:t>
            </a:r>
            <a:r>
              <a:rPr lang="en-US" altLang="en-US" sz="2000" dirty="0" err="1">
                <a:latin typeface="Courier New" panose="02070309020205020404" pitchFamily="49" charset="0"/>
              </a:rPr>
              <a:t>HEAD.Next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Else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If </a:t>
            </a:r>
            <a:r>
              <a:rPr lang="en-US" altLang="en-US" sz="2000" dirty="0" err="1">
                <a:latin typeface="Courier New" panose="02070309020205020404" pitchFamily="49" charset="0"/>
              </a:rPr>
              <a:t>PTR.Next</a:t>
            </a:r>
            <a:r>
              <a:rPr lang="en-US" altLang="en-US" sz="2000" dirty="0">
                <a:latin typeface="Courier New" panose="02070309020205020404" pitchFamily="49" charset="0"/>
              </a:rPr>
              <a:t>!=Null then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	Set </a:t>
            </a:r>
            <a:r>
              <a:rPr lang="en-US" altLang="en-US" sz="2000" dirty="0" err="1">
                <a:latin typeface="Courier New" panose="02070309020205020404" pitchFamily="49" charset="0"/>
              </a:rPr>
              <a:t>PTR.Next.Prev</a:t>
            </a:r>
            <a:r>
              <a:rPr lang="en-US" altLang="en-US" sz="2000" dirty="0">
                <a:latin typeface="Courier New" panose="02070309020205020404" pitchFamily="49" charset="0"/>
              </a:rPr>
              <a:t> = </a:t>
            </a:r>
            <a:r>
              <a:rPr lang="en-US" altLang="en-US" sz="2000" dirty="0" err="1">
                <a:latin typeface="Courier New" panose="02070309020205020404" pitchFamily="49" charset="0"/>
              </a:rPr>
              <a:t>PTR.Prev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EndIf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	SET PREPTR.NEXT=PTR.NEXT </a:t>
            </a: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	  </a:t>
            </a:r>
            <a:r>
              <a:rPr lang="en-US" altLang="en-US" sz="2000" dirty="0" err="1">
                <a:latin typeface="Courier New" panose="02070309020205020404" pitchFamily="49" charset="0"/>
              </a:rPr>
              <a:t>EndIf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Step 5: EXIT</a:t>
            </a:r>
          </a:p>
          <a:p>
            <a:pPr marL="0" indent="0">
              <a:buFontTx/>
              <a:buNone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3765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158" y="3308473"/>
            <a:ext cx="3338439" cy="171369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Questions</a:t>
            </a:r>
          </a:p>
        </p:txBody>
      </p:sp>
    </p:spTree>
    <p:extLst>
      <p:ext uri="{BB962C8B-B14F-4D97-AF65-F5344CB8AC3E}">
        <p14:creationId xmlns:p14="http://schemas.microsoft.com/office/powerpoint/2010/main" val="3294146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DFD411-7541-41E0-9D6D-077A6C86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876858"/>
            <a:ext cx="2057400" cy="365125"/>
          </a:xfrm>
        </p:spPr>
        <p:txBody>
          <a:bodyPr/>
          <a:lstStyle/>
          <a:p>
            <a:fld id="{029F05A4-C25F-47A0-B094-5DB8D66FB362}" type="slidenum">
              <a:rPr lang="en-US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36</a:t>
            </a:fld>
            <a:endParaRPr lang="en-US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C1DA69-A6E6-4F59-86D9-A34CCE4DEDA9}"/>
              </a:ext>
            </a:extLst>
          </p:cNvPr>
          <p:cNvSpPr/>
          <p:nvPr/>
        </p:nvSpPr>
        <p:spPr>
          <a:xfrm>
            <a:off x="571500" y="728003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 1.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situation when in a linked list HEAD = NULL is: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underflow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overflow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housefull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saturated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CB1A24-2C3C-41BA-B973-3F8A7AB6D689}"/>
              </a:ext>
            </a:extLst>
          </p:cNvPr>
          <p:cNvSpPr/>
          <p:nvPr/>
        </p:nvSpPr>
        <p:spPr>
          <a:xfrm>
            <a:off x="548253" y="2683785"/>
            <a:ext cx="8001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 2.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Each node in a linked list must contain at least …..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Three fields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Two fields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Four fields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Five fields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B8ADF-29E7-4E91-A17C-4DE7EC991E03}"/>
              </a:ext>
            </a:extLst>
          </p:cNvPr>
          <p:cNvSpPr/>
          <p:nvPr/>
        </p:nvSpPr>
        <p:spPr>
          <a:xfrm>
            <a:off x="548253" y="4833790"/>
            <a:ext cx="1050074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 3..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 lists are best suited …..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for relatively permanent collections of data.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for the size of the structure and the data are constantly changing.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data structure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for none of above situation</a:t>
            </a:r>
          </a:p>
        </p:txBody>
      </p:sp>
    </p:spTree>
    <p:extLst>
      <p:ext uri="{BB962C8B-B14F-4D97-AF65-F5344CB8AC3E}">
        <p14:creationId xmlns:p14="http://schemas.microsoft.com/office/powerpoint/2010/main" val="128149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4015"/>
            <a:ext cx="9144000" cy="274996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6B267328-9FFC-4C95-B157-EB050101DA00}"/>
              </a:ext>
            </a:extLst>
          </p:cNvPr>
          <p:cNvGrpSpPr/>
          <p:nvPr/>
        </p:nvGrpSpPr>
        <p:grpSpPr>
          <a:xfrm>
            <a:off x="4550653" y="4926147"/>
            <a:ext cx="2734920" cy="585720"/>
            <a:chOff x="4550653" y="4926147"/>
            <a:chExt cx="2734920" cy="58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8DB2C53-9A19-406B-A9DB-B873FE40CDD9}"/>
                    </a:ext>
                  </a:extLst>
                </p14:cNvPr>
                <p14:cNvContentPartPr/>
                <p14:nvPr/>
              </p14:nvContentPartPr>
              <p14:xfrm>
                <a:off x="4550653" y="5046387"/>
                <a:ext cx="295200" cy="29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8DB2C53-9A19-406B-A9DB-B873FE40CD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541653" y="5037387"/>
                  <a:ext cx="3128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70B51B-5814-4A71-842F-1E02423BAEE5}"/>
                    </a:ext>
                  </a:extLst>
                </p14:cNvPr>
                <p14:cNvContentPartPr/>
                <p14:nvPr/>
              </p14:nvContentPartPr>
              <p14:xfrm>
                <a:off x="4936573" y="5298387"/>
                <a:ext cx="23760" cy="137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70B51B-5814-4A71-842F-1E02423BAE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27573" y="5289387"/>
                  <a:ext cx="414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231382C-743A-4968-A5CF-B4D8861CDCD2}"/>
                    </a:ext>
                  </a:extLst>
                </p14:cNvPr>
                <p14:cNvContentPartPr/>
                <p14:nvPr/>
              </p14:nvContentPartPr>
              <p14:xfrm>
                <a:off x="5106853" y="5018667"/>
                <a:ext cx="176040" cy="25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231382C-743A-4968-A5CF-B4D8861CDCD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098213" y="5009667"/>
                  <a:ext cx="193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2551A1-AE0F-4E14-94E6-40BA04480D9E}"/>
                    </a:ext>
                  </a:extLst>
                </p14:cNvPr>
                <p14:cNvContentPartPr/>
                <p14:nvPr/>
              </p14:nvContentPartPr>
              <p14:xfrm>
                <a:off x="5355973" y="5290107"/>
                <a:ext cx="50040" cy="180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2551A1-AE0F-4E14-94E6-40BA04480D9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47333" y="5281467"/>
                  <a:ext cx="67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72A4D50-A2D0-489F-B8CD-9E3DA66E82F3}"/>
                    </a:ext>
                  </a:extLst>
                </p14:cNvPr>
                <p14:cNvContentPartPr/>
                <p14:nvPr/>
              </p14:nvContentPartPr>
              <p14:xfrm>
                <a:off x="5567293" y="5028027"/>
                <a:ext cx="174960" cy="318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72A4D50-A2D0-489F-B8CD-9E3DA66E82F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558653" y="5019387"/>
                  <a:ext cx="192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9A67926-2B91-4819-9D1B-CBE9F64D248C}"/>
                    </a:ext>
                  </a:extLst>
                </p14:cNvPr>
                <p14:cNvContentPartPr/>
                <p14:nvPr/>
              </p14:nvContentPartPr>
              <p14:xfrm>
                <a:off x="5845213" y="5290107"/>
                <a:ext cx="52200" cy="221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9A67926-2B91-4819-9D1B-CBE9F64D248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36213" y="5281467"/>
                  <a:ext cx="698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8EBC43-4938-48DD-A98A-0E55561450FD}"/>
                    </a:ext>
                  </a:extLst>
                </p14:cNvPr>
                <p14:cNvContentPartPr/>
                <p14:nvPr/>
              </p14:nvContentPartPr>
              <p14:xfrm>
                <a:off x="6146173" y="5063667"/>
                <a:ext cx="27360" cy="32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8EBC43-4938-48DD-A98A-0E55561450F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137173" y="5055027"/>
                  <a:ext cx="45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7876AF-1FE9-47B0-B7B4-5F31BC6FF97B}"/>
                    </a:ext>
                  </a:extLst>
                </p14:cNvPr>
                <p14:cNvContentPartPr/>
                <p14:nvPr/>
              </p14:nvContentPartPr>
              <p14:xfrm>
                <a:off x="6289813" y="5368947"/>
                <a:ext cx="11880" cy="142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7876AF-1FE9-47B0-B7B4-5F31BC6FF97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280813" y="5359947"/>
                  <a:ext cx="295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A2D1C1-7AC5-4B07-BA5E-2B641DC848C1}"/>
                    </a:ext>
                  </a:extLst>
                </p14:cNvPr>
                <p14:cNvContentPartPr/>
                <p14:nvPr/>
              </p14:nvContentPartPr>
              <p14:xfrm>
                <a:off x="6481333" y="4948107"/>
                <a:ext cx="299520" cy="382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A2D1C1-7AC5-4B07-BA5E-2B641DC848C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72333" y="4939107"/>
                  <a:ext cx="3171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77C2725-A328-4A6A-8FFF-E2DB3D8A7F52}"/>
                    </a:ext>
                  </a:extLst>
                </p14:cNvPr>
                <p14:cNvContentPartPr/>
                <p14:nvPr/>
              </p14:nvContentPartPr>
              <p14:xfrm>
                <a:off x="6830173" y="5301267"/>
                <a:ext cx="32760" cy="20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77C2725-A328-4A6A-8FFF-E2DB3D8A7F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821173" y="5292267"/>
                  <a:ext cx="50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0B76F1D-DAA2-411F-A38C-65AF6E488BBF}"/>
                    </a:ext>
                  </a:extLst>
                </p14:cNvPr>
                <p14:cNvContentPartPr/>
                <p14:nvPr/>
              </p14:nvContentPartPr>
              <p14:xfrm>
                <a:off x="7025293" y="4926147"/>
                <a:ext cx="260280" cy="328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0B76F1D-DAA2-411F-A38C-65AF6E488BB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016293" y="4917147"/>
                  <a:ext cx="277920" cy="3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5231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336A-AFE0-48C1-BA1A-D6CEFB98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986C-5D07-47D0-8BA7-14717E22B10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1DC2C4A-1362-4CDF-A7CB-FA6F5832C9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Linked lists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DB22179-016D-45F0-B6FD-418D471776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Linked lists are appropriate when the </a:t>
            </a:r>
            <a:r>
              <a:rPr lang="en-US" altLang="en-US" b="1" dirty="0"/>
              <a:t>number of data elements </a:t>
            </a:r>
            <a:r>
              <a:rPr lang="en-US" altLang="en-US" dirty="0"/>
              <a:t>to be represented in the data structure at once is </a:t>
            </a:r>
            <a:r>
              <a:rPr lang="en-US" altLang="en-US" b="1" dirty="0"/>
              <a:t>unpredictable.</a:t>
            </a:r>
          </a:p>
          <a:p>
            <a:r>
              <a:rPr lang="en-US" altLang="en-US" b="1" dirty="0"/>
              <a:t>Linked lists are dynamic</a:t>
            </a:r>
            <a:r>
              <a:rPr lang="en-US" altLang="en-US" dirty="0"/>
              <a:t>, so the length of a list can increase or decrease as necessary.</a:t>
            </a:r>
          </a:p>
          <a:p>
            <a:r>
              <a:rPr lang="en-US" altLang="en-US" dirty="0"/>
              <a:t>Each node does not necessarily follow the previous one physically in the memory.</a:t>
            </a:r>
          </a:p>
          <a:p>
            <a:r>
              <a:rPr lang="en-US" altLang="en-US" dirty="0"/>
              <a:t>Linked lists can be maintained in sorted order by inserting or deleting an element at the proper point in the list.</a:t>
            </a:r>
          </a:p>
        </p:txBody>
      </p:sp>
    </p:spTree>
    <p:extLst>
      <p:ext uri="{BB962C8B-B14F-4D97-AF65-F5344CB8AC3E}">
        <p14:creationId xmlns:p14="http://schemas.microsoft.com/office/powerpoint/2010/main" val="116249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6878C61F-A8E7-4929-BB5C-72042167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E2566-527D-42B1-A9B1-96EA1682D56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B249256E-0CE9-4B4C-982E-344BBCF14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Singly Linked Lists</a:t>
            </a:r>
          </a:p>
        </p:txBody>
      </p:sp>
      <p:sp>
        <p:nvSpPr>
          <p:cNvPr id="8216" name="Line 24">
            <a:extLst>
              <a:ext uri="{FF2B5EF4-FFF2-40B4-BE49-F238E27FC236}">
                <a16:creationId xmlns:a16="http://schemas.microsoft.com/office/drawing/2014/main" id="{9B0F2638-2EE6-4944-9ADC-8DC87CF8B9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447800" y="3886200"/>
            <a:ext cx="1143000" cy="1143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Line 25">
            <a:extLst>
              <a:ext uri="{FF2B5EF4-FFF2-40B4-BE49-F238E27FC236}">
                <a16:creationId xmlns:a16="http://schemas.microsoft.com/office/drawing/2014/main" id="{175416C6-511D-4981-B51B-FE1862B6EC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3810000"/>
            <a:ext cx="609600" cy="10668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8" name="Text Box 26">
            <a:extLst>
              <a:ext uri="{FF2B5EF4-FFF2-40B4-BE49-F238E27FC236}">
                <a16:creationId xmlns:a16="http://schemas.microsoft.com/office/drawing/2014/main" id="{EFB49371-8E02-4ACD-8772-8C9E44FB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2578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First node</a:t>
            </a:r>
          </a:p>
        </p:txBody>
      </p:sp>
      <p:sp>
        <p:nvSpPr>
          <p:cNvPr id="8219" name="Text Box 27">
            <a:extLst>
              <a:ext uri="{FF2B5EF4-FFF2-40B4-BE49-F238E27FC236}">
                <a16:creationId xmlns:a16="http://schemas.microsoft.com/office/drawing/2014/main" id="{0B750A50-F74B-43A1-9D8B-46C310D7C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816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Last node</a:t>
            </a:r>
          </a:p>
        </p:txBody>
      </p:sp>
      <p:grpSp>
        <p:nvGrpSpPr>
          <p:cNvPr id="8223" name="Group 31">
            <a:extLst>
              <a:ext uri="{FF2B5EF4-FFF2-40B4-BE49-F238E27FC236}">
                <a16:creationId xmlns:a16="http://schemas.microsoft.com/office/drawing/2014/main" id="{52666BE6-3C6A-4409-838D-E21995922F7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95600"/>
            <a:ext cx="7170738" cy="685800"/>
            <a:chOff x="480" y="1392"/>
            <a:chExt cx="4517" cy="576"/>
          </a:xfrm>
        </p:grpSpPr>
        <p:sp>
          <p:nvSpPr>
            <p:cNvPr id="8197" name="Rectangle 5">
              <a:extLst>
                <a:ext uri="{FF2B5EF4-FFF2-40B4-BE49-F238E27FC236}">
                  <a16:creationId xmlns:a16="http://schemas.microsoft.com/office/drawing/2014/main" id="{48F15693-3E50-43BB-A72A-E130E387B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392"/>
              <a:ext cx="881" cy="56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198" name="Line 6">
              <a:extLst>
                <a:ext uri="{FF2B5EF4-FFF2-40B4-BE49-F238E27FC236}">
                  <a16:creationId xmlns:a16="http://schemas.microsoft.com/office/drawing/2014/main" id="{ABD86F1C-8268-4620-912D-53786E8CB8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1" y="1402"/>
              <a:ext cx="0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9" name="Line 7">
              <a:extLst>
                <a:ext uri="{FF2B5EF4-FFF2-40B4-BE49-F238E27FC236}">
                  <a16:creationId xmlns:a16="http://schemas.microsoft.com/office/drawing/2014/main" id="{B9749745-37B8-4CE8-98E7-FD8591707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1" y="167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0" name="Rectangle 8">
              <a:extLst>
                <a:ext uri="{FF2B5EF4-FFF2-40B4-BE49-F238E27FC236}">
                  <a16:creationId xmlns:a16="http://schemas.microsoft.com/office/drawing/2014/main" id="{550896B8-CCFD-43A8-A970-75D75DA43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2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Line 9">
              <a:extLst>
                <a:ext uri="{FF2B5EF4-FFF2-40B4-BE49-F238E27FC236}">
                  <a16:creationId xmlns:a16="http://schemas.microsoft.com/office/drawing/2014/main" id="{FE32514A-B14B-4F4B-AD85-CAED874EC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3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1B00401C-02B6-469C-83EF-64622BD14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3" name="Line 11">
              <a:extLst>
                <a:ext uri="{FF2B5EF4-FFF2-40B4-BE49-F238E27FC236}">
                  <a16:creationId xmlns:a16="http://schemas.microsoft.com/office/drawing/2014/main" id="{A8749827-98D4-497F-8BCF-D508005BA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5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4" name="Line 12">
              <a:extLst>
                <a:ext uri="{FF2B5EF4-FFF2-40B4-BE49-F238E27FC236}">
                  <a16:creationId xmlns:a16="http://schemas.microsoft.com/office/drawing/2014/main" id="{D6A5414C-80AE-4567-93C4-B69CE04759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5" y="1694"/>
              <a:ext cx="55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5" name="Rectangle 13">
              <a:extLst>
                <a:ext uri="{FF2B5EF4-FFF2-40B4-BE49-F238E27FC236}">
                  <a16:creationId xmlns:a16="http://schemas.microsoft.com/office/drawing/2014/main" id="{5B4EBA36-B301-4768-8A89-37E5674CBC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" y="1392"/>
              <a:ext cx="881" cy="56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206" name="Line 14">
              <a:extLst>
                <a:ext uri="{FF2B5EF4-FFF2-40B4-BE49-F238E27FC236}">
                  <a16:creationId xmlns:a16="http://schemas.microsoft.com/office/drawing/2014/main" id="{01FA4E90-C739-4AB9-962B-B37F693C8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" y="1401"/>
              <a:ext cx="1" cy="56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7" name="Text Box 15">
              <a:extLst>
                <a:ext uri="{FF2B5EF4-FFF2-40B4-BE49-F238E27FC236}">
                  <a16:creationId xmlns:a16="http://schemas.microsoft.com/office/drawing/2014/main" id="{97A4E874-0E0F-40AB-AFF5-20C1174CDA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a</a:t>
              </a:r>
            </a:p>
          </p:txBody>
        </p:sp>
        <p:sp>
          <p:nvSpPr>
            <p:cNvPr id="8208" name="Text Box 16">
              <a:extLst>
                <a:ext uri="{FF2B5EF4-FFF2-40B4-BE49-F238E27FC236}">
                  <a16:creationId xmlns:a16="http://schemas.microsoft.com/office/drawing/2014/main" id="{CA477E62-BBC0-4A39-B09E-2A8EDE9B27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2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b</a:t>
              </a:r>
            </a:p>
          </p:txBody>
        </p:sp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C8419D65-F019-4463-9EF8-6F769E892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1488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c</a:t>
              </a:r>
            </a:p>
          </p:txBody>
        </p:sp>
        <p:sp>
          <p:nvSpPr>
            <p:cNvPr id="8210" name="Text Box 18">
              <a:extLst>
                <a:ext uri="{FF2B5EF4-FFF2-40B4-BE49-F238E27FC236}">
                  <a16:creationId xmlns:a16="http://schemas.microsoft.com/office/drawing/2014/main" id="{B8F09A05-A5E3-496B-B338-70835A12E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6" y="1467"/>
              <a:ext cx="441" cy="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r>
                <a:rPr lang="en-US" altLang="en-US"/>
                <a:t>d</a:t>
              </a:r>
            </a:p>
          </p:txBody>
        </p:sp>
        <p:sp>
          <p:nvSpPr>
            <p:cNvPr id="8211" name="Line 19">
              <a:extLst>
                <a:ext uri="{FF2B5EF4-FFF2-40B4-BE49-F238E27FC236}">
                  <a16:creationId xmlns:a16="http://schemas.microsoft.com/office/drawing/2014/main" id="{03E1D9D4-569D-4C23-9685-817B9233A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3" y="1694"/>
              <a:ext cx="55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220" name="Line 28">
            <a:extLst>
              <a:ext uri="{FF2B5EF4-FFF2-40B4-BE49-F238E27FC236}">
                <a16:creationId xmlns:a16="http://schemas.microsoft.com/office/drawing/2014/main" id="{4B6B7ADC-0995-490A-BA03-89DFB094F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23622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1" name="Text Box 29">
            <a:extLst>
              <a:ext uri="{FF2B5EF4-FFF2-40B4-BE49-F238E27FC236}">
                <a16:creationId xmlns:a16="http://schemas.microsoft.com/office/drawing/2014/main" id="{D3F38352-03EF-4F33-A553-E2F9897C9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28800"/>
            <a:ext cx="2514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dirty="0"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8224" name="Text Box 32">
            <a:extLst>
              <a:ext uri="{FF2B5EF4-FFF2-40B4-BE49-F238E27FC236}">
                <a16:creationId xmlns:a16="http://schemas.microsoft.com/office/drawing/2014/main" id="{A717068A-B8A0-411A-A370-76CA1F49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5" name="Text Box 33">
            <a:extLst>
              <a:ext uri="{FF2B5EF4-FFF2-40B4-BE49-F238E27FC236}">
                <a16:creationId xmlns:a16="http://schemas.microsoft.com/office/drawing/2014/main" id="{07903720-C242-405C-A3D7-3C6F19F42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6" name="Text Box 34">
            <a:extLst>
              <a:ext uri="{FF2B5EF4-FFF2-40B4-BE49-F238E27FC236}">
                <a16:creationId xmlns:a16="http://schemas.microsoft.com/office/drawing/2014/main" id="{71E26399-EE07-4EF6-9C2D-A3E5994D6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7" name="Text Box 35">
            <a:extLst>
              <a:ext uri="{FF2B5EF4-FFF2-40B4-BE49-F238E27FC236}">
                <a16:creationId xmlns:a16="http://schemas.microsoft.com/office/drawing/2014/main" id="{D1DBE8FB-A47C-4AE0-A46B-920127D0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5146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8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8228" name="Rectangle 36">
            <a:extLst>
              <a:ext uri="{FF2B5EF4-FFF2-40B4-BE49-F238E27FC236}">
                <a16:creationId xmlns:a16="http://schemas.microsoft.com/office/drawing/2014/main" id="{0E109DE4-1841-4077-A2FF-C3145BEFB2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38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DC0A-F8F8-4F91-8165-122CCBAE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Singly Linked List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28650" y="2075446"/>
            <a:ext cx="7615698" cy="3418005"/>
            <a:chOff x="628650" y="2075446"/>
            <a:chExt cx="7615698" cy="3418005"/>
          </a:xfrm>
        </p:grpSpPr>
        <p:grpSp>
          <p:nvGrpSpPr>
            <p:cNvPr id="28" name="Group 4">
              <a:extLst>
                <a:ext uri="{FF2B5EF4-FFF2-40B4-BE49-F238E27FC236}">
                  <a16:creationId xmlns:a16="http://schemas.microsoft.com/office/drawing/2014/main" id="{206E6A32-6D16-4E4E-A23C-2A8746915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" y="2714093"/>
              <a:ext cx="7615698" cy="2285609"/>
              <a:chOff x="768" y="2190"/>
              <a:chExt cx="1728" cy="402"/>
            </a:xfrm>
            <a:solidFill>
              <a:schemeClr val="bg1"/>
            </a:soli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BAB8C1B-B729-4104-8455-D28341D6B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30" name="Rectangle 6">
                <a:extLst>
                  <a:ext uri="{FF2B5EF4-FFF2-40B4-BE49-F238E27FC236}">
                    <a16:creationId xmlns:a16="http://schemas.microsoft.com/office/drawing/2014/main" id="{99D68338-F0BD-4BBB-B643-4D258A3CA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448"/>
                <a:ext cx="216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35D98F85-4FEF-4BCA-B2DE-E817B937E8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55" y="2520"/>
                <a:ext cx="89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2" name="Rectangle 8">
                <a:extLst>
                  <a:ext uri="{FF2B5EF4-FFF2-40B4-BE49-F238E27FC236}">
                    <a16:creationId xmlns:a16="http://schemas.microsoft.com/office/drawing/2014/main" id="{D85D87F8-5C0A-43C7-9A98-15415886C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Rectangle 9">
                <a:extLst>
                  <a:ext uri="{FF2B5EF4-FFF2-40B4-BE49-F238E27FC236}">
                    <a16:creationId xmlns:a16="http://schemas.microsoft.com/office/drawing/2014/main" id="{BEDAB62C-E603-4554-9C2E-4B58C2F0F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448"/>
                <a:ext cx="216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4" name="Line 10">
                <a:extLst>
                  <a:ext uri="{FF2B5EF4-FFF2-40B4-BE49-F238E27FC236}">
                    <a16:creationId xmlns:a16="http://schemas.microsoft.com/office/drawing/2014/main" id="{04322904-9E6A-470E-8A50-D645ECF1D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3" y="2520"/>
                <a:ext cx="113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5" name="Rectangle 11">
                <a:extLst>
                  <a:ext uri="{FF2B5EF4-FFF2-40B4-BE49-F238E27FC236}">
                    <a16:creationId xmlns:a16="http://schemas.microsoft.com/office/drawing/2014/main" id="{3BA67579-6D60-4021-BF15-DBDDB8FE4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3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6" name="Rectangle 12">
                <a:extLst>
                  <a:ext uri="{FF2B5EF4-FFF2-40B4-BE49-F238E27FC236}">
                    <a16:creationId xmlns:a16="http://schemas.microsoft.com/office/drawing/2014/main" id="{B4216AB3-6A5D-4226-8196-15C64D6494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16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4A16BC70-9C31-4FBA-8FD9-8049413ED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1" y="2520"/>
                <a:ext cx="97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4">
                <a:extLst>
                  <a:ext uri="{FF2B5EF4-FFF2-40B4-BE49-F238E27FC236}">
                    <a16:creationId xmlns:a16="http://schemas.microsoft.com/office/drawing/2014/main" id="{C96AFAD9-56F5-4558-927E-958840ACE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8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lvl="0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4472C4">
                        <a:lumMod val="7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4</a:t>
                </a:r>
                <a:endParaRPr kumimoji="0" lang="en-US" alt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39" name="Rectangle 15">
                <a:extLst>
                  <a:ext uri="{FF2B5EF4-FFF2-40B4-BE49-F238E27FC236}">
                    <a16:creationId xmlns:a16="http://schemas.microsoft.com/office/drawing/2014/main" id="{87744CC0-9AF3-4E92-AA38-10A1EB34E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448"/>
                <a:ext cx="144" cy="144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altLang="en-US" sz="4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×</a:t>
                </a:r>
              </a:p>
            </p:txBody>
          </p:sp>
          <p:sp>
            <p:nvSpPr>
              <p:cNvPr id="49" name="Rectangle 25">
                <a:extLst>
                  <a:ext uri="{FF2B5EF4-FFF2-40B4-BE49-F238E27FC236}">
                    <a16:creationId xmlns:a16="http://schemas.microsoft.com/office/drawing/2014/main" id="{D1204F89-0D82-4E10-8F74-F3D6BE14A9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2190"/>
                <a:ext cx="360" cy="130"/>
              </a:xfrm>
              <a:prstGeom prst="rect">
                <a:avLst/>
              </a:prstGeom>
              <a:grp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2400" kern="0" dirty="0">
                    <a:solidFill>
                      <a:srgbClr val="993300"/>
                    </a:solidFill>
                  </a:rPr>
                  <a:t>1023</a:t>
                </a: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933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B97D6366-894D-44CF-B769-97133F0D7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" y="2320"/>
                <a:ext cx="6" cy="182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D9A93F71-7AAE-4776-888F-E71D38AAA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2" y="2502"/>
                <a:ext cx="72" cy="0"/>
              </a:xfrm>
              <a:prstGeom prst="line">
                <a:avLst/>
              </a:prstGeom>
              <a:grp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1A7D96-8125-4F6F-8F87-3129A31F2460}"/>
                </a:ext>
              </a:extLst>
            </p:cNvPr>
            <p:cNvSpPr txBox="1"/>
            <p:nvPr/>
          </p:nvSpPr>
          <p:spPr>
            <a:xfrm>
              <a:off x="1645138" y="5024313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1023</a:t>
              </a:r>
              <a:endParaRPr lang="en-IN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1FE981C-9EE9-48A2-A20D-D01B69857529}"/>
                </a:ext>
              </a:extLst>
            </p:cNvPr>
            <p:cNvSpPr txBox="1"/>
            <p:nvPr/>
          </p:nvSpPr>
          <p:spPr>
            <a:xfrm>
              <a:off x="3637653" y="5024312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631D4F2-9A7D-4874-BE3D-3037DDAF9E45}"/>
                </a:ext>
              </a:extLst>
            </p:cNvPr>
            <p:cNvSpPr txBox="1"/>
            <p:nvPr/>
          </p:nvSpPr>
          <p:spPr>
            <a:xfrm>
              <a:off x="1970598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2201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EE32E7E-CD85-4AB2-81ED-761F79908CC9}"/>
                </a:ext>
              </a:extLst>
            </p:cNvPr>
            <p:cNvSpPr txBox="1"/>
            <p:nvPr/>
          </p:nvSpPr>
          <p:spPr>
            <a:xfrm>
              <a:off x="3761611" y="4363971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D29C62C-C479-472F-9270-B1CCA3B73F4F}"/>
                </a:ext>
              </a:extLst>
            </p:cNvPr>
            <p:cNvSpPr txBox="1"/>
            <p:nvPr/>
          </p:nvSpPr>
          <p:spPr>
            <a:xfrm>
              <a:off x="7206391" y="503178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1BE039-193C-4A98-9600-DD3528BE1F95}"/>
                </a:ext>
              </a:extLst>
            </p:cNvPr>
            <p:cNvSpPr txBox="1"/>
            <p:nvPr/>
          </p:nvSpPr>
          <p:spPr>
            <a:xfrm>
              <a:off x="5746030" y="4359506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3213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797C4C-8C41-4B70-BC45-A4B8484701C6}"/>
                </a:ext>
              </a:extLst>
            </p:cNvPr>
            <p:cNvSpPr txBox="1"/>
            <p:nvPr/>
          </p:nvSpPr>
          <p:spPr>
            <a:xfrm>
              <a:off x="5388462" y="5028388"/>
              <a:ext cx="8066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1423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6D11BF-28E8-4D3F-B227-317C483A071D}"/>
                </a:ext>
              </a:extLst>
            </p:cNvPr>
            <p:cNvSpPr txBox="1"/>
            <p:nvPr/>
          </p:nvSpPr>
          <p:spPr>
            <a:xfrm>
              <a:off x="855618" y="2075446"/>
              <a:ext cx="11276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3200" dirty="0"/>
                <a:t>HEAD</a:t>
              </a:r>
              <a:endParaRPr lang="en-I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7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7F340D0-4DBD-4D75-A86E-4C75D43A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24FB1-541E-43B9-B74A-5FF2C56373F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82BD6C0D-9FA2-45C6-977A-FD2A5F3BB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Empty List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1587046-AF6B-4F00-A29D-05FF346E1A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2057400"/>
          </a:xfrm>
        </p:spPr>
        <p:txBody>
          <a:bodyPr/>
          <a:lstStyle/>
          <a:p>
            <a:pPr algn="just"/>
            <a:r>
              <a:rPr lang="en-US" altLang="en-US" dirty="0">
                <a:cs typeface="Times New Roman" panose="02020603050405020304" pitchFamily="18" charset="0"/>
              </a:rPr>
              <a:t>Empty Linked list is a single pointer having the value of NULL.</a:t>
            </a:r>
          </a:p>
          <a:p>
            <a:pPr algn="just"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lvl="1" algn="just">
              <a:buFontTx/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NULL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4014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12E14-6963-440E-B92B-68850378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EF92-AFD3-4E1C-A1D6-C71BEA6BA84A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D0CD31A2-FB1D-4F89-9986-6AB69EDEEE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Basic Linked List Operations</a:t>
            </a:r>
            <a:r>
              <a:rPr lang="en-US" altLang="en-US"/>
              <a:t> 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524152E2-AA8C-4579-8A3D-FFD3220E0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553200" cy="4114800"/>
          </a:xfrm>
        </p:spPr>
        <p:txBody>
          <a:bodyPr/>
          <a:lstStyle/>
          <a:p>
            <a:r>
              <a:rPr lang="en-US" altLang="en-US" sz="3200" dirty="0"/>
              <a:t>List Traversal </a:t>
            </a:r>
          </a:p>
          <a:p>
            <a:r>
              <a:rPr lang="en-US" altLang="en-US" sz="3200" dirty="0"/>
              <a:t>Searching a node</a:t>
            </a:r>
          </a:p>
          <a:p>
            <a:r>
              <a:rPr lang="en-US" altLang="en-US" sz="3200" dirty="0"/>
              <a:t>Insert a node</a:t>
            </a:r>
          </a:p>
          <a:p>
            <a:r>
              <a:rPr lang="en-US" altLang="en-US" sz="3200" dirty="0"/>
              <a:t>Delete a node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6467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874F04F-80BE-4222-9C65-A2B9D80C9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A45C3-AACF-4628-94CA-B2B106DDE9F1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0E294AE6-3CA5-46A8-B308-C6C757B2C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 a linked list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99071D09-B89C-4B7D-975B-5AF155407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524000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4" name="Line 6">
            <a:extLst>
              <a:ext uri="{FF2B5EF4-FFF2-40B4-BE49-F238E27FC236}">
                <a16:creationId xmlns:a16="http://schemas.microsoft.com/office/drawing/2014/main" id="{CBBEE947-D30B-4FE1-82EE-078F86F50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2113" y="1536700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8" name="Rectangle 10">
            <a:extLst>
              <a:ext uri="{FF2B5EF4-FFF2-40B4-BE49-F238E27FC236}">
                <a16:creationId xmlns:a16="http://schemas.microsoft.com/office/drawing/2014/main" id="{25458E0D-6293-41CA-AC2E-3E3CE5B6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0" y="1524000"/>
            <a:ext cx="1398588" cy="7477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299" name="Line 11">
            <a:extLst>
              <a:ext uri="{FF2B5EF4-FFF2-40B4-BE49-F238E27FC236}">
                <a16:creationId xmlns:a16="http://schemas.microsoft.com/office/drawing/2014/main" id="{AA0105F4-3063-4831-8298-8A169BC2B4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0213" y="1536700"/>
            <a:ext cx="1587" cy="747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Text Box 15">
            <a:extLst>
              <a:ext uri="{FF2B5EF4-FFF2-40B4-BE49-F238E27FC236}">
                <a16:creationId xmlns:a16="http://schemas.microsoft.com/office/drawing/2014/main" id="{71B890A6-7274-492F-BBC2-06727CD22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025" y="1624013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2305" name="Text Box 17">
            <a:extLst>
              <a:ext uri="{FF2B5EF4-FFF2-40B4-BE49-F238E27FC236}">
                <a16:creationId xmlns:a16="http://schemas.microsoft.com/office/drawing/2014/main" id="{DC52AA24-5E3C-4DF4-A4AD-F3E850FEA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6510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2337" name="Line 49">
            <a:extLst>
              <a:ext uri="{FF2B5EF4-FFF2-40B4-BE49-F238E27FC236}">
                <a16:creationId xmlns:a16="http://schemas.microsoft.com/office/drawing/2014/main" id="{56395C8C-DCF6-46F6-9C8E-469DF3E2F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8415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8" name="Line 50">
            <a:extLst>
              <a:ext uri="{FF2B5EF4-FFF2-40B4-BE49-F238E27FC236}">
                <a16:creationId xmlns:a16="http://schemas.microsoft.com/office/drawing/2014/main" id="{505271B3-216F-4EF0-99E3-9560E869AD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18415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39" name="Text Box 51">
            <a:extLst>
              <a:ext uri="{FF2B5EF4-FFF2-40B4-BE49-F238E27FC236}">
                <a16:creationId xmlns:a16="http://schemas.microsoft.com/office/drawing/2014/main" id="{A277548C-5C3F-4E48-ADDE-498D43672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2340" name="Text Box 52">
            <a:extLst>
              <a:ext uri="{FF2B5EF4-FFF2-40B4-BE49-F238E27FC236}">
                <a16:creationId xmlns:a16="http://schemas.microsoft.com/office/drawing/2014/main" id="{A3DD2D59-6017-4495-9E34-B86737BAA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1752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/>
              <a:t>…</a:t>
            </a:r>
          </a:p>
        </p:txBody>
      </p:sp>
      <p:sp>
        <p:nvSpPr>
          <p:cNvPr id="12342" name="Rectangle 54">
            <a:extLst>
              <a:ext uri="{FF2B5EF4-FFF2-40B4-BE49-F238E27FC236}">
                <a16:creationId xmlns:a16="http://schemas.microsoft.com/office/drawing/2014/main" id="{5A3AFD8E-F4C6-4903-9AD3-6D7A49D05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975" y="3024188"/>
            <a:ext cx="1398588" cy="74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12343" name="Line 55">
            <a:extLst>
              <a:ext uri="{FF2B5EF4-FFF2-40B4-BE49-F238E27FC236}">
                <a16:creationId xmlns:a16="http://schemas.microsoft.com/office/drawing/2014/main" id="{4DA9A08D-8A90-42A6-BB51-119C25BDA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8688" y="3036888"/>
            <a:ext cx="0" cy="74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4" name="Text Box 56">
            <a:extLst>
              <a:ext uri="{FF2B5EF4-FFF2-40B4-BE49-F238E27FC236}">
                <a16:creationId xmlns:a16="http://schemas.microsoft.com/office/drawing/2014/main" id="{A90F3BF4-9C43-4DFD-A8C6-3D7D0B4EE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124200"/>
            <a:ext cx="700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0" hangingPunct="0"/>
            <a:r>
              <a:rPr lang="en-US" altLang="en-US"/>
              <a:t>x</a:t>
            </a:r>
          </a:p>
        </p:txBody>
      </p:sp>
      <p:sp>
        <p:nvSpPr>
          <p:cNvPr id="12345" name="Line 57">
            <a:extLst>
              <a:ext uri="{FF2B5EF4-FFF2-40B4-BE49-F238E27FC236}">
                <a16:creationId xmlns:a16="http://schemas.microsoft.com/office/drawing/2014/main" id="{E05F9296-A8DA-4D6E-859A-6A4609206E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2286000"/>
            <a:ext cx="457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6" name="Line 58">
            <a:extLst>
              <a:ext uri="{FF2B5EF4-FFF2-40B4-BE49-F238E27FC236}">
                <a16:creationId xmlns:a16="http://schemas.microsoft.com/office/drawing/2014/main" id="{A9472393-A27E-406B-ABF5-120F371895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581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47" name="Text Box 59">
            <a:extLst>
              <a:ext uri="{FF2B5EF4-FFF2-40B4-BE49-F238E27FC236}">
                <a16:creationId xmlns:a16="http://schemas.microsoft.com/office/drawing/2014/main" id="{A42091F5-E2D3-40EE-81A5-85B4A8028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8956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current</a:t>
            </a:r>
          </a:p>
        </p:txBody>
      </p:sp>
      <p:sp>
        <p:nvSpPr>
          <p:cNvPr id="12348" name="Text Box 60">
            <a:extLst>
              <a:ext uri="{FF2B5EF4-FFF2-40B4-BE49-F238E27FC236}">
                <a16:creationId xmlns:a16="http://schemas.microsoft.com/office/drawing/2014/main" id="{2D0E5BAC-3C4C-4F7A-9FE0-0DBFFA42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352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 err="1"/>
              <a:t>tmp</a:t>
            </a:r>
            <a:endParaRPr lang="en-US" altLang="en-US" dirty="0"/>
          </a:p>
        </p:txBody>
      </p:sp>
      <p:sp>
        <p:nvSpPr>
          <p:cNvPr id="12349" name="Line 61">
            <a:extLst>
              <a:ext uri="{FF2B5EF4-FFF2-40B4-BE49-F238E27FC236}">
                <a16:creationId xmlns:a16="http://schemas.microsoft.com/office/drawing/2014/main" id="{6D89DC1D-B16B-4920-97BF-539415BB466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1905000"/>
            <a:ext cx="60960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51" name="Text Box 63">
            <a:extLst>
              <a:ext uri="{FF2B5EF4-FFF2-40B4-BE49-F238E27FC236}">
                <a16:creationId xmlns:a16="http://schemas.microsoft.com/office/drawing/2014/main" id="{3673825C-56D0-499F-990B-411D923DC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167187"/>
            <a:ext cx="8153400" cy="108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1. </a:t>
            </a:r>
            <a:r>
              <a:rPr lang="en-US" altLang="en-US" dirty="0" err="1">
                <a:latin typeface="Courier New" panose="02070309020205020404" pitchFamily="49" charset="0"/>
              </a:rPr>
              <a:t>tmp</a:t>
            </a:r>
            <a:r>
              <a:rPr lang="en-US" altLang="en-US" dirty="0">
                <a:latin typeface="Courier New" panose="02070309020205020404" pitchFamily="49" charset="0"/>
              </a:rPr>
              <a:t> = new Node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2. </a:t>
            </a:r>
            <a:r>
              <a:rPr lang="en-US" altLang="en-US" dirty="0" err="1">
                <a:latin typeface="Courier New" panose="02070309020205020404" pitchFamily="49" charset="0"/>
              </a:rPr>
              <a:t>tmp.data</a:t>
            </a:r>
            <a:r>
              <a:rPr lang="en-US" altLang="en-US" dirty="0">
                <a:latin typeface="Courier New" panose="02070309020205020404" pitchFamily="49" charset="0"/>
              </a:rPr>
              <a:t> = x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3. </a:t>
            </a:r>
            <a:r>
              <a:rPr lang="en-US" altLang="en-US" dirty="0" err="1">
                <a:latin typeface="Courier New" panose="02070309020205020404" pitchFamily="49" charset="0"/>
              </a:rPr>
              <a:t>tmp.next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current.next</a:t>
            </a: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</a:rPr>
              <a:t>4. </a:t>
            </a:r>
            <a:r>
              <a:rPr lang="en-US" altLang="en-US" dirty="0" err="1">
                <a:latin typeface="Courier New" panose="02070309020205020404" pitchFamily="49" charset="0"/>
              </a:rPr>
              <a:t>current.next</a:t>
            </a:r>
            <a:r>
              <a:rPr lang="en-US" altLang="en-US" dirty="0">
                <a:latin typeface="Courier New" panose="02070309020205020404" pitchFamily="49" charset="0"/>
              </a:rPr>
              <a:t> = </a:t>
            </a:r>
            <a:r>
              <a:rPr lang="en-US" altLang="en-US" dirty="0" err="1">
                <a:latin typeface="Courier New" panose="02070309020205020404" pitchFamily="49" charset="0"/>
              </a:rPr>
              <a:t>tmp</a:t>
            </a:r>
            <a:r>
              <a:rPr lang="en-US" altLang="en-US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11451-48B2-4A36-9A4A-B619567A5AB8}"/>
              </a:ext>
            </a:extLst>
          </p:cNvPr>
          <p:cNvSpPr txBox="1"/>
          <p:nvPr/>
        </p:nvSpPr>
        <p:spPr>
          <a:xfrm>
            <a:off x="3303837" y="3050569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2BE287-477B-4686-B9D2-B7F830E6DBEC}"/>
              </a:ext>
            </a:extLst>
          </p:cNvPr>
          <p:cNvSpPr txBox="1"/>
          <p:nvPr/>
        </p:nvSpPr>
        <p:spPr>
          <a:xfrm>
            <a:off x="4169274" y="2676187"/>
            <a:ext cx="3385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CB056B-4CC3-428A-85BC-EE1A292E1C28}"/>
              </a:ext>
            </a:extLst>
          </p:cNvPr>
          <p:cNvSpPr txBox="1"/>
          <p:nvPr/>
        </p:nvSpPr>
        <p:spPr>
          <a:xfrm>
            <a:off x="3625180" y="2076001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3</a:t>
            </a:r>
          </a:p>
        </p:txBody>
      </p:sp>
      <p:sp>
        <p:nvSpPr>
          <p:cNvPr id="31" name="Line 61">
            <a:extLst>
              <a:ext uri="{FF2B5EF4-FFF2-40B4-BE49-F238E27FC236}">
                <a16:creationId xmlns:a16="http://schemas.microsoft.com/office/drawing/2014/main" id="{6D89DC1D-B16B-4920-97BF-539415BB4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4131" y="2185987"/>
            <a:ext cx="848519" cy="12541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CB056B-4CC3-428A-85BC-EE1A292E1C28}"/>
              </a:ext>
            </a:extLst>
          </p:cNvPr>
          <p:cNvSpPr txBox="1"/>
          <p:nvPr/>
        </p:nvSpPr>
        <p:spPr>
          <a:xfrm>
            <a:off x="5302526" y="2374940"/>
            <a:ext cx="3016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027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8" grpId="0" animBg="1"/>
      <p:bldP spid="30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918</TotalTime>
  <Words>1810</Words>
  <Application>Microsoft Office PowerPoint</Application>
  <PresentationFormat>On-screen Show (4:3)</PresentationFormat>
  <Paragraphs>326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Times New Roman</vt:lpstr>
      <vt:lpstr>Office Theme</vt:lpstr>
      <vt:lpstr>Linked Lists</vt:lpstr>
      <vt:lpstr>Linked List Basics</vt:lpstr>
      <vt:lpstr>Disadvantages of Arrays</vt:lpstr>
      <vt:lpstr>Linked lists</vt:lpstr>
      <vt:lpstr>Singly Linked Lists</vt:lpstr>
      <vt:lpstr>Singly Linked List</vt:lpstr>
      <vt:lpstr>Empty List</vt:lpstr>
      <vt:lpstr>Basic Linked List Operations </vt:lpstr>
      <vt:lpstr>Insertion in a linked list</vt:lpstr>
      <vt:lpstr>Deletion from a linked list</vt:lpstr>
      <vt:lpstr>Singly Linked List</vt:lpstr>
      <vt:lpstr>Operations in Singly Linked List</vt:lpstr>
      <vt:lpstr>Traversing/printing a linked list</vt:lpstr>
      <vt:lpstr>Inserting a new node in the beginning of the linked list</vt:lpstr>
      <vt:lpstr>Singly Linked List  - Insert at end</vt:lpstr>
      <vt:lpstr>Inserting a new node in the end of linked list</vt:lpstr>
      <vt:lpstr>Inserting a new node after a node that has value NUM</vt:lpstr>
      <vt:lpstr>Deleting the first node from the linked list</vt:lpstr>
      <vt:lpstr>Deleting the last node of the linked list</vt:lpstr>
      <vt:lpstr>Deleting a given node value from the linked list</vt:lpstr>
      <vt:lpstr>Print n elements of the singly linked list.</vt:lpstr>
      <vt:lpstr>Doubly Linked List</vt:lpstr>
      <vt:lpstr>Doubly Linked Lists</vt:lpstr>
      <vt:lpstr>PowerPoint Presentation</vt:lpstr>
      <vt:lpstr>PowerPoint Presentation</vt:lpstr>
      <vt:lpstr>PowerPoint Presentation</vt:lpstr>
      <vt:lpstr>Inserting a new node at the front of Doubly linked list</vt:lpstr>
      <vt:lpstr>Inserting a new node at the end of Doubly linked list</vt:lpstr>
      <vt:lpstr>PowerPoint Presentation</vt:lpstr>
      <vt:lpstr>PowerPoint Presentation</vt:lpstr>
      <vt:lpstr>PowerPoint Presentation</vt:lpstr>
      <vt:lpstr>PowerPoint Presentation</vt:lpstr>
      <vt:lpstr>Deletion</vt:lpstr>
      <vt:lpstr>Delete a given node in a doubly linked list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 Nitesh</dc:creator>
  <cp:lastModifiedBy>Shweta R Malwe</cp:lastModifiedBy>
  <cp:revision>26</cp:revision>
  <dcterms:created xsi:type="dcterms:W3CDTF">2020-04-13T17:21:42Z</dcterms:created>
  <dcterms:modified xsi:type="dcterms:W3CDTF">2023-03-20T05:50:55Z</dcterms:modified>
</cp:coreProperties>
</file>