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42" d="100"/>
          <a:sy n="142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1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2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9075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3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04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57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C9AC359-FD26-4B62-B045-3D5B7AFFA06A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8B6A2C-6CF1-4D8D-92BA-CCA3500EF84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113DEA8-1F87-86D8-577B-7BE6E7517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35" y="723480"/>
            <a:ext cx="5079365" cy="507936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F7F42CA-7825-F0B6-A3A9-B89CDD719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en-US" dirty="0"/>
              <a:t>Football Stats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C5BCE84-0FDB-D5E3-9E32-254A5CEC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מציג: יועד רביטל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AC36BF-99ED-32D8-0680-4F1DD1BC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044600"/>
            <a:ext cx="10318418" cy="4394988"/>
          </a:xfrm>
        </p:spPr>
        <p:txBody>
          <a:bodyPr/>
          <a:lstStyle/>
          <a:p>
            <a:r>
              <a:rPr lang="he-IL" sz="6600" dirty="0"/>
              <a:t>אתר סטטיסטיקות דינאמיות לשחקני כדורגל בעולם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992660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B67F1C-F4AF-ED71-4AF0-18D36F71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שוני וייחודיות משאר השוק הקיים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4E6E32-46DC-90A1-F6AD-857786418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סטטיסטיקות מוצגות בטקסט צבעוני, מעוצב ונעים לעין.</a:t>
            </a:r>
          </a:p>
          <a:p>
            <a:pPr algn="r" rtl="1"/>
            <a:r>
              <a:rPr lang="he-IL" dirty="0"/>
              <a:t> חיפוש קל, בלי סיבוכים והגבלות.</a:t>
            </a:r>
          </a:p>
          <a:p>
            <a:pPr algn="r" rtl="1"/>
            <a:r>
              <a:rPr lang="he-IL" dirty="0"/>
              <a:t>אפשרות לבחירת ליגה (מצמצם טעויות בחיפוש משחקנים בעלי אותו השם).</a:t>
            </a:r>
          </a:p>
          <a:p>
            <a:pPr algn="r" rtl="1"/>
            <a:r>
              <a:rPr lang="he-IL" dirty="0"/>
              <a:t>תומכת בליגות נמוכות ברחבי העולם ובארץ.</a:t>
            </a:r>
          </a:p>
        </p:txBody>
      </p:sp>
      <p:pic>
        <p:nvPicPr>
          <p:cNvPr id="1026" name="Picture 2" descr="מנהלת הליגות לכדורגל- IPFL">
            <a:extLst>
              <a:ext uri="{FF2B5EF4-FFF2-40B4-BE49-F238E27FC236}">
                <a16:creationId xmlns:a16="http://schemas.microsoft.com/office/drawing/2014/main" id="{1866ED73-B5F2-955C-1431-EB776CCF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67" y="40315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מנהלת הליגות לכדורגל- IPFL‎">
            <a:extLst>
              <a:ext uri="{FF2B5EF4-FFF2-40B4-BE49-F238E27FC236}">
                <a16:creationId xmlns:a16="http://schemas.microsoft.com/office/drawing/2014/main" id="{D5B2410A-DC99-C418-4CE4-A404E7579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85" y="40315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ליגה א' - צפון | Facebook">
            <a:extLst>
              <a:ext uri="{FF2B5EF4-FFF2-40B4-BE49-F238E27FC236}">
                <a16:creationId xmlns:a16="http://schemas.microsoft.com/office/drawing/2014/main" id="{11659E7A-F42C-3E87-142B-D540968C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59" y="3964921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18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מציין מיקום של תמונה 9">
            <a:extLst>
              <a:ext uri="{FF2B5EF4-FFF2-40B4-BE49-F238E27FC236}">
                <a16:creationId xmlns:a16="http://schemas.microsoft.com/office/drawing/2014/main" id="{12E9F3E1-7D41-902C-9FCD-7644022F9A2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5045" b="15045"/>
          <a:stretch/>
        </p:blipFill>
        <p:spPr>
          <a:xfrm>
            <a:off x="75035" y="1"/>
            <a:ext cx="7355585" cy="6857999"/>
          </a:xfrm>
        </p:spPr>
      </p:pic>
      <p:sp>
        <p:nvSpPr>
          <p:cNvPr id="3" name="כותרת 2">
            <a:extLst>
              <a:ext uri="{FF2B5EF4-FFF2-40B4-BE49-F238E27FC236}">
                <a16:creationId xmlns:a16="http://schemas.microsoft.com/office/drawing/2014/main" id="{E3203866-D8BC-46DC-5586-0232BC8D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תרגום קובץ מידע כזה: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D21C3A0-E370-E1C9-0328-EBEEEEC1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0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>
            <a:extLst>
              <a:ext uri="{FF2B5EF4-FFF2-40B4-BE49-F238E27FC236}">
                <a16:creationId xmlns:a16="http://schemas.microsoft.com/office/drawing/2014/main" id="{E3203866-D8BC-46DC-5586-0232BC8D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למידע כזה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D21C3A0-E370-E1C9-0328-EBEEEEC1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מציין מיקום של תמונה 4">
            <a:extLst>
              <a:ext uri="{FF2B5EF4-FFF2-40B4-BE49-F238E27FC236}">
                <a16:creationId xmlns:a16="http://schemas.microsoft.com/office/drawing/2014/main" id="{D5FF928B-4AA4-8D75-C927-E7D60225F876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B01F54B6-E6FB-4ECA-5DBB-3F1791A5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" y="1505636"/>
            <a:ext cx="7484408" cy="51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6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18</TotalTime>
  <Words>60</Words>
  <Application>Microsoft Office PowerPoint</Application>
  <PresentationFormat>מסך רחב</PresentationFormat>
  <Paragraphs>10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תג</vt:lpstr>
      <vt:lpstr>Football Stats</vt:lpstr>
      <vt:lpstr>אתר סטטיסטיקות דינאמיות לשחקני כדורגל בעולם</vt:lpstr>
      <vt:lpstr>שוני וייחודיות משאר השוק הקיים</vt:lpstr>
      <vt:lpstr>תרגום קובץ מידע כזה:</vt:lpstr>
      <vt:lpstr>למידע כזה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Stats</dc:title>
  <dc:creator>יועד רביטל</dc:creator>
  <cp:lastModifiedBy>יועד רביטל</cp:lastModifiedBy>
  <cp:revision>1</cp:revision>
  <dcterms:created xsi:type="dcterms:W3CDTF">2024-04-03T19:10:00Z</dcterms:created>
  <dcterms:modified xsi:type="dcterms:W3CDTF">2024-04-03T19:28:21Z</dcterms:modified>
</cp:coreProperties>
</file>