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6" r:id="rId5"/>
    <p:sldId id="264" r:id="rId6"/>
    <p:sldId id="277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2" d="100"/>
          <a:sy n="52" d="100"/>
        </p:scale>
        <p:origin x="1618" y="7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AB832-CCC6-4AAD-94C4-DDB1FC5F6180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2B9F3-D775-4106-82BA-0F7E62854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292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2B9F3-D775-4106-82BA-0F7E6285487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779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 smtClean="0"/>
              <a:t>Rocca</a:t>
            </a:r>
            <a:r>
              <a:rPr lang="en-US" dirty="0" smtClean="0"/>
              <a:t> S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A Symmetric Key Block Cipher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9086" y="6139542"/>
            <a:ext cx="4484914" cy="714829"/>
          </a:xfrm>
        </p:spPr>
        <p:txBody>
          <a:bodyPr/>
          <a:lstStyle/>
          <a:p>
            <a:pPr lvl="1" algn="r"/>
            <a:r>
              <a:rPr lang="en-US" dirty="0" smtClean="0"/>
              <a:t>~Rohan </a:t>
            </a:r>
            <a:r>
              <a:rPr lang="en-US" dirty="0" err="1" smtClean="0"/>
              <a:t>Sudhir</a:t>
            </a:r>
            <a:r>
              <a:rPr lang="en-US" dirty="0" smtClean="0"/>
              <a:t> Basugade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 - Overview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20131"/>
            <a:ext cx="82296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 - Details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3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AD - Overview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643908"/>
            <a:ext cx="9144000" cy="292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3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AD - Details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00" y="1103086"/>
            <a:ext cx="7975600" cy="575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1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 - Overview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2639917"/>
            <a:ext cx="9303657" cy="294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0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 - Details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6486" y="1084152"/>
            <a:ext cx="6570885" cy="577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7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Finalize - Overview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2489380"/>
            <a:ext cx="9144001" cy="322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9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5152"/>
            <a:ext cx="8229600" cy="1143000"/>
          </a:xfrm>
        </p:spPr>
        <p:txBody>
          <a:bodyPr/>
          <a:lstStyle/>
          <a:p>
            <a:r>
              <a:rPr lang="en-US" dirty="0" smtClean="0"/>
              <a:t>Finalize - Details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8302" y="1005114"/>
            <a:ext cx="5047395" cy="601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6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Cipher text that’s generated is truncated to the same length as the original message.</a:t>
            </a:r>
          </a:p>
          <a:p>
            <a:r>
              <a:rPr lang="en-US" dirty="0" smtClean="0"/>
              <a:t>The Tag generated is a 256-bit value used for Authentication or Integrity?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Rocca</a:t>
            </a:r>
            <a:r>
              <a:rPr lang="en-US" dirty="0" smtClean="0"/>
              <a:t> </a:t>
            </a:r>
            <a:r>
              <a:rPr dirty="0" smtClean="0"/>
              <a:t>S </a:t>
            </a:r>
            <a:r>
              <a:rPr dirty="0"/>
              <a:t>is a cryptographic algorithm focused on </a:t>
            </a:r>
            <a:r>
              <a:rPr dirty="0" smtClean="0"/>
              <a:t>efficiency</a:t>
            </a:r>
            <a:r>
              <a:rPr lang="en-US" dirty="0" smtClean="0"/>
              <a:t> with many opportunities for parallelization</a:t>
            </a:r>
            <a:r>
              <a:rPr dirty="0" smtClean="0"/>
              <a:t>.</a:t>
            </a:r>
            <a:endParaRPr dirty="0"/>
          </a:p>
          <a:p>
            <a:r>
              <a:rPr dirty="0" smtClean="0"/>
              <a:t>It </a:t>
            </a:r>
            <a:r>
              <a:rPr dirty="0"/>
              <a:t>uses a state-based </a:t>
            </a:r>
            <a:r>
              <a:rPr dirty="0" smtClean="0"/>
              <a:t>approach</a:t>
            </a:r>
            <a:r>
              <a:rPr lang="en-US" dirty="0" smtClean="0"/>
              <a:t> and ciphers in 256-bit blocks of data</a:t>
            </a:r>
            <a:r>
              <a:rPr dirty="0" smtClean="0"/>
              <a:t>.</a:t>
            </a:r>
            <a:endParaRPr dirty="0"/>
          </a:p>
          <a:p>
            <a:r>
              <a:rPr dirty="0" smtClean="0"/>
              <a:t>Focus </a:t>
            </a:r>
            <a:r>
              <a:rPr dirty="0"/>
              <a:t>on secure, high-speed data encryption.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Algorithm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ROCCA_STATE</a:t>
            </a:r>
            <a:r>
              <a:rPr lang="en-US" dirty="0" smtClean="0"/>
              <a:t> is composed of 7 elements of 128-bits each</a:t>
            </a:r>
            <a:r>
              <a:rPr dirty="0" smtClean="0"/>
              <a:t>.</a:t>
            </a:r>
            <a:endParaRPr dirty="0"/>
          </a:p>
          <a:p>
            <a:r>
              <a:rPr lang="en-US" dirty="0" smtClean="0"/>
              <a:t>The state gets initialized based on the input key and some predefined variables</a:t>
            </a:r>
            <a:r>
              <a:rPr dirty="0" smtClean="0"/>
              <a:t>.</a:t>
            </a:r>
            <a:endParaRPr lang="en-US" dirty="0" smtClean="0"/>
          </a:p>
          <a:p>
            <a:r>
              <a:rPr lang="en-US" dirty="0" smtClean="0"/>
              <a:t>Z0 and Z1 are 128bit values used in the  initialization of State.</a:t>
            </a:r>
          </a:p>
          <a:p>
            <a:r>
              <a:rPr lang="en-US" dirty="0" smtClean="0"/>
              <a:t>SubBytes Array is the same array that’s used in substitution phase of AES.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Algorithm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Key is 256bit for maximum security. Its divided into K0(left) and K1(right) each 128bits for use in algorithm.</a:t>
            </a:r>
          </a:p>
          <a:p>
            <a:r>
              <a:rPr lang="en-US" dirty="0" smtClean="0"/>
              <a:t>Nonce is an initializing vector. Varies from 96bits to 128bits. </a:t>
            </a:r>
          </a:p>
          <a:p>
            <a:r>
              <a:rPr lang="en-US" dirty="0" smtClean="0"/>
              <a:t>Associated Data (2^61 bytes </a:t>
            </a:r>
            <a:r>
              <a:rPr lang="en-US" dirty="0" err="1" smtClean="0"/>
              <a:t>max_size</a:t>
            </a:r>
            <a:r>
              <a:rPr lang="en-US" dirty="0" smtClean="0"/>
              <a:t>) is used also used to update State and is sent without encryption.</a:t>
            </a:r>
          </a:p>
          <a:p>
            <a:r>
              <a:rPr lang="en-US" dirty="0" smtClean="0"/>
              <a:t>Plaintext (2^125 bytes </a:t>
            </a:r>
            <a:r>
              <a:rPr lang="en-US" dirty="0" err="1" smtClean="0"/>
              <a:t>max_size</a:t>
            </a:r>
            <a:r>
              <a:rPr lang="en-US" dirty="0" smtClean="0"/>
              <a:t>) is the text to be ciphered.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129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Rocca S - Overview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600200"/>
            <a:ext cx="9143999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5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 Explanation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069772"/>
            <a:ext cx="9144000" cy="37882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6399" y="1905391"/>
            <a:ext cx="8389258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PAD(M) pads M to have a length divisible by 256 by adding 0s to the right.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PADN(N) pads N to have length divisible by 128 by adding 0s to the right.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181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Rocca S – Steps Involved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9"/>
            <a:ext cx="9144000" cy="544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8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46629"/>
            <a:ext cx="9144000" cy="571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RoundFunction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73862"/>
            <a:ext cx="9144000" cy="478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0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270</Words>
  <Application>Microsoft Office PowerPoint</Application>
  <PresentationFormat>On-screen Show (4:3)</PresentationFormat>
  <Paragraphs>35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Rocca S A Symmetric Key Block Cipher </vt:lpstr>
      <vt:lpstr>Introduction</vt:lpstr>
      <vt:lpstr>Algorithm Structure</vt:lpstr>
      <vt:lpstr>Algorithm Structure</vt:lpstr>
      <vt:lpstr>Rocca S - Overview</vt:lpstr>
      <vt:lpstr>Padding Explanation</vt:lpstr>
      <vt:lpstr>Rocca S – Steps Involved</vt:lpstr>
      <vt:lpstr>Initialization</vt:lpstr>
      <vt:lpstr>RoundFunction</vt:lpstr>
      <vt:lpstr>AES - Overview</vt:lpstr>
      <vt:lpstr>AES - Details</vt:lpstr>
      <vt:lpstr>Process AD - Overview</vt:lpstr>
      <vt:lpstr>Process AD - Details</vt:lpstr>
      <vt:lpstr>Encrypt - Overview</vt:lpstr>
      <vt:lpstr>Encrypt - Details</vt:lpstr>
      <vt:lpstr>Finalize - Overview</vt:lpstr>
      <vt:lpstr>Finalize - Details</vt:lpstr>
      <vt:lpstr>Outputs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Rocca_S Encryption Algorithm: Implementation Focus</dc:title>
  <dc:subject/>
  <dc:creator>Rohan Basugade</dc:creator>
  <cp:keywords/>
  <dc:description>generated using python-pptx</dc:description>
  <cp:lastModifiedBy>Raj</cp:lastModifiedBy>
  <cp:revision>12</cp:revision>
  <dcterms:created xsi:type="dcterms:W3CDTF">2013-01-27T09:14:16Z</dcterms:created>
  <dcterms:modified xsi:type="dcterms:W3CDTF">2024-09-15T19:35:11Z</dcterms:modified>
  <cp:category/>
</cp:coreProperties>
</file>