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3d37877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3d37877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e3cfa015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e3cfa015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e3cfa015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e3cfa015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e3d37877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e3d37877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e3d3787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e3d37877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ensorflow.org/api_docs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tensorflow.org/tutorials/customization/custom_training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-TTziY7EmUA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hyperlink" Target="https://keras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www.tensorflow.org/" TargetMode="External"/><Relationship Id="rId4" Type="http://schemas.openxmlformats.org/officeDocument/2006/relationships/image" Target="../media/image12.png"/><Relationship Id="rId9" Type="http://schemas.openxmlformats.org/officeDocument/2006/relationships/hyperlink" Target="https://www.deeplearningbook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12750" y="374500"/>
            <a:ext cx="67185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Questions from Students</a:t>
            </a:r>
            <a:endParaRPr sz="3000" b="1"/>
          </a:p>
        </p:txBody>
      </p:sp>
      <p:sp>
        <p:nvSpPr>
          <p:cNvPr id="55" name="Google Shape;55;p13"/>
          <p:cNvSpPr txBox="1"/>
          <p:nvPr/>
        </p:nvSpPr>
        <p:spPr>
          <a:xfrm>
            <a:off x="464250" y="635000"/>
            <a:ext cx="8330400" cy="16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>
                <a:solidFill>
                  <a:schemeClr val="dk1"/>
                </a:solidFill>
              </a:rPr>
              <a:t>Other than using TensorFlow, Keras, Colaboratory what other software can we use to create the Pokemon classifier?</a:t>
            </a:r>
            <a:br>
              <a:rPr lang="en" sz="2400"/>
            </a:b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575" y="5143400"/>
            <a:ext cx="3267049" cy="10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7275" y="2704938"/>
            <a:ext cx="7746950" cy="21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016000" y="2282825"/>
            <a:ext cx="74295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Tensorflow in other languages:</a:t>
            </a:r>
            <a:endParaRPr sz="1800" b="1"/>
          </a:p>
        </p:txBody>
      </p:sp>
      <p:sp>
        <p:nvSpPr>
          <p:cNvPr id="59" name="Google Shape;59;p13"/>
          <p:cNvSpPr txBox="1"/>
          <p:nvPr/>
        </p:nvSpPr>
        <p:spPr>
          <a:xfrm>
            <a:off x="1190575" y="4790625"/>
            <a:ext cx="40641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Another deep learning library:</a:t>
            </a:r>
            <a:endParaRPr sz="1800" b="1"/>
          </a:p>
        </p:txBody>
      </p:sp>
      <p:sp>
        <p:nvSpPr>
          <p:cNvPr id="60" name="Google Shape;60;p13"/>
          <p:cNvSpPr txBox="1"/>
          <p:nvPr/>
        </p:nvSpPr>
        <p:spPr>
          <a:xfrm>
            <a:off x="3111500" y="3492500"/>
            <a:ext cx="53340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https://www.tensorflow.org/api_docs</a:t>
            </a:r>
            <a:endParaRPr sz="18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71113" y="4561539"/>
            <a:ext cx="3604525" cy="9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4511675" y="4173875"/>
            <a:ext cx="42291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Another platform for writing Python:</a:t>
            </a:r>
            <a:endParaRPr sz="1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1212750" y="374500"/>
            <a:ext cx="67185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Questions from Students</a:t>
            </a:r>
            <a:endParaRPr sz="3000" b="1"/>
          </a:p>
        </p:txBody>
      </p:sp>
      <p:sp>
        <p:nvSpPr>
          <p:cNvPr id="79" name="Google Shape;79;p15"/>
          <p:cNvSpPr txBox="1"/>
          <p:nvPr/>
        </p:nvSpPr>
        <p:spPr>
          <a:xfrm>
            <a:off x="515700" y="587000"/>
            <a:ext cx="8112600" cy="1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>
                <a:solidFill>
                  <a:schemeClr val="dk1"/>
                </a:solidFill>
              </a:rPr>
              <a:t>I would like to know more about backward propagation.  From my understanding, backward propagation is for minimizing the lost function. However, how does it work?</a:t>
            </a:r>
            <a:br>
              <a:rPr lang="en" sz="2400"/>
            </a:b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600" y="3194900"/>
            <a:ext cx="4184464" cy="27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248200" y="2707100"/>
            <a:ext cx="35907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(Stochastic) Gradient Descent</a:t>
            </a:r>
            <a:endParaRPr sz="1800" b="1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3029" y="2855750"/>
            <a:ext cx="5070671" cy="30396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5163100" y="2298675"/>
            <a:ext cx="35907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Backward propagation</a:t>
            </a:r>
            <a:endParaRPr sz="1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1212750" y="374500"/>
            <a:ext cx="67185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Questions from Students</a:t>
            </a:r>
            <a:endParaRPr sz="3000" b="1"/>
          </a:p>
        </p:txBody>
      </p:sp>
      <p:sp>
        <p:nvSpPr>
          <p:cNvPr id="68" name="Google Shape;68;p14"/>
          <p:cNvSpPr txBox="1"/>
          <p:nvPr/>
        </p:nvSpPr>
        <p:spPr>
          <a:xfrm>
            <a:off x="515700" y="587000"/>
            <a:ext cx="8112600" cy="1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>
                <a:solidFill>
                  <a:schemeClr val="dk1"/>
                </a:solidFill>
              </a:rPr>
              <a:t>How do we decide when to use "Sigmoid", "Tanh" or "ReLu"?</a:t>
            </a:r>
            <a:br>
              <a:rPr lang="en" sz="2400"/>
            </a:b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3125" y="1836050"/>
            <a:ext cx="6797975" cy="39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280" y="4377175"/>
            <a:ext cx="3502095" cy="228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2714625" y="3889375"/>
            <a:ext cx="23337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ReLu</a:t>
            </a:r>
            <a:endParaRPr sz="1800" b="1"/>
          </a:p>
        </p:txBody>
      </p:sp>
      <p:sp>
        <p:nvSpPr>
          <p:cNvPr id="72" name="Google Shape;72;p14"/>
          <p:cNvSpPr txBox="1"/>
          <p:nvPr/>
        </p:nvSpPr>
        <p:spPr>
          <a:xfrm>
            <a:off x="6294600" y="3889375"/>
            <a:ext cx="23337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Sigmoid</a:t>
            </a:r>
            <a:endParaRPr sz="1800" b="1"/>
          </a:p>
        </p:txBody>
      </p:sp>
      <p:sp>
        <p:nvSpPr>
          <p:cNvPr id="73" name="Google Shape;73;p14"/>
          <p:cNvSpPr txBox="1"/>
          <p:nvPr/>
        </p:nvSpPr>
        <p:spPr>
          <a:xfrm>
            <a:off x="4499888" y="5873800"/>
            <a:ext cx="23337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Tanh</a:t>
            </a:r>
            <a:endParaRPr sz="1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1212750" y="374500"/>
            <a:ext cx="67185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Questions from Students</a:t>
            </a:r>
            <a:endParaRPr sz="3000" b="1"/>
          </a:p>
        </p:txBody>
      </p:sp>
      <p:sp>
        <p:nvSpPr>
          <p:cNvPr id="89" name="Google Shape;89;p16"/>
          <p:cNvSpPr txBox="1"/>
          <p:nvPr/>
        </p:nvSpPr>
        <p:spPr>
          <a:xfrm>
            <a:off x="515700" y="1031400"/>
            <a:ext cx="8112600" cy="47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n" sz="2400">
                <a:solidFill>
                  <a:schemeClr val="dk1"/>
                </a:solidFill>
              </a:rPr>
              <a:t>The code for the model is really really short here. In the past when I was learning deep learning, I usually write some chunks of code like the implementation of Adam. Do you think we should write common layers/processes out from scratch at least once before using the library's function? Do people in the industry use library functions or write their own? (because I know people on the two extremes and no one in between)</a:t>
            </a:r>
            <a:br>
              <a:rPr lang="en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250" y="4647050"/>
            <a:ext cx="8810625" cy="20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2905125" y="4159250"/>
            <a:ext cx="56040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Custom training in TensorFlow: 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https://www.tensorflow.org/tutorials/customization/custom_training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1212750" y="374500"/>
            <a:ext cx="67185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Questions from Students</a:t>
            </a:r>
            <a:endParaRPr sz="3000" b="1"/>
          </a:p>
        </p:txBody>
      </p:sp>
      <p:sp>
        <p:nvSpPr>
          <p:cNvPr id="97" name="Google Shape;97;p17"/>
          <p:cNvSpPr txBox="1"/>
          <p:nvPr/>
        </p:nvSpPr>
        <p:spPr>
          <a:xfrm>
            <a:off x="557550" y="1031500"/>
            <a:ext cx="8112600" cy="1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n" sz="2400">
                <a:solidFill>
                  <a:schemeClr val="dk1"/>
                </a:solidFill>
              </a:rPr>
              <a:t>If I would like to make an AI that are not graphics but more on logic or math (e.g. puzzles or games), is there any special code that I need to know to work on that?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296" y="3134400"/>
            <a:ext cx="2913304" cy="28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3750" y="3023275"/>
            <a:ext cx="4660024" cy="28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803250" y="2330200"/>
            <a:ext cx="71280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Reinforcement learning in TensorFlow: </a:t>
            </a:r>
            <a:r>
              <a:rPr lang="en" sz="1800" b="1" u="sng">
                <a:solidFill>
                  <a:schemeClr val="hlink"/>
                </a:solidFill>
                <a:hlinkClick r:id="rId6"/>
              </a:rPr>
              <a:t>https://www.youtube.com/watch?v=-TTziY7EmUA</a:t>
            </a:r>
            <a:endParaRPr sz="1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1212750" y="374500"/>
            <a:ext cx="67185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Questions from Students</a:t>
            </a:r>
            <a:endParaRPr sz="3000" b="1"/>
          </a:p>
        </p:txBody>
      </p:sp>
      <p:sp>
        <p:nvSpPr>
          <p:cNvPr id="106" name="Google Shape;106;p18"/>
          <p:cNvSpPr txBox="1"/>
          <p:nvPr/>
        </p:nvSpPr>
        <p:spPr>
          <a:xfrm>
            <a:off x="557550" y="1031500"/>
            <a:ext cx="8112600" cy="1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n" sz="2400">
                <a:solidFill>
                  <a:schemeClr val="dk1"/>
                </a:solidFill>
              </a:rPr>
              <a:t>How can I find more information for my code when I have problems in the future (e.g. recommended websites, books, etc.)?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106" y="3015900"/>
            <a:ext cx="3979390" cy="15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997125" y="2303375"/>
            <a:ext cx="33573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TensorFlow official website: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https://www.tensorflow.org/</a:t>
            </a:r>
            <a:endParaRPr sz="1800" b="1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4675" y="2837913"/>
            <a:ext cx="3315079" cy="139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5275616" y="2064675"/>
            <a:ext cx="33150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Keras documentation: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https://keras.io/</a:t>
            </a:r>
            <a:endParaRPr sz="180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3287" y="4621775"/>
            <a:ext cx="3054338" cy="176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461400" y="4853100"/>
            <a:ext cx="2936400" cy="1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Free deep learning book: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9"/>
              </a:rPr>
              <a:t>https://www.deeplearningbook.org/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On-screen Show (4:3)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Tsz Lun John Einstein Wong</cp:lastModifiedBy>
  <cp:revision>1</cp:revision>
  <dcterms:modified xsi:type="dcterms:W3CDTF">2020-02-26T06:18:38Z</dcterms:modified>
</cp:coreProperties>
</file>